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4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279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131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031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035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684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062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34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77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140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807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36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09B1-BD4E-418F-B21E-3AF81B11BBF1}" type="datetimeFigureOut">
              <a:rPr lang="es-CO" smtClean="0"/>
              <a:t>7/12/2022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0DC8-CB52-4B2F-80B6-7D07000D0A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09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.florez@uniandes.edu.co" TargetMode="External"/><Relationship Id="rId2" Type="http://schemas.openxmlformats.org/officeDocument/2006/relationships/hyperlink" Target="mailto:cavila@uniandes.edu.co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mailto:mf.sanchez17@uniandes.edu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19843" y="1631867"/>
            <a:ext cx="9177157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endParaRPr lang="es-CO" sz="1600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s-CO" sz="1600" dirty="0">
                <a:solidFill>
                  <a:schemeClr val="accent1">
                    <a:lumMod val="75000"/>
                  </a:schemeClr>
                </a:solidFill>
              </a:rPr>
              <a:t>  15  </a:t>
            </a:r>
            <a:r>
              <a:rPr lang="es-CO" sz="1600" dirty="0" err="1">
                <a:solidFill>
                  <a:schemeClr val="accent1">
                    <a:lumMod val="75000"/>
                  </a:schemeClr>
                </a:solidFill>
              </a:rPr>
              <a:t>school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O" sz="1600" dirty="0" err="1">
                <a:solidFill>
                  <a:schemeClr val="accent1">
                    <a:lumMod val="75000"/>
                  </a:schemeClr>
                </a:solidFill>
              </a:rPr>
              <a:t>lectures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742950" lvl="1" indent="-2857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s-CO" sz="1600" dirty="0">
                <a:solidFill>
                  <a:schemeClr val="accent1">
                    <a:lumMod val="75000"/>
                  </a:schemeClr>
                </a:solidFill>
              </a:rPr>
              <a:t>  17 </a:t>
            </a:r>
            <a:r>
              <a:rPr lang="es-CO" sz="1600" dirty="0" err="1">
                <a:solidFill>
                  <a:schemeClr val="accent1">
                    <a:lumMod val="75000"/>
                  </a:schemeClr>
                </a:solidFill>
              </a:rPr>
              <a:t>student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O" sz="1600" dirty="0" err="1">
                <a:solidFill>
                  <a:schemeClr val="accent1">
                    <a:lumMod val="75000"/>
                  </a:schemeClr>
                </a:solidFill>
              </a:rPr>
              <a:t>talks</a:t>
            </a:r>
            <a:endParaRPr lang="es-CO" sz="16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es-CO" sz="1400" dirty="0"/>
              <a:t>  </a:t>
            </a:r>
          </a:p>
          <a:p>
            <a:pPr>
              <a:spcBef>
                <a:spcPct val="20000"/>
              </a:spcBef>
              <a:defRPr/>
            </a:pPr>
            <a:r>
              <a:rPr lang="es-CO" sz="2800" dirty="0"/>
              <a:t>  </a:t>
            </a:r>
            <a:r>
              <a:rPr lang="es-CO" sz="2800" dirty="0" err="1">
                <a:solidFill>
                  <a:srgbClr val="FF0000"/>
                </a:solidFill>
              </a:rPr>
              <a:t>We</a:t>
            </a:r>
            <a:r>
              <a:rPr lang="es-CO" sz="2800" dirty="0">
                <a:solidFill>
                  <a:srgbClr val="FF0000"/>
                </a:solidFill>
              </a:rPr>
              <a:t> </a:t>
            </a:r>
            <a:r>
              <a:rPr lang="es-CO" sz="2800" dirty="0" err="1">
                <a:solidFill>
                  <a:srgbClr val="FF0000"/>
                </a:solidFill>
              </a:rPr>
              <a:t>thank</a:t>
            </a:r>
            <a:r>
              <a:rPr lang="es-CO" sz="2800" dirty="0">
                <a:solidFill>
                  <a:srgbClr val="FF0000"/>
                </a:solidFill>
              </a:rPr>
              <a:t> </a:t>
            </a:r>
            <a:r>
              <a:rPr lang="es-CO" sz="2800" dirty="0" err="1">
                <a:solidFill>
                  <a:srgbClr val="FF0000"/>
                </a:solidFill>
              </a:rPr>
              <a:t>all</a:t>
            </a:r>
            <a:r>
              <a:rPr lang="es-CO" sz="2800" dirty="0">
                <a:solidFill>
                  <a:srgbClr val="FF0000"/>
                </a:solidFill>
              </a:rPr>
              <a:t> </a:t>
            </a:r>
            <a:r>
              <a:rPr lang="es-CO" sz="2800" dirty="0" err="1">
                <a:solidFill>
                  <a:srgbClr val="FF0000"/>
                </a:solidFill>
              </a:rPr>
              <a:t>speakers</a:t>
            </a:r>
            <a:r>
              <a:rPr lang="es-CO" sz="2800" dirty="0">
                <a:solidFill>
                  <a:srgbClr val="FF0000"/>
                </a:solidFill>
              </a:rPr>
              <a:t> for </a:t>
            </a:r>
            <a:r>
              <a:rPr lang="es-CO" sz="2800" dirty="0" err="1">
                <a:solidFill>
                  <a:srgbClr val="FF0000"/>
                </a:solidFill>
              </a:rPr>
              <a:t>their</a:t>
            </a:r>
            <a:r>
              <a:rPr lang="es-CO" sz="2800" dirty="0">
                <a:solidFill>
                  <a:srgbClr val="FF0000"/>
                </a:solidFill>
              </a:rPr>
              <a:t> </a:t>
            </a:r>
            <a:r>
              <a:rPr lang="es-CO" sz="2800" dirty="0" err="1">
                <a:solidFill>
                  <a:srgbClr val="FF0000"/>
                </a:solidFill>
              </a:rPr>
              <a:t>contributions</a:t>
            </a:r>
            <a:r>
              <a:rPr lang="es-CO" sz="2800" dirty="0">
                <a:solidFill>
                  <a:srgbClr val="FF0000"/>
                </a:solidFill>
              </a:rPr>
              <a:t> to </a:t>
            </a:r>
            <a:r>
              <a:rPr lang="es-CO" sz="2800" dirty="0" err="1">
                <a:solidFill>
                  <a:srgbClr val="FF0000"/>
                </a:solidFill>
              </a:rPr>
              <a:t>this</a:t>
            </a:r>
            <a:r>
              <a:rPr lang="es-CO" sz="2800" dirty="0">
                <a:solidFill>
                  <a:srgbClr val="FF0000"/>
                </a:solidFill>
              </a:rPr>
              <a:t> </a:t>
            </a:r>
            <a:r>
              <a:rPr lang="es-CO" sz="2800" dirty="0" err="1">
                <a:solidFill>
                  <a:srgbClr val="FF0000"/>
                </a:solidFill>
              </a:rPr>
              <a:t>school</a:t>
            </a:r>
            <a:r>
              <a:rPr lang="es-CO" sz="2800" dirty="0">
                <a:solidFill>
                  <a:srgbClr val="FF0000"/>
                </a:solidFill>
              </a:rPr>
              <a:t>!</a:t>
            </a:r>
          </a:p>
          <a:p>
            <a:pPr>
              <a:spcBef>
                <a:spcPct val="20000"/>
              </a:spcBef>
              <a:defRPr/>
            </a:pPr>
            <a:endParaRPr lang="es-CO" sz="2800" dirty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es-CO" sz="2800" dirty="0" err="1">
                <a:solidFill>
                  <a:srgbClr val="FF0000"/>
                </a:solidFill>
              </a:rPr>
              <a:t>We</a:t>
            </a:r>
            <a:r>
              <a:rPr lang="es-CO" sz="2800" dirty="0">
                <a:solidFill>
                  <a:srgbClr val="FF0000"/>
                </a:solidFill>
              </a:rPr>
              <a:t> </a:t>
            </a:r>
            <a:r>
              <a:rPr lang="es-CO" sz="2800" dirty="0" err="1">
                <a:solidFill>
                  <a:srgbClr val="FF0000"/>
                </a:solidFill>
              </a:rPr>
              <a:t>thank</a:t>
            </a:r>
            <a:r>
              <a:rPr lang="es-CO" sz="2800" dirty="0">
                <a:solidFill>
                  <a:srgbClr val="FF0000"/>
                </a:solidFill>
              </a:rPr>
              <a:t> </a:t>
            </a:r>
            <a:r>
              <a:rPr lang="es-CO" sz="2800" dirty="0" err="1">
                <a:solidFill>
                  <a:srgbClr val="FF0000"/>
                </a:solidFill>
              </a:rPr>
              <a:t>our</a:t>
            </a:r>
            <a:r>
              <a:rPr lang="es-CO" sz="2800" dirty="0">
                <a:solidFill>
                  <a:srgbClr val="FF0000"/>
                </a:solidFill>
              </a:rPr>
              <a:t> sponsors: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s-CO" sz="1400" dirty="0"/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s-CO" sz="1600" dirty="0"/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s-CO" sz="1600" dirty="0"/>
          </a:p>
          <a:p>
            <a:pPr>
              <a:spcBef>
                <a:spcPct val="20000"/>
              </a:spcBef>
              <a:defRPr/>
            </a:pPr>
            <a:r>
              <a:rPr lang="es-CO" sz="2400" b="1" dirty="0" err="1">
                <a:solidFill>
                  <a:srgbClr val="FF0000"/>
                </a:solidFill>
              </a:rPr>
              <a:t>We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thank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all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participants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for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their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participation</a:t>
            </a:r>
            <a:r>
              <a:rPr lang="es-CO" sz="2400" b="1" dirty="0">
                <a:solidFill>
                  <a:srgbClr val="FF0000"/>
                </a:solidFill>
              </a:rPr>
              <a:t> and </a:t>
            </a:r>
            <a:r>
              <a:rPr lang="es-CO" sz="2400" b="1" dirty="0" err="1">
                <a:solidFill>
                  <a:srgbClr val="FF0000"/>
                </a:solidFill>
              </a:rPr>
              <a:t>interest</a:t>
            </a:r>
            <a:r>
              <a:rPr lang="es-CO" sz="2400" b="1" dirty="0">
                <a:solidFill>
                  <a:srgbClr val="FF0000"/>
                </a:solidFill>
              </a:rPr>
              <a:t> in the </a:t>
            </a:r>
            <a:r>
              <a:rPr lang="es-CO" sz="2400" b="1" dirty="0" err="1">
                <a:solidFill>
                  <a:srgbClr val="FF0000"/>
                </a:solidFill>
              </a:rPr>
              <a:t>different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research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lines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discussed</a:t>
            </a:r>
            <a:r>
              <a:rPr lang="es-CO" sz="2400" b="1" dirty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ct val="20000"/>
              </a:spcBef>
              <a:defRPr/>
            </a:pPr>
            <a:endParaRPr lang="es-CO" sz="2400" b="1" dirty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defRPr/>
            </a:pPr>
            <a:endParaRPr lang="es-CO" sz="2400" b="1" dirty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defRPr/>
            </a:pPr>
            <a:endParaRPr lang="es-CO" sz="2400" b="1" dirty="0">
              <a:solidFill>
                <a:srgbClr val="FF000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34E810F-39FF-4A12-936E-ACEB4AEB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956" y="49696"/>
            <a:ext cx="9082087" cy="158217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168F90E-FA78-4B3A-9387-8EA9030B95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3565207"/>
            <a:ext cx="1296144" cy="126815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2DE1393-78B5-4022-A7E6-94EFAC5AC7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5461" y="3736100"/>
            <a:ext cx="3185335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6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24287" y="86264"/>
            <a:ext cx="265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err="1">
                <a:solidFill>
                  <a:srgbClr val="FF0000"/>
                </a:solidFill>
              </a:rPr>
              <a:t>We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conclude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that</a:t>
            </a:r>
            <a:r>
              <a:rPr lang="es-CO" sz="24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668122" y="4293001"/>
            <a:ext cx="6591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err="1">
                <a:solidFill>
                  <a:srgbClr val="FF0000"/>
                </a:solidFill>
              </a:rPr>
              <a:t>It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was</a:t>
            </a:r>
            <a:r>
              <a:rPr lang="es-CO" sz="2400" b="1" dirty="0">
                <a:solidFill>
                  <a:srgbClr val="FF0000"/>
                </a:solidFill>
              </a:rPr>
              <a:t> a </a:t>
            </a:r>
            <a:r>
              <a:rPr lang="es-CO" sz="2400" b="1" dirty="0" err="1">
                <a:solidFill>
                  <a:srgbClr val="FF0000"/>
                </a:solidFill>
              </a:rPr>
              <a:t>very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successful</a:t>
            </a:r>
            <a:r>
              <a:rPr lang="es-CO" sz="2400" b="1" dirty="0">
                <a:solidFill>
                  <a:srgbClr val="FF0000"/>
                </a:solidFill>
              </a:rPr>
              <a:t> </a:t>
            </a:r>
            <a:r>
              <a:rPr lang="es-CO" sz="2400" b="1" dirty="0" err="1">
                <a:solidFill>
                  <a:srgbClr val="FF0000"/>
                </a:solidFill>
              </a:rPr>
              <a:t>event</a:t>
            </a:r>
            <a:r>
              <a:rPr lang="es-CO" sz="24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108786" y="4754666"/>
            <a:ext cx="6591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err="1"/>
              <a:t>We</a:t>
            </a:r>
            <a:r>
              <a:rPr lang="es-CO" sz="2400" b="1" dirty="0"/>
              <a:t> hope </a:t>
            </a:r>
            <a:r>
              <a:rPr lang="es-CO" sz="2400" b="1" dirty="0" err="1"/>
              <a:t>that</a:t>
            </a:r>
            <a:r>
              <a:rPr lang="es-CO" sz="2400" b="1" dirty="0"/>
              <a:t> </a:t>
            </a:r>
            <a:r>
              <a:rPr lang="es-CO" sz="2400" b="1" dirty="0" err="1"/>
              <a:t>you</a:t>
            </a:r>
            <a:r>
              <a:rPr lang="es-CO" sz="2400" b="1" dirty="0"/>
              <a:t> </a:t>
            </a:r>
            <a:r>
              <a:rPr lang="es-CO" sz="2400" b="1" dirty="0" err="1"/>
              <a:t>have</a:t>
            </a:r>
            <a:r>
              <a:rPr lang="es-CO" sz="2400" b="1" dirty="0"/>
              <a:t> </a:t>
            </a:r>
            <a:r>
              <a:rPr lang="es-CO" sz="2400" b="1" dirty="0" err="1"/>
              <a:t>same</a:t>
            </a:r>
            <a:r>
              <a:rPr lang="es-CO" sz="2400" b="1" dirty="0"/>
              <a:t> </a:t>
            </a:r>
            <a:r>
              <a:rPr lang="es-CO" sz="2400" b="1" dirty="0" err="1"/>
              <a:t>impression</a:t>
            </a:r>
            <a:r>
              <a:rPr lang="es-CO" sz="2400" b="1" dirty="0"/>
              <a:t>!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972315" y="5390281"/>
            <a:ext cx="966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err="1"/>
              <a:t>If</a:t>
            </a:r>
            <a:r>
              <a:rPr lang="es-CO" sz="2400" b="1" dirty="0"/>
              <a:t> </a:t>
            </a:r>
            <a:r>
              <a:rPr lang="es-CO" sz="2400" b="1" dirty="0" err="1"/>
              <a:t>you</a:t>
            </a:r>
            <a:r>
              <a:rPr lang="es-CO" sz="2400" b="1" dirty="0"/>
              <a:t> </a:t>
            </a:r>
            <a:r>
              <a:rPr lang="es-CO" sz="2400" b="1" dirty="0" err="1"/>
              <a:t>have</a:t>
            </a:r>
            <a:r>
              <a:rPr lang="es-CO" sz="2400" b="1" dirty="0"/>
              <a:t> </a:t>
            </a:r>
            <a:r>
              <a:rPr lang="es-CO" sz="2400" b="1" dirty="0" err="1"/>
              <a:t>any</a:t>
            </a:r>
            <a:r>
              <a:rPr lang="es-CO" sz="2400" b="1" dirty="0"/>
              <a:t> </a:t>
            </a:r>
            <a:r>
              <a:rPr lang="es-CO" sz="2400" b="1" dirty="0" err="1"/>
              <a:t>feedback</a:t>
            </a:r>
            <a:r>
              <a:rPr lang="es-CO" sz="2400" b="1" dirty="0"/>
              <a:t>, </a:t>
            </a:r>
            <a:r>
              <a:rPr lang="es-CO" sz="2400" b="1" dirty="0" err="1"/>
              <a:t>suggestion</a:t>
            </a:r>
            <a:r>
              <a:rPr lang="es-CO" sz="2400" b="1" dirty="0"/>
              <a:t>, </a:t>
            </a:r>
            <a:r>
              <a:rPr lang="es-CO" sz="2400" b="1" dirty="0" err="1"/>
              <a:t>criticism</a:t>
            </a:r>
            <a:r>
              <a:rPr lang="es-CO" sz="2400" b="1" dirty="0"/>
              <a:t>, </a:t>
            </a:r>
            <a:r>
              <a:rPr lang="es-CO" sz="2400" b="1" dirty="0" err="1"/>
              <a:t>we</a:t>
            </a:r>
            <a:r>
              <a:rPr lang="es-CO" sz="2400" b="1" dirty="0"/>
              <a:t> </a:t>
            </a:r>
            <a:r>
              <a:rPr lang="es-CO" sz="2400" b="1" dirty="0" err="1"/>
              <a:t>appreciate</a:t>
            </a:r>
            <a:r>
              <a:rPr lang="es-CO" sz="2400" b="1" dirty="0"/>
              <a:t> </a:t>
            </a:r>
            <a:r>
              <a:rPr lang="es-CO" sz="2400" b="1" dirty="0" err="1"/>
              <a:t>it</a:t>
            </a:r>
            <a:r>
              <a:rPr lang="es-CO" sz="2400" b="1" dirty="0"/>
              <a:t>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552755" y="6025896"/>
            <a:ext cx="9703509" cy="37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hlinkClick r:id="rId2"/>
              </a:rPr>
              <a:t>cavila@uniandes.edu.co</a:t>
            </a:r>
            <a:r>
              <a:rPr lang="es-CO" dirty="0"/>
              <a:t> ; </a:t>
            </a:r>
            <a:r>
              <a:rPr lang="es-CO" dirty="0">
                <a:hlinkClick r:id="rId3"/>
              </a:rPr>
              <a:t>ca.florez@uniandes.edu.co</a:t>
            </a:r>
            <a:r>
              <a:rPr lang="es-CO" dirty="0"/>
              <a:t>; </a:t>
            </a:r>
            <a:r>
              <a:rPr lang="es-CO" dirty="0">
                <a:hlinkClick r:id="rId4"/>
              </a:rPr>
              <a:t>mf.sanchez17@uniandes.edu.co</a:t>
            </a:r>
            <a:r>
              <a:rPr lang="es-CO" dirty="0"/>
              <a:t> 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9C5DAE8-9622-4D0D-BC7F-23171ECE5D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0605" y="580554"/>
            <a:ext cx="9082087" cy="345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5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4503DE8E3DE5A43B97CA18078FFAFB4" ma:contentTypeVersion="14" ma:contentTypeDescription="Crear nuevo documento." ma:contentTypeScope="" ma:versionID="6192e9f98064c390cc8bbe1d455f7254">
  <xsd:schema xmlns:xsd="http://www.w3.org/2001/XMLSchema" xmlns:xs="http://www.w3.org/2001/XMLSchema" xmlns:p="http://schemas.microsoft.com/office/2006/metadata/properties" xmlns:ns3="13b8c677-aba1-4600-9866-357016d66919" xmlns:ns4="0cd68c91-33bc-4257-83d6-2afbad0df110" targetNamespace="http://schemas.microsoft.com/office/2006/metadata/properties" ma:root="true" ma:fieldsID="ba54aeceab538bdac0f3f01695193e24" ns3:_="" ns4:_="">
    <xsd:import namespace="13b8c677-aba1-4600-9866-357016d66919"/>
    <xsd:import namespace="0cd68c91-33bc-4257-83d6-2afbad0df11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8c677-aba1-4600-9866-357016d669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68c91-33bc-4257-83d6-2afbad0df11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F4B42E-CC9F-4A86-A837-C57E0DED5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8c677-aba1-4600-9866-357016d66919"/>
    <ds:schemaRef ds:uri="0cd68c91-33bc-4257-83d6-2afbad0df1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455891-4A95-4F53-B037-A2CFD26D55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26F113-F5AE-4833-9778-7E1FF033C6AB}">
  <ds:schemaRefs>
    <ds:schemaRef ds:uri="13b8c677-aba1-4600-9866-357016d66919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cd68c91-33bc-4257-83d6-2afbad0df11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102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Avila Bernal</dc:creator>
  <cp:lastModifiedBy>Carlos Avila Bernal</cp:lastModifiedBy>
  <cp:revision>5</cp:revision>
  <dcterms:created xsi:type="dcterms:W3CDTF">2021-12-15T21:27:08Z</dcterms:created>
  <dcterms:modified xsi:type="dcterms:W3CDTF">2022-12-07T20:19:48Z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0x010100A4503DE8E3DE5A43B97CA18078FFAFB4</vt:lpwstr>
  </property>
</Properties>
</file>