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63" r:id="rId3"/>
    <p:sldId id="267" r:id="rId4"/>
    <p:sldId id="268" r:id="rId5"/>
    <p:sldId id="269" r:id="rId6"/>
    <p:sldId id="270" r:id="rId7"/>
    <p:sldId id="264" r:id="rId8"/>
    <p:sldId id="265" r:id="rId9"/>
    <p:sldId id="266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81" r:id="rId19"/>
    <p:sldId id="279" r:id="rId20"/>
    <p:sldId id="282" r:id="rId21"/>
    <p:sldId id="280" r:id="rId22"/>
    <p:sldId id="283" r:id="rId23"/>
    <p:sldId id="284" r:id="rId24"/>
    <p:sldId id="285" r:id="rId25"/>
    <p:sldId id="286" r:id="rId26"/>
    <p:sldId id="287" r:id="rId27"/>
    <p:sldId id="256" r:id="rId28"/>
    <p:sldId id="258" r:id="rId29"/>
    <p:sldId id="259" r:id="rId30"/>
    <p:sldId id="260" r:id="rId31"/>
    <p:sldId id="261" r:id="rId32"/>
    <p:sldId id="262" r:id="rId3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5100"/>
    <a:srgbClr val="0070C0"/>
    <a:srgbClr val="7F7F7F"/>
    <a:srgbClr val="C00000"/>
    <a:srgbClr val="E6E6E6"/>
    <a:srgbClr val="000000"/>
    <a:srgbClr val="080808"/>
    <a:srgbClr val="0B2027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3" autoAdjust="0"/>
    <p:restoredTop sz="94660"/>
  </p:normalViewPr>
  <p:slideViewPr>
    <p:cSldViewPr snapToGrid="0">
      <p:cViewPr varScale="1">
        <p:scale>
          <a:sx n="88" d="100"/>
          <a:sy n="88" d="100"/>
        </p:scale>
        <p:origin x="1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F1E74-B102-4BAE-9339-99785B66C288}" type="datetimeFigureOut">
              <a:rPr lang="es-CO" smtClean="0"/>
              <a:t>2/10/2023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473D4-AA22-41FE-8E9A-032ECE89BE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3343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08C6D5-45DC-4B70-93EB-7D20FB796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E7C5BFF-4F48-4A0C-8889-DDD171EFE9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DB750A-CE3B-42F3-80D2-4C773761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F0FE-7ABA-4105-AB35-B0528341E685}" type="datetime1">
              <a:rPr lang="es-CO" smtClean="0"/>
              <a:t>2/10/2023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414321-1701-40AA-8473-C85368B36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Particle Setector School UNIANDES - HEP Uniandes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AF3904-384F-43E7-BDD0-7497EC69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1AEA-7BC8-4FCE-9F28-87B06525D7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364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9B8920-E2CF-4670-809F-B178741A2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D7CB3EC-D967-43BA-B345-D97573923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FBCD7B-D658-4D6C-9E51-6EB31305D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2770-3700-49C2-B5A4-A01ECDE5E2BC}" type="datetime1">
              <a:rPr lang="es-CO" smtClean="0"/>
              <a:t>2/10/2023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7CD8FC-421C-4E19-ABF1-3D2025321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Particle Setector School UNIANDES - HEP Uniandes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629F2D-A7C5-4DBC-AF70-850573FD2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1AEA-7BC8-4FCE-9F28-87B06525D7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4204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F67FCDE-7595-4CC0-8E12-371FE8A375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87CCA92-CBAF-4708-96CF-A79FCE33D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7B50C5-A94D-4034-AF95-1E38078A7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A473-2DFA-4BC7-8E7F-4830BCD95CB9}" type="datetime1">
              <a:rPr lang="es-CO" smtClean="0"/>
              <a:t>2/10/2023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9A12DB-75A3-44AA-8CB1-190FBB299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Particle Setector School UNIANDES - HEP Uniandes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7ADDD3-F698-4DD3-8F82-8ECD89C1C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1AEA-7BC8-4FCE-9F28-87B06525D7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422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0CA385-80D7-4F35-B015-6370450E4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BE4ADE-2425-41AD-8017-31B16A582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059D7F-2AA4-44C6-AEAC-FB524ED13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10E6-D343-4BB4-ADF5-ACF22D1458ED}" type="datetime1">
              <a:rPr lang="es-CO" smtClean="0"/>
              <a:t>2/10/2023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FF97F1-5B32-40E7-8EE1-3C1D1C723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Particle Setector School UNIANDES - HEP Uniandes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0F0878-938F-4A6C-9094-877342CE7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1AEA-7BC8-4FCE-9F28-87B06525D7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2840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1DCD0-C198-414F-B4D9-1F39CDF22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40069C-074A-4056-B3F3-0CB2A521F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B13212-7354-43A0-A3CD-6BFF28E5B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A01C-EB59-4A9F-A5D0-9101988FF374}" type="datetime1">
              <a:rPr lang="es-CO" smtClean="0"/>
              <a:t>2/10/2023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2BD1DF-7FF5-47F0-AA4D-9475BA195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Particle Setector School UNIANDES - HEP Uniandes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8E9DC-0DFA-4B76-BD92-698391728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1AEA-7BC8-4FCE-9F28-87B06525D7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2495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1636B0-A00D-4349-A922-254473847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98E53E-37FE-43C7-BB09-2137FFC9C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27FA07-8AE1-48E9-AA10-A74787D25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A7218D-6FF3-4E7D-8750-BCD84367D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9133-5D73-4551-8735-1CFFC3934E7E}" type="datetime1">
              <a:rPr lang="es-CO" smtClean="0"/>
              <a:t>2/10/2023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88A3F7-5C8A-4070-8A61-7C926480B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Particle Setector School UNIANDES - HEP Uniandes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CB32AC-6BF7-4C9B-8B07-DFDF03A11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1AEA-7BC8-4FCE-9F28-87B06525D7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549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C6261C-F713-4952-868E-3074CA5E3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E53531-106E-4430-B57C-8ADF1D840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E424D5B-5B60-4D3B-9683-704DCA1A5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66EB15-9C09-46DF-8A00-34971AFF3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73676F8-348A-4E8A-A5B3-50323CBCE1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937380E-D220-467E-9BAB-3588F4AE1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5E9ED-12D4-4817-990F-706DF85BDDB9}" type="datetime1">
              <a:rPr lang="es-CO" smtClean="0"/>
              <a:t>2/10/2023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CE5AE72-9798-48DF-932D-3C60D49F2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Particle Setector School UNIANDES - HEP Uniandes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F725B41-60B8-459C-8F7B-B24AE83AF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1AEA-7BC8-4FCE-9F28-87B06525D7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8935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B4A4EA-0AB8-47B6-B7D6-7B28C15EB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F4D2C31-BE60-4C97-9987-DEB054071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25F8-B08F-45B2-9F96-0E029F766495}" type="datetime1">
              <a:rPr lang="es-CO" smtClean="0"/>
              <a:t>2/10/2023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B8EB73F-A6C5-4510-A3D3-34559C9B4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Particle Setector School UNIANDES - HEP Uniandes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A38D6D5-161A-45B7-9ACA-96BF2B4BA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1AEA-7BC8-4FCE-9F28-87B06525D7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922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DD373D5-7567-4C5B-830B-8160D2666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73C9-653E-4DB1-8800-1DA85BE24BF4}" type="datetime1">
              <a:rPr lang="es-CO" smtClean="0"/>
              <a:t>2/10/2023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99AABDC-3787-4798-B7CB-BC9A98073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Particle Setector School UNIANDES - HEP Uniandes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E04ECB-5CA6-4A1F-B853-C77B044D8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1AEA-7BC8-4FCE-9F28-87B06525D7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0101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3986BA-0448-4978-897B-E06029F49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F4E9B6-C7CD-4117-8184-3CAAE4683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B93270C-2F10-4105-9D9C-2D9975FA6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8C57C9-44A7-4A57-B037-07A8FC014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BCCF-21B6-4683-8568-4E0496602331}" type="datetime1">
              <a:rPr lang="es-CO" smtClean="0"/>
              <a:t>2/10/2023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3F72BD-0160-4086-9368-A9EA351F8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Particle Setector School UNIANDES - HEP Uniandes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88B1DC-DF0F-463A-A4B7-802510A92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1AEA-7BC8-4FCE-9F28-87B06525D7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515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7E9B9C-8859-4308-83DC-0414A5820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854470F-6EF2-4042-9EF1-A83964133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0EA4A93-45F4-44CA-8610-943D32175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10C7C0-CAA0-4798-9B21-1A3F5FA0F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5D2F-2369-4125-BDD1-8B8369AD1815}" type="datetime1">
              <a:rPr lang="es-CO" smtClean="0"/>
              <a:t>2/10/2023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34595F-81F6-4525-B190-F7D291BA4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Particle Setector School UNIANDES - HEP Uniandes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D8DEDF-246A-4E87-BDBE-5385F1443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1AEA-7BC8-4FCE-9F28-87B06525D7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815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1C6E503-EEF7-4218-92D0-2796CC10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EE1F37-0ACA-47EC-ACCB-08DA3E53A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608C61-7487-4357-8988-2A6B1092C9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F9D24-3146-4C47-BEDA-C56B23AE8A95}" type="datetime1">
              <a:rPr lang="es-CO" smtClean="0"/>
              <a:t>2/10/2023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67F1C5-32F5-4B36-8730-1BA088F173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O"/>
              <a:t>VI Particle Setector School UNIANDES - HEP Uniandes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BAD0CA-4E34-4331-A633-A19D41FAF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71AEA-7BC8-4FCE-9F28-87B06525D7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75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0.png"/><Relationship Id="rId5" Type="http://schemas.openxmlformats.org/officeDocument/2006/relationships/image" Target="../media/image530.png"/><Relationship Id="rId4" Type="http://schemas.openxmlformats.org/officeDocument/2006/relationships/image" Target="../media/image5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560.png"/><Relationship Id="rId7" Type="http://schemas.openxmlformats.org/officeDocument/2006/relationships/image" Target="../media/image600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5" Type="http://schemas.openxmlformats.org/officeDocument/2006/relationships/image" Target="../media/image580.png"/><Relationship Id="rId10" Type="http://schemas.openxmlformats.org/officeDocument/2006/relationships/image" Target="../media/image63.png"/><Relationship Id="rId4" Type="http://schemas.openxmlformats.org/officeDocument/2006/relationships/image" Target="../media/image570.png"/><Relationship Id="rId9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71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3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99.png"/><Relationship Id="rId5" Type="http://schemas.openxmlformats.org/officeDocument/2006/relationships/image" Target="../media/image89.png"/><Relationship Id="rId10" Type="http://schemas.openxmlformats.org/officeDocument/2006/relationships/image" Target="../media/image98.png"/><Relationship Id="rId4" Type="http://schemas.openxmlformats.org/officeDocument/2006/relationships/image" Target="../media/image94.png"/><Relationship Id="rId9" Type="http://schemas.openxmlformats.org/officeDocument/2006/relationships/image" Target="../media/image9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3" Type="http://schemas.openxmlformats.org/officeDocument/2006/relationships/image" Target="../media/image93.png"/><Relationship Id="rId7" Type="http://schemas.openxmlformats.org/officeDocument/2006/relationships/image" Target="../media/image95.png"/><Relationship Id="rId12" Type="http://schemas.openxmlformats.org/officeDocument/2006/relationships/image" Target="../media/image105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104.png"/><Relationship Id="rId5" Type="http://schemas.openxmlformats.org/officeDocument/2006/relationships/image" Target="../media/image89.png"/><Relationship Id="rId10" Type="http://schemas.openxmlformats.org/officeDocument/2006/relationships/image" Target="../media/image103.png"/><Relationship Id="rId4" Type="http://schemas.openxmlformats.org/officeDocument/2006/relationships/image" Target="../media/image94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8.png"/><Relationship Id="rId18" Type="http://schemas.openxmlformats.org/officeDocument/2006/relationships/image" Target="../media/image113.png"/><Relationship Id="rId3" Type="http://schemas.openxmlformats.org/officeDocument/2006/relationships/image" Target="../media/image93.png"/><Relationship Id="rId7" Type="http://schemas.openxmlformats.org/officeDocument/2006/relationships/image" Target="../media/image95.png"/><Relationship Id="rId12" Type="http://schemas.openxmlformats.org/officeDocument/2006/relationships/image" Target="../media/image105.png"/><Relationship Id="rId17" Type="http://schemas.openxmlformats.org/officeDocument/2006/relationships/image" Target="../media/image112.png"/><Relationship Id="rId2" Type="http://schemas.openxmlformats.org/officeDocument/2006/relationships/image" Target="../media/image92.png"/><Relationship Id="rId16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104.png"/><Relationship Id="rId5" Type="http://schemas.openxmlformats.org/officeDocument/2006/relationships/image" Target="../media/image89.png"/><Relationship Id="rId15" Type="http://schemas.openxmlformats.org/officeDocument/2006/relationships/image" Target="../media/image110.png"/><Relationship Id="rId10" Type="http://schemas.openxmlformats.org/officeDocument/2006/relationships/image" Target="../media/image103.png"/><Relationship Id="rId9" Type="http://schemas.openxmlformats.org/officeDocument/2006/relationships/image" Target="../media/image102.png"/><Relationship Id="rId14" Type="http://schemas.openxmlformats.org/officeDocument/2006/relationships/image" Target="../media/image10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15.png"/><Relationship Id="rId18" Type="http://schemas.openxmlformats.org/officeDocument/2006/relationships/image" Target="../media/image118.png"/><Relationship Id="rId3" Type="http://schemas.openxmlformats.org/officeDocument/2006/relationships/image" Target="../media/image93.png"/><Relationship Id="rId21" Type="http://schemas.openxmlformats.org/officeDocument/2006/relationships/image" Target="../media/image121.png"/><Relationship Id="rId7" Type="http://schemas.openxmlformats.org/officeDocument/2006/relationships/image" Target="../media/image95.png"/><Relationship Id="rId12" Type="http://schemas.openxmlformats.org/officeDocument/2006/relationships/image" Target="../media/image105.png"/><Relationship Id="rId17" Type="http://schemas.openxmlformats.org/officeDocument/2006/relationships/image" Target="../media/image117.png"/><Relationship Id="rId2" Type="http://schemas.openxmlformats.org/officeDocument/2006/relationships/image" Target="../media/image92.png"/><Relationship Id="rId16" Type="http://schemas.openxmlformats.org/officeDocument/2006/relationships/image" Target="../media/image116.png"/><Relationship Id="rId20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104.png"/><Relationship Id="rId5" Type="http://schemas.openxmlformats.org/officeDocument/2006/relationships/image" Target="../media/image89.png"/><Relationship Id="rId15" Type="http://schemas.openxmlformats.org/officeDocument/2006/relationships/image" Target="../media/image110.png"/><Relationship Id="rId10" Type="http://schemas.openxmlformats.org/officeDocument/2006/relationships/image" Target="../media/image103.png"/><Relationship Id="rId19" Type="http://schemas.openxmlformats.org/officeDocument/2006/relationships/image" Target="../media/image119.png"/><Relationship Id="rId9" Type="http://schemas.openxmlformats.org/officeDocument/2006/relationships/image" Target="../media/image114.png"/><Relationship Id="rId14" Type="http://schemas.openxmlformats.org/officeDocument/2006/relationships/image" Target="../media/image10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9.png"/><Relationship Id="rId18" Type="http://schemas.openxmlformats.org/officeDocument/2006/relationships/image" Target="../media/image125.png"/><Relationship Id="rId3" Type="http://schemas.openxmlformats.org/officeDocument/2006/relationships/image" Target="../media/image93.png"/><Relationship Id="rId7" Type="http://schemas.openxmlformats.org/officeDocument/2006/relationships/image" Target="../media/image95.png"/><Relationship Id="rId12" Type="http://schemas.openxmlformats.org/officeDocument/2006/relationships/image" Target="../media/image105.png"/><Relationship Id="rId17" Type="http://schemas.openxmlformats.org/officeDocument/2006/relationships/image" Target="../media/image124.png"/><Relationship Id="rId2" Type="http://schemas.openxmlformats.org/officeDocument/2006/relationships/image" Target="../media/image92.png"/><Relationship Id="rId16" Type="http://schemas.openxmlformats.org/officeDocument/2006/relationships/image" Target="../media/image123.png"/><Relationship Id="rId20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104.png"/><Relationship Id="rId5" Type="http://schemas.openxmlformats.org/officeDocument/2006/relationships/image" Target="../media/image89.png"/><Relationship Id="rId15" Type="http://schemas.openxmlformats.org/officeDocument/2006/relationships/image" Target="../media/image122.png"/><Relationship Id="rId10" Type="http://schemas.openxmlformats.org/officeDocument/2006/relationships/image" Target="../media/image103.png"/><Relationship Id="rId19" Type="http://schemas.openxmlformats.org/officeDocument/2006/relationships/image" Target="../media/image126.png"/><Relationship Id="rId9" Type="http://schemas.openxmlformats.org/officeDocument/2006/relationships/image" Target="../media/image102.png"/><Relationship Id="rId14" Type="http://schemas.openxmlformats.org/officeDocument/2006/relationships/image" Target="../media/image1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04.png"/><Relationship Id="rId7" Type="http://schemas.openxmlformats.org/officeDocument/2006/relationships/image" Target="../media/image131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34.jpeg"/><Relationship Id="rId3" Type="http://schemas.openxmlformats.org/officeDocument/2006/relationships/image" Target="../media/image93.png"/><Relationship Id="rId7" Type="http://schemas.openxmlformats.org/officeDocument/2006/relationships/image" Target="../media/image95.png"/><Relationship Id="rId12" Type="http://schemas.openxmlformats.org/officeDocument/2006/relationships/image" Target="../media/image133.jpeg"/><Relationship Id="rId17" Type="http://schemas.openxmlformats.org/officeDocument/2006/relationships/image" Target="../media/image138.jpeg"/><Relationship Id="rId2" Type="http://schemas.openxmlformats.org/officeDocument/2006/relationships/image" Target="../media/image92.png"/><Relationship Id="rId16" Type="http://schemas.openxmlformats.org/officeDocument/2006/relationships/image" Target="../media/image1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132.png"/><Relationship Id="rId5" Type="http://schemas.openxmlformats.org/officeDocument/2006/relationships/image" Target="../media/image89.png"/><Relationship Id="rId15" Type="http://schemas.openxmlformats.org/officeDocument/2006/relationships/image" Target="../media/image136.jpeg"/><Relationship Id="rId10" Type="http://schemas.openxmlformats.org/officeDocument/2006/relationships/image" Target="../media/image105.png"/><Relationship Id="rId4" Type="http://schemas.openxmlformats.org/officeDocument/2006/relationships/image" Target="../media/image133.png"/><Relationship Id="rId9" Type="http://schemas.openxmlformats.org/officeDocument/2006/relationships/image" Target="../media/image102.png"/><Relationship Id="rId14" Type="http://schemas.openxmlformats.org/officeDocument/2006/relationships/image" Target="../media/image13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34.jpeg"/><Relationship Id="rId7" Type="http://schemas.openxmlformats.org/officeDocument/2006/relationships/image" Target="../media/image138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jpeg"/><Relationship Id="rId5" Type="http://schemas.openxmlformats.org/officeDocument/2006/relationships/image" Target="../media/image136.jpeg"/><Relationship Id="rId4" Type="http://schemas.openxmlformats.org/officeDocument/2006/relationships/image" Target="../media/image13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4.jpeg"/><Relationship Id="rId7" Type="http://schemas.openxmlformats.org/officeDocument/2006/relationships/image" Target="../media/image138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jpeg"/><Relationship Id="rId5" Type="http://schemas.openxmlformats.org/officeDocument/2006/relationships/image" Target="../media/image136.jpeg"/><Relationship Id="rId10" Type="http://schemas.openxmlformats.org/officeDocument/2006/relationships/image" Target="../media/image142.png"/><Relationship Id="rId4" Type="http://schemas.openxmlformats.org/officeDocument/2006/relationships/image" Target="../media/image135.jpeg"/><Relationship Id="rId9" Type="http://schemas.openxmlformats.org/officeDocument/2006/relationships/image" Target="../media/image14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3.png"/><Relationship Id="rId7" Type="http://schemas.openxmlformats.org/officeDocument/2006/relationships/image" Target="../media/image95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9.png"/><Relationship Id="rId10" Type="http://schemas.openxmlformats.org/officeDocument/2006/relationships/image" Target="../media/image105.png"/><Relationship Id="rId4" Type="http://schemas.openxmlformats.org/officeDocument/2006/relationships/image" Target="../media/image133.png"/><Relationship Id="rId9" Type="http://schemas.openxmlformats.org/officeDocument/2006/relationships/image" Target="../media/image10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3.png"/><Relationship Id="rId7" Type="http://schemas.openxmlformats.org/officeDocument/2006/relationships/image" Target="../media/image95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9.png"/><Relationship Id="rId10" Type="http://schemas.openxmlformats.org/officeDocument/2006/relationships/image" Target="../media/image105.png"/><Relationship Id="rId4" Type="http://schemas.openxmlformats.org/officeDocument/2006/relationships/image" Target="../media/image133.png"/><Relationship Id="rId9" Type="http://schemas.openxmlformats.org/officeDocument/2006/relationships/image" Target="../media/image10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7" Type="http://schemas.openxmlformats.org/officeDocument/2006/relationships/image" Target="../media/image138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jpeg"/><Relationship Id="rId5" Type="http://schemas.openxmlformats.org/officeDocument/2006/relationships/image" Target="../media/image140.jpeg"/><Relationship Id="rId4" Type="http://schemas.openxmlformats.org/officeDocument/2006/relationships/image" Target="../media/image1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1.png"/><Relationship Id="rId3" Type="http://schemas.openxmlformats.org/officeDocument/2006/relationships/image" Target="../media/image8.png"/><Relationship Id="rId21" Type="http://schemas.openxmlformats.org/officeDocument/2006/relationships/image" Target="../media/image23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15" Type="http://schemas.openxmlformats.org/officeDocument/2006/relationships/image" Target="../media/image20.png"/><Relationship Id="rId23" Type="http://schemas.openxmlformats.org/officeDocument/2006/relationships/image" Target="../media/image25.png"/><Relationship Id="rId10" Type="http://schemas.openxmlformats.org/officeDocument/2006/relationships/image" Target="../media/image15.png"/><Relationship Id="rId19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0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30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0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420.png"/><Relationship Id="rId7" Type="http://schemas.openxmlformats.org/officeDocument/2006/relationships/image" Target="../media/image28.png"/><Relationship Id="rId12" Type="http://schemas.openxmlformats.org/officeDocument/2006/relationships/image" Target="../media/image47.png"/><Relationship Id="rId2" Type="http://schemas.openxmlformats.org/officeDocument/2006/relationships/image" Target="../media/image410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46.png"/><Relationship Id="rId5" Type="http://schemas.openxmlformats.org/officeDocument/2006/relationships/image" Target="../media/image26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250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C9C4E3A-1A08-4D65-B179-EDD67C1ABC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7076337-CE44-4EE8-833F-F99A351F9697}"/>
              </a:ext>
            </a:extLst>
          </p:cNvPr>
          <p:cNvSpPr txBox="1"/>
          <p:nvPr/>
        </p:nvSpPr>
        <p:spPr>
          <a:xfrm>
            <a:off x="514350" y="1120676"/>
            <a:ext cx="10610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200" b="1" dirty="0" err="1">
                <a:solidFill>
                  <a:srgbClr val="E7EBEC"/>
                </a:solidFill>
                <a:latin typeface="Bell MT" panose="02020503060305020303" pitchFamily="18" charset="0"/>
              </a:rPr>
              <a:t>Dithering</a:t>
            </a:r>
            <a:r>
              <a:rPr lang="es-CO" sz="7200" b="1" dirty="0">
                <a:solidFill>
                  <a:srgbClr val="E7EBEC"/>
                </a:solidFill>
                <a:latin typeface="Bell MT" panose="02020503060305020303" pitchFamily="18" charset="0"/>
              </a:rPr>
              <a:t> </a:t>
            </a:r>
            <a:r>
              <a:rPr lang="en-US" sz="7200" b="1" dirty="0">
                <a:solidFill>
                  <a:srgbClr val="E7EBEC"/>
                </a:solidFill>
                <a:latin typeface="Bell MT" panose="02020503060305020303" pitchFamily="18" charset="0"/>
              </a:rPr>
              <a:t> and Super-resolution in X-ray PCI</a:t>
            </a:r>
            <a:r>
              <a:rPr lang="es-CO" sz="7200" b="1" dirty="0">
                <a:solidFill>
                  <a:srgbClr val="E7EBEC"/>
                </a:solidFill>
                <a:latin typeface="Bell MT" panose="02020503060305020303" pitchFamily="18" charset="0"/>
              </a:rPr>
              <a:t>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1C6AB58-B700-4D50-BEAA-1B424E6A0B71}"/>
              </a:ext>
            </a:extLst>
          </p:cNvPr>
          <p:cNvSpPr txBox="1"/>
          <p:nvPr/>
        </p:nvSpPr>
        <p:spPr>
          <a:xfrm>
            <a:off x="514350" y="3562350"/>
            <a:ext cx="75247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David Jurado HEP Uniandes</a:t>
            </a:r>
          </a:p>
          <a:p>
            <a:r>
              <a:rPr lang="es-CO" sz="4400" b="1" dirty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Universidad de los Andes</a:t>
            </a:r>
          </a:p>
        </p:txBody>
      </p:sp>
      <p:sp>
        <p:nvSpPr>
          <p:cNvPr id="10" name="Trapecio 9">
            <a:extLst>
              <a:ext uri="{FF2B5EF4-FFF2-40B4-BE49-F238E27FC236}">
                <a16:creationId xmlns:a16="http://schemas.microsoft.com/office/drawing/2014/main" id="{0FA406FA-54F7-454B-B490-8FF29896DCEE}"/>
              </a:ext>
            </a:extLst>
          </p:cNvPr>
          <p:cNvSpPr/>
          <p:nvPr/>
        </p:nvSpPr>
        <p:spPr>
          <a:xfrm rot="5400000">
            <a:off x="-20324567" y="1661866"/>
            <a:ext cx="914400" cy="9925050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Trapecio 10">
            <a:extLst>
              <a:ext uri="{FF2B5EF4-FFF2-40B4-BE49-F238E27FC236}">
                <a16:creationId xmlns:a16="http://schemas.microsoft.com/office/drawing/2014/main" id="{CBFDD306-ADE4-45EF-96EA-46130106A683}"/>
              </a:ext>
            </a:extLst>
          </p:cNvPr>
          <p:cNvSpPr/>
          <p:nvPr/>
        </p:nvSpPr>
        <p:spPr>
          <a:xfrm rot="5400000">
            <a:off x="-17475149" y="-412989"/>
            <a:ext cx="914400" cy="9925050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Trapecio 11">
            <a:extLst>
              <a:ext uri="{FF2B5EF4-FFF2-40B4-BE49-F238E27FC236}">
                <a16:creationId xmlns:a16="http://schemas.microsoft.com/office/drawing/2014/main" id="{E6B6D3DB-B46A-4DDD-B0F9-F0F0A9743C26}"/>
              </a:ext>
            </a:extLst>
          </p:cNvPr>
          <p:cNvSpPr/>
          <p:nvPr/>
        </p:nvSpPr>
        <p:spPr>
          <a:xfrm rot="5400000">
            <a:off x="-12851621" y="-3395116"/>
            <a:ext cx="914400" cy="9925050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Trapecio 12">
            <a:extLst>
              <a:ext uri="{FF2B5EF4-FFF2-40B4-BE49-F238E27FC236}">
                <a16:creationId xmlns:a16="http://schemas.microsoft.com/office/drawing/2014/main" id="{D3816624-F89B-4FFF-A430-8D5D83EFA8EC}"/>
              </a:ext>
            </a:extLst>
          </p:cNvPr>
          <p:cNvSpPr/>
          <p:nvPr/>
        </p:nvSpPr>
        <p:spPr>
          <a:xfrm rot="5400000">
            <a:off x="-17255981" y="-2190750"/>
            <a:ext cx="914400" cy="9829800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Trapecio 13">
            <a:extLst>
              <a:ext uri="{FF2B5EF4-FFF2-40B4-BE49-F238E27FC236}">
                <a16:creationId xmlns:a16="http://schemas.microsoft.com/office/drawing/2014/main" id="{F6EE9B9C-3115-435E-9B28-B27023E54C12}"/>
              </a:ext>
            </a:extLst>
          </p:cNvPr>
          <p:cNvSpPr/>
          <p:nvPr/>
        </p:nvSpPr>
        <p:spPr>
          <a:xfrm rot="5400000">
            <a:off x="-13527896" y="-3219909"/>
            <a:ext cx="914400" cy="9925050"/>
          </a:xfrm>
          <a:prstGeom prst="trapezoid">
            <a:avLst/>
          </a:prstGeom>
          <a:solidFill>
            <a:srgbClr val="890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DCDC629-FE0C-4A29-B106-9DB60122E9FD}"/>
              </a:ext>
            </a:extLst>
          </p:cNvPr>
          <p:cNvSpPr/>
          <p:nvPr/>
        </p:nvSpPr>
        <p:spPr>
          <a:xfrm>
            <a:off x="-4724400" y="-10019"/>
            <a:ext cx="1085850" cy="2025521"/>
          </a:xfrm>
          <a:prstGeom prst="rect">
            <a:avLst/>
          </a:prstGeom>
          <a:solidFill>
            <a:srgbClr val="890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76BEF60-CBFA-483C-9807-8FC4D921C317}"/>
              </a:ext>
            </a:extLst>
          </p:cNvPr>
          <p:cNvSpPr txBox="1"/>
          <p:nvPr/>
        </p:nvSpPr>
        <p:spPr>
          <a:xfrm>
            <a:off x="-21511751" y="1205471"/>
            <a:ext cx="1123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>
                <a:solidFill>
                  <a:srgbClr val="E7EBEC"/>
                </a:solidFill>
                <a:latin typeface="Bell MT" panose="02020503060305020303" pitchFamily="18" charset="0"/>
              </a:rPr>
              <a:t>Principios de contraste de fase (XPCI)</a:t>
            </a:r>
          </a:p>
        </p:txBody>
      </p:sp>
      <p:sp>
        <p:nvSpPr>
          <p:cNvPr id="17" name="Trapecio 16">
            <a:extLst>
              <a:ext uri="{FF2B5EF4-FFF2-40B4-BE49-F238E27FC236}">
                <a16:creationId xmlns:a16="http://schemas.microsoft.com/office/drawing/2014/main" id="{0064EBEE-38BF-41D2-8E9F-BB45D73C3A5A}"/>
              </a:ext>
            </a:extLst>
          </p:cNvPr>
          <p:cNvSpPr/>
          <p:nvPr/>
        </p:nvSpPr>
        <p:spPr>
          <a:xfrm rot="5400000">
            <a:off x="-16577555" y="-1990725"/>
            <a:ext cx="914400" cy="9925050"/>
          </a:xfrm>
          <a:prstGeom prst="trapezoid">
            <a:avLst/>
          </a:prstGeom>
          <a:solidFill>
            <a:srgbClr val="600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CDB7FAA-ACDA-4E60-93C3-45895BC5C7BD}"/>
              </a:ext>
            </a:extLst>
          </p:cNvPr>
          <p:cNvSpPr/>
          <p:nvPr/>
        </p:nvSpPr>
        <p:spPr>
          <a:xfrm>
            <a:off x="-4724400" y="2005678"/>
            <a:ext cx="1085850" cy="1660953"/>
          </a:xfrm>
          <a:prstGeom prst="rect">
            <a:avLst/>
          </a:prstGeom>
          <a:solidFill>
            <a:srgbClr val="600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83701DA-82BE-457F-8FFC-FA6A7FAE6389}"/>
              </a:ext>
            </a:extLst>
          </p:cNvPr>
          <p:cNvSpPr/>
          <p:nvPr/>
        </p:nvSpPr>
        <p:spPr>
          <a:xfrm>
            <a:off x="-4724400" y="3656808"/>
            <a:ext cx="1085850" cy="1724323"/>
          </a:xfrm>
          <a:prstGeom prst="rect">
            <a:avLst/>
          </a:prstGeom>
          <a:solidFill>
            <a:srgbClr val="3F03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Trapecio 19">
            <a:extLst>
              <a:ext uri="{FF2B5EF4-FFF2-40B4-BE49-F238E27FC236}">
                <a16:creationId xmlns:a16="http://schemas.microsoft.com/office/drawing/2014/main" id="{452E2B46-E7AD-4225-9358-D6845324B873}"/>
              </a:ext>
            </a:extLst>
          </p:cNvPr>
          <p:cNvSpPr/>
          <p:nvPr/>
        </p:nvSpPr>
        <p:spPr>
          <a:xfrm rot="5400000">
            <a:off x="-18978685" y="-405064"/>
            <a:ext cx="914400" cy="9925050"/>
          </a:xfrm>
          <a:prstGeom prst="trapezoid">
            <a:avLst/>
          </a:prstGeom>
          <a:solidFill>
            <a:srgbClr val="3F03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8FAE7A8F-5334-4451-B6EC-8C3392D3496C}"/>
              </a:ext>
            </a:extLst>
          </p:cNvPr>
          <p:cNvSpPr/>
          <p:nvPr/>
        </p:nvSpPr>
        <p:spPr>
          <a:xfrm>
            <a:off x="-4724400" y="5371310"/>
            <a:ext cx="1085850" cy="1476672"/>
          </a:xfrm>
          <a:prstGeom prst="rect">
            <a:avLst/>
          </a:prstGeom>
          <a:solidFill>
            <a:srgbClr val="240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Trapecio 21">
            <a:extLst>
              <a:ext uri="{FF2B5EF4-FFF2-40B4-BE49-F238E27FC236}">
                <a16:creationId xmlns:a16="http://schemas.microsoft.com/office/drawing/2014/main" id="{2AB02200-5363-4801-9A9C-6A99DE35AA01}"/>
              </a:ext>
            </a:extLst>
          </p:cNvPr>
          <p:cNvSpPr/>
          <p:nvPr/>
        </p:nvSpPr>
        <p:spPr>
          <a:xfrm rot="5400000">
            <a:off x="-20756050" y="1298819"/>
            <a:ext cx="914400" cy="9925050"/>
          </a:xfrm>
          <a:prstGeom prst="trapezoid">
            <a:avLst/>
          </a:prstGeom>
          <a:solidFill>
            <a:srgbClr val="240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5A12DFB-3DBB-4663-908D-2D530CAD6B0E}"/>
              </a:ext>
            </a:extLst>
          </p:cNvPr>
          <p:cNvSpPr txBox="1"/>
          <p:nvPr/>
        </p:nvSpPr>
        <p:spPr>
          <a:xfrm>
            <a:off x="-20646881" y="2572126"/>
            <a:ext cx="9509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>
                <a:solidFill>
                  <a:srgbClr val="E7EBEC"/>
                </a:solidFill>
                <a:latin typeface="Bell MT" panose="02020503060305020303" pitchFamily="18" charset="0"/>
              </a:rPr>
              <a:t>Límite teórico de </a:t>
            </a:r>
            <a:r>
              <a:rPr lang="es-CO" sz="4800" b="1" dirty="0" err="1">
                <a:solidFill>
                  <a:srgbClr val="E7EBEC"/>
                </a:solidFill>
                <a:latin typeface="Bell MT" panose="02020503060305020303" pitchFamily="18" charset="0"/>
              </a:rPr>
              <a:t>super-resolución</a:t>
            </a:r>
            <a:endParaRPr lang="es-CO" sz="4800" b="1" dirty="0">
              <a:solidFill>
                <a:srgbClr val="E7EBEC"/>
              </a:solidFill>
              <a:latin typeface="Bell MT" panose="02020503060305020303" pitchFamily="18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9707A9E-6020-4FB7-AECE-D44114C0BE69}"/>
              </a:ext>
            </a:extLst>
          </p:cNvPr>
          <p:cNvSpPr txBox="1"/>
          <p:nvPr/>
        </p:nvSpPr>
        <p:spPr>
          <a:xfrm>
            <a:off x="-22389710" y="4023758"/>
            <a:ext cx="9509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>
                <a:solidFill>
                  <a:srgbClr val="E7EBEC"/>
                </a:solidFill>
                <a:latin typeface="Bell MT" panose="02020503060305020303" pitchFamily="18" charset="0"/>
              </a:rPr>
              <a:t>Caso experimental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A52F68F9-6A6E-4C57-A32D-86455103BBEB}"/>
              </a:ext>
            </a:extLst>
          </p:cNvPr>
          <p:cNvSpPr txBox="1"/>
          <p:nvPr/>
        </p:nvSpPr>
        <p:spPr>
          <a:xfrm>
            <a:off x="-23983120" y="5887547"/>
            <a:ext cx="9509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>
                <a:solidFill>
                  <a:srgbClr val="E7EBEC"/>
                </a:solidFill>
                <a:latin typeface="Bell MT" panose="02020503060305020303" pitchFamily="18" charset="0"/>
              </a:rPr>
              <a:t>Conclusiones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EBFCD301-5187-4EDE-8AEE-62CA1400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Particle Setector School UNIANDES - HEP Uniandes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C0D2A46-3D6E-4BFA-AA7D-C9BAC252A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1AEA-7BC8-4FCE-9F28-87B06525D751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42304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C9C4E3A-1A08-4D65-B179-EDD67C1ABCAC}"/>
              </a:ext>
            </a:extLst>
          </p:cNvPr>
          <p:cNvSpPr/>
          <p:nvPr/>
        </p:nvSpPr>
        <p:spPr>
          <a:xfrm>
            <a:off x="-270510" y="-13613"/>
            <a:ext cx="12462510" cy="7200900"/>
          </a:xfrm>
          <a:prstGeom prst="rect">
            <a:avLst/>
          </a:prstGeom>
          <a:solidFill>
            <a:srgbClr val="071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0553E45F-C745-4A8D-8CB3-B9D5C6E2F58A}"/>
              </a:ext>
            </a:extLst>
          </p:cNvPr>
          <p:cNvGrpSpPr/>
          <p:nvPr/>
        </p:nvGrpSpPr>
        <p:grpSpPr>
          <a:xfrm>
            <a:off x="5120638" y="-2470633"/>
            <a:ext cx="4838700" cy="914400"/>
            <a:chOff x="0" y="0"/>
            <a:chExt cx="4572000" cy="6037243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6C3572D7-EB7A-4ABD-8653-D7D7E809663B}"/>
                </a:ext>
              </a:extLst>
            </p:cNvPr>
            <p:cNvSpPr/>
            <p:nvPr/>
          </p:nvSpPr>
          <p:spPr>
            <a:xfrm>
              <a:off x="0" y="0"/>
              <a:ext cx="914400" cy="6037243"/>
            </a:xfrm>
            <a:prstGeom prst="rect">
              <a:avLst/>
            </a:prstGeom>
            <a:solidFill>
              <a:srgbClr val="E7EB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D85016CE-5EBD-4813-B991-33C2C6D8BCDC}"/>
                </a:ext>
              </a:extLst>
            </p:cNvPr>
            <p:cNvSpPr/>
            <p:nvPr/>
          </p:nvSpPr>
          <p:spPr>
            <a:xfrm>
              <a:off x="914400" y="0"/>
              <a:ext cx="914400" cy="6037243"/>
            </a:xfrm>
            <a:prstGeom prst="rect">
              <a:avLst/>
            </a:prstGeom>
            <a:solidFill>
              <a:srgbClr val="FF5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5DE992A2-5B15-4129-9796-64285FDD9D0E}"/>
                </a:ext>
              </a:extLst>
            </p:cNvPr>
            <p:cNvSpPr/>
            <p:nvPr/>
          </p:nvSpPr>
          <p:spPr>
            <a:xfrm>
              <a:off x="1828800" y="0"/>
              <a:ext cx="914400" cy="6037243"/>
            </a:xfrm>
            <a:prstGeom prst="rect">
              <a:avLst/>
            </a:prstGeom>
            <a:solidFill>
              <a:srgbClr val="0B20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533A4477-F266-4A37-94C6-A0BDF9572166}"/>
                </a:ext>
              </a:extLst>
            </p:cNvPr>
            <p:cNvSpPr/>
            <p:nvPr/>
          </p:nvSpPr>
          <p:spPr>
            <a:xfrm>
              <a:off x="2743200" y="0"/>
              <a:ext cx="914400" cy="6037243"/>
            </a:xfrm>
            <a:prstGeom prst="rect">
              <a:avLst/>
            </a:prstGeom>
            <a:solidFill>
              <a:srgbClr val="8906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7D4F7992-426B-4BB5-AE8F-D81F74C760FC}"/>
                </a:ext>
              </a:extLst>
            </p:cNvPr>
            <p:cNvSpPr/>
            <p:nvPr/>
          </p:nvSpPr>
          <p:spPr>
            <a:xfrm>
              <a:off x="3657600" y="0"/>
              <a:ext cx="914400" cy="6037243"/>
            </a:xfrm>
            <a:prstGeom prst="rect">
              <a:avLst/>
            </a:prstGeom>
            <a:solidFill>
              <a:srgbClr val="0532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17" name="CuadroTexto 116">
            <a:extLst>
              <a:ext uri="{FF2B5EF4-FFF2-40B4-BE49-F238E27FC236}">
                <a16:creationId xmlns:a16="http://schemas.microsoft.com/office/drawing/2014/main" id="{8223EAEE-927A-493D-9227-26CBD04773E4}"/>
              </a:ext>
            </a:extLst>
          </p:cNvPr>
          <p:cNvSpPr txBox="1"/>
          <p:nvPr/>
        </p:nvSpPr>
        <p:spPr>
          <a:xfrm>
            <a:off x="235218" y="-2075548"/>
            <a:ext cx="57588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Edge </a:t>
            </a:r>
          </a:p>
          <a:p>
            <a:r>
              <a:rPr lang="es-CO" sz="4400" b="1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Illumination</a:t>
            </a:r>
            <a:r>
              <a:rPr lang="es-CO" sz="44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(EI)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F6FC11B-FA1B-4A90-920A-C16E46C303EA}"/>
              </a:ext>
            </a:extLst>
          </p:cNvPr>
          <p:cNvSpPr/>
          <p:nvPr/>
        </p:nvSpPr>
        <p:spPr>
          <a:xfrm>
            <a:off x="-12264313" y="3820717"/>
            <a:ext cx="2325104" cy="4146942"/>
          </a:xfrm>
          <a:prstGeom prst="rect">
            <a:avLst/>
          </a:prstGeom>
          <a:solidFill>
            <a:srgbClr val="890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0E7AA6E4-D117-44E0-A735-83856872475D}"/>
              </a:ext>
            </a:extLst>
          </p:cNvPr>
          <p:cNvGrpSpPr/>
          <p:nvPr/>
        </p:nvGrpSpPr>
        <p:grpSpPr>
          <a:xfrm>
            <a:off x="-10481148" y="3834263"/>
            <a:ext cx="1435323" cy="4146942"/>
            <a:chOff x="-10481148" y="3834263"/>
            <a:chExt cx="1435323" cy="4146942"/>
          </a:xfrm>
        </p:grpSpPr>
        <p:sp>
          <p:nvSpPr>
            <p:cNvPr id="2" name="Trapecio 1">
              <a:extLst>
                <a:ext uri="{FF2B5EF4-FFF2-40B4-BE49-F238E27FC236}">
                  <a16:creationId xmlns:a16="http://schemas.microsoft.com/office/drawing/2014/main" id="{6EC0E6B8-025D-4EA5-8F70-C4794EEABBE7}"/>
                </a:ext>
              </a:extLst>
            </p:cNvPr>
            <p:cNvSpPr/>
            <p:nvPr/>
          </p:nvSpPr>
          <p:spPr>
            <a:xfrm rot="5400000">
              <a:off x="-10759209" y="4940594"/>
              <a:ext cx="2533377" cy="893390"/>
            </a:xfrm>
            <a:prstGeom prst="trapezoid">
              <a:avLst>
                <a:gd name="adj" fmla="val 61319"/>
              </a:avLst>
            </a:prstGeom>
            <a:solidFill>
              <a:srgbClr val="680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19FA6A28-E83C-44C4-BD6B-8913F26DA986}"/>
                </a:ext>
              </a:extLst>
            </p:cNvPr>
            <p:cNvSpPr/>
            <p:nvPr/>
          </p:nvSpPr>
          <p:spPr>
            <a:xfrm>
              <a:off x="-10481148" y="3834263"/>
              <a:ext cx="541940" cy="4146942"/>
            </a:xfrm>
            <a:prstGeom prst="rect">
              <a:avLst/>
            </a:prstGeom>
            <a:solidFill>
              <a:srgbClr val="680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6" name="Rectángulo 25">
            <a:extLst>
              <a:ext uri="{FF2B5EF4-FFF2-40B4-BE49-F238E27FC236}">
                <a16:creationId xmlns:a16="http://schemas.microsoft.com/office/drawing/2014/main" id="{B9ACD0E5-F48A-48C1-83F0-F2F84CBEAB9B}"/>
              </a:ext>
            </a:extLst>
          </p:cNvPr>
          <p:cNvSpPr/>
          <p:nvPr/>
        </p:nvSpPr>
        <p:spPr>
          <a:xfrm>
            <a:off x="-12504247" y="1058764"/>
            <a:ext cx="146849" cy="6044990"/>
          </a:xfrm>
          <a:prstGeom prst="rect">
            <a:avLst/>
          </a:prstGeom>
          <a:solidFill>
            <a:srgbClr val="FF5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DF3BE5F0-951D-4874-A227-62D8EB357FC4}"/>
              </a:ext>
            </a:extLst>
          </p:cNvPr>
          <p:cNvSpPr/>
          <p:nvPr/>
        </p:nvSpPr>
        <p:spPr>
          <a:xfrm flipV="1">
            <a:off x="-12340234" y="1658227"/>
            <a:ext cx="10214962" cy="13687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CF18B3F5-76E2-4828-A868-2913CA43B1BA}"/>
              </a:ext>
            </a:extLst>
          </p:cNvPr>
          <p:cNvSpPr/>
          <p:nvPr/>
        </p:nvSpPr>
        <p:spPr>
          <a:xfrm flipV="1">
            <a:off x="-12340234" y="1940184"/>
            <a:ext cx="10214962" cy="13687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9C3C69EB-A28B-4CB5-9E05-4A90C2CCBCFA}"/>
              </a:ext>
            </a:extLst>
          </p:cNvPr>
          <p:cNvSpPr/>
          <p:nvPr/>
        </p:nvSpPr>
        <p:spPr>
          <a:xfrm flipV="1">
            <a:off x="-12340234" y="2493760"/>
            <a:ext cx="5196932" cy="13687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0E3D2FBE-A169-4EA9-8893-668C7729C317}"/>
              </a:ext>
            </a:extLst>
          </p:cNvPr>
          <p:cNvSpPr/>
          <p:nvPr/>
        </p:nvSpPr>
        <p:spPr>
          <a:xfrm flipV="1">
            <a:off x="-12340234" y="2775710"/>
            <a:ext cx="5196932" cy="13687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54AEB093-D197-499E-87F7-BC9CE2043603}"/>
              </a:ext>
            </a:extLst>
          </p:cNvPr>
          <p:cNvSpPr/>
          <p:nvPr/>
        </p:nvSpPr>
        <p:spPr>
          <a:xfrm flipV="1">
            <a:off x="-12340234" y="3057739"/>
            <a:ext cx="4947248" cy="13687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C1D90B4F-8EFA-43E6-8EAA-19A8C3D9B86C}"/>
              </a:ext>
            </a:extLst>
          </p:cNvPr>
          <p:cNvSpPr/>
          <p:nvPr/>
        </p:nvSpPr>
        <p:spPr>
          <a:xfrm flipV="1">
            <a:off x="-12340234" y="3346105"/>
            <a:ext cx="4297285" cy="13687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18394C3A-DCE5-472C-A3F1-B62CDBE7E04F}"/>
              </a:ext>
            </a:extLst>
          </p:cNvPr>
          <p:cNvSpPr/>
          <p:nvPr/>
        </p:nvSpPr>
        <p:spPr>
          <a:xfrm flipV="1">
            <a:off x="-12340234" y="3628061"/>
            <a:ext cx="4059324" cy="13687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811C91FF-BF9C-4D02-8653-057814244940}"/>
              </a:ext>
            </a:extLst>
          </p:cNvPr>
          <p:cNvSpPr/>
          <p:nvPr/>
        </p:nvSpPr>
        <p:spPr>
          <a:xfrm flipV="1">
            <a:off x="-12340234" y="3910082"/>
            <a:ext cx="3861926" cy="13687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48B26C48-F866-4E45-B622-3BEC91FDBEED}"/>
              </a:ext>
            </a:extLst>
          </p:cNvPr>
          <p:cNvSpPr/>
          <p:nvPr/>
        </p:nvSpPr>
        <p:spPr>
          <a:xfrm flipV="1">
            <a:off x="-12340234" y="4148721"/>
            <a:ext cx="4059324" cy="16979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4DCA281C-2B56-447A-AC8F-49D961FA6FB9}"/>
              </a:ext>
            </a:extLst>
          </p:cNvPr>
          <p:cNvSpPr/>
          <p:nvPr/>
        </p:nvSpPr>
        <p:spPr>
          <a:xfrm flipV="1">
            <a:off x="-12340234" y="4463597"/>
            <a:ext cx="4059324" cy="13687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663CF745-61BD-4949-BA79-1810CCC43BF0}"/>
              </a:ext>
            </a:extLst>
          </p:cNvPr>
          <p:cNvSpPr/>
          <p:nvPr/>
        </p:nvSpPr>
        <p:spPr>
          <a:xfrm flipV="1">
            <a:off x="-12340234" y="4745620"/>
            <a:ext cx="4297285" cy="13687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424FC943-CA99-4567-A1F9-42F3E491C720}"/>
              </a:ext>
            </a:extLst>
          </p:cNvPr>
          <p:cNvSpPr/>
          <p:nvPr/>
        </p:nvSpPr>
        <p:spPr>
          <a:xfrm flipV="1">
            <a:off x="-12357400" y="5024591"/>
            <a:ext cx="5196932" cy="13687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F86AD5E2-B1D7-4D77-A1C5-9AA58C0DDFD6}"/>
              </a:ext>
            </a:extLst>
          </p:cNvPr>
          <p:cNvSpPr/>
          <p:nvPr/>
        </p:nvSpPr>
        <p:spPr>
          <a:xfrm flipV="1">
            <a:off x="-12357400" y="5306551"/>
            <a:ext cx="10214962" cy="13687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D271B73B-6D75-495B-AD2E-59BD5CEA699E}"/>
              </a:ext>
            </a:extLst>
          </p:cNvPr>
          <p:cNvSpPr/>
          <p:nvPr/>
        </p:nvSpPr>
        <p:spPr>
          <a:xfrm flipV="1">
            <a:off x="-12357400" y="5588573"/>
            <a:ext cx="10214962" cy="13687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CA033D46-FD2E-4C1C-B516-147530880D6C}"/>
              </a:ext>
            </a:extLst>
          </p:cNvPr>
          <p:cNvSpPr/>
          <p:nvPr/>
        </p:nvSpPr>
        <p:spPr>
          <a:xfrm flipV="1">
            <a:off x="-12357400" y="5860130"/>
            <a:ext cx="10214962" cy="13687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4" name="Rectángulo 123">
            <a:extLst>
              <a:ext uri="{FF2B5EF4-FFF2-40B4-BE49-F238E27FC236}">
                <a16:creationId xmlns:a16="http://schemas.microsoft.com/office/drawing/2014/main" id="{62862E00-2E67-432B-9DC1-E584D55F6856}"/>
              </a:ext>
            </a:extLst>
          </p:cNvPr>
          <p:cNvSpPr/>
          <p:nvPr/>
        </p:nvSpPr>
        <p:spPr>
          <a:xfrm rot="21366044" flipV="1">
            <a:off x="-7351185" y="2305401"/>
            <a:ext cx="5196932" cy="13687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5" name="Rectángulo 124">
            <a:extLst>
              <a:ext uri="{FF2B5EF4-FFF2-40B4-BE49-F238E27FC236}">
                <a16:creationId xmlns:a16="http://schemas.microsoft.com/office/drawing/2014/main" id="{07541322-7FEB-4B19-BC53-0595E9ABBEDA}"/>
              </a:ext>
            </a:extLst>
          </p:cNvPr>
          <p:cNvSpPr/>
          <p:nvPr/>
        </p:nvSpPr>
        <p:spPr>
          <a:xfrm rot="21411307" flipV="1">
            <a:off x="-7399492" y="2701062"/>
            <a:ext cx="5196932" cy="13687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6" name="Rectángulo 125">
            <a:extLst>
              <a:ext uri="{FF2B5EF4-FFF2-40B4-BE49-F238E27FC236}">
                <a16:creationId xmlns:a16="http://schemas.microsoft.com/office/drawing/2014/main" id="{419BC670-F996-4512-9958-5AB2E2183ADE}"/>
              </a:ext>
            </a:extLst>
          </p:cNvPr>
          <p:cNvSpPr/>
          <p:nvPr/>
        </p:nvSpPr>
        <p:spPr>
          <a:xfrm rot="162590" flipV="1">
            <a:off x="-7375806" y="3205626"/>
            <a:ext cx="5196932" cy="13687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7" name="Rectángulo 126">
            <a:extLst>
              <a:ext uri="{FF2B5EF4-FFF2-40B4-BE49-F238E27FC236}">
                <a16:creationId xmlns:a16="http://schemas.microsoft.com/office/drawing/2014/main" id="{66F6B62C-21BA-4978-83F9-B1EC6475DD6E}"/>
              </a:ext>
            </a:extLst>
          </p:cNvPr>
          <p:cNvSpPr/>
          <p:nvPr/>
        </p:nvSpPr>
        <p:spPr>
          <a:xfrm flipV="1">
            <a:off x="-7429022" y="3649901"/>
            <a:ext cx="5196932" cy="13687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8" name="Rectángulo 127">
            <a:extLst>
              <a:ext uri="{FF2B5EF4-FFF2-40B4-BE49-F238E27FC236}">
                <a16:creationId xmlns:a16="http://schemas.microsoft.com/office/drawing/2014/main" id="{01528E0F-72F7-417F-A2A6-AE6760047AFC}"/>
              </a:ext>
            </a:extLst>
          </p:cNvPr>
          <p:cNvSpPr/>
          <p:nvPr/>
        </p:nvSpPr>
        <p:spPr>
          <a:xfrm rot="21375131" flipV="1">
            <a:off x="-7326907" y="4421570"/>
            <a:ext cx="5196932" cy="13687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9" name="Rectángulo 128">
            <a:extLst>
              <a:ext uri="{FF2B5EF4-FFF2-40B4-BE49-F238E27FC236}">
                <a16:creationId xmlns:a16="http://schemas.microsoft.com/office/drawing/2014/main" id="{8C18D797-560B-4CAC-981E-06194584C8E0}"/>
              </a:ext>
            </a:extLst>
          </p:cNvPr>
          <p:cNvSpPr/>
          <p:nvPr/>
        </p:nvSpPr>
        <p:spPr>
          <a:xfrm rot="21146971" flipV="1">
            <a:off x="-7290631" y="4083860"/>
            <a:ext cx="5196932" cy="13687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0" name="Rectángulo 129">
            <a:extLst>
              <a:ext uri="{FF2B5EF4-FFF2-40B4-BE49-F238E27FC236}">
                <a16:creationId xmlns:a16="http://schemas.microsoft.com/office/drawing/2014/main" id="{99B6697A-0BFB-47F3-A638-DD4DED0341AB}"/>
              </a:ext>
            </a:extLst>
          </p:cNvPr>
          <p:cNvSpPr/>
          <p:nvPr/>
        </p:nvSpPr>
        <p:spPr>
          <a:xfrm flipV="1">
            <a:off x="-12340236" y="2222201"/>
            <a:ext cx="10099688" cy="15178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1" name="Rectángulo 130">
            <a:extLst>
              <a:ext uri="{FF2B5EF4-FFF2-40B4-BE49-F238E27FC236}">
                <a16:creationId xmlns:a16="http://schemas.microsoft.com/office/drawing/2014/main" id="{8FCB6C90-C777-49E1-B46F-794AB4E01750}"/>
              </a:ext>
            </a:extLst>
          </p:cNvPr>
          <p:cNvSpPr/>
          <p:nvPr/>
        </p:nvSpPr>
        <p:spPr>
          <a:xfrm flipV="1">
            <a:off x="-7493930" y="4748592"/>
            <a:ext cx="5196932" cy="13687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2" name="Rectángulo 131">
            <a:extLst>
              <a:ext uri="{FF2B5EF4-FFF2-40B4-BE49-F238E27FC236}">
                <a16:creationId xmlns:a16="http://schemas.microsoft.com/office/drawing/2014/main" id="{A5AFA5BA-1590-4C2E-B37A-CA464723727C}"/>
              </a:ext>
            </a:extLst>
          </p:cNvPr>
          <p:cNvSpPr/>
          <p:nvPr/>
        </p:nvSpPr>
        <p:spPr>
          <a:xfrm rot="174391" flipV="1">
            <a:off x="-7339162" y="5159720"/>
            <a:ext cx="5196932" cy="13687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1" name="Elipse 120">
            <a:extLst>
              <a:ext uri="{FF2B5EF4-FFF2-40B4-BE49-F238E27FC236}">
                <a16:creationId xmlns:a16="http://schemas.microsoft.com/office/drawing/2014/main" id="{34E1640A-EFF8-4355-B9C5-4BFACEDD2429}"/>
              </a:ext>
            </a:extLst>
          </p:cNvPr>
          <p:cNvSpPr/>
          <p:nvPr/>
        </p:nvSpPr>
        <p:spPr>
          <a:xfrm rot="7030039">
            <a:off x="-9424373" y="2008061"/>
            <a:ext cx="3921847" cy="388446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5" name="Rectángulo 114">
            <a:extLst>
              <a:ext uri="{FF2B5EF4-FFF2-40B4-BE49-F238E27FC236}">
                <a16:creationId xmlns:a16="http://schemas.microsoft.com/office/drawing/2014/main" id="{0619F99A-2616-4051-9EE5-C7A92B7F1D6E}"/>
              </a:ext>
            </a:extLst>
          </p:cNvPr>
          <p:cNvSpPr/>
          <p:nvPr/>
        </p:nvSpPr>
        <p:spPr>
          <a:xfrm>
            <a:off x="-2240548" y="898386"/>
            <a:ext cx="146849" cy="6365745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0B17688E-6A38-4948-9BC2-1BAF55178D27}"/>
              </a:ext>
            </a:extLst>
          </p:cNvPr>
          <p:cNvSpPr/>
          <p:nvPr/>
        </p:nvSpPr>
        <p:spPr>
          <a:xfrm>
            <a:off x="4401448" y="103156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7DC09988-76A9-4562-9AEA-FF3BC21F3D69}"/>
              </a:ext>
            </a:extLst>
          </p:cNvPr>
          <p:cNvSpPr/>
          <p:nvPr/>
        </p:nvSpPr>
        <p:spPr>
          <a:xfrm>
            <a:off x="4401448" y="131251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0" name="Rectángulo 109">
            <a:extLst>
              <a:ext uri="{FF2B5EF4-FFF2-40B4-BE49-F238E27FC236}">
                <a16:creationId xmlns:a16="http://schemas.microsoft.com/office/drawing/2014/main" id="{8CF3D2CC-2BAA-4A04-833A-98F124E6B827}"/>
              </a:ext>
            </a:extLst>
          </p:cNvPr>
          <p:cNvSpPr/>
          <p:nvPr/>
        </p:nvSpPr>
        <p:spPr>
          <a:xfrm>
            <a:off x="4688910" y="103156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1" name="Rectángulo 110">
            <a:extLst>
              <a:ext uri="{FF2B5EF4-FFF2-40B4-BE49-F238E27FC236}">
                <a16:creationId xmlns:a16="http://schemas.microsoft.com/office/drawing/2014/main" id="{856B16E3-841F-46A1-BA94-86D57BF2C41F}"/>
              </a:ext>
            </a:extLst>
          </p:cNvPr>
          <p:cNvSpPr/>
          <p:nvPr/>
        </p:nvSpPr>
        <p:spPr>
          <a:xfrm>
            <a:off x="4688910" y="131251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4" name="Rectángulo 473">
            <a:extLst>
              <a:ext uri="{FF2B5EF4-FFF2-40B4-BE49-F238E27FC236}">
                <a16:creationId xmlns:a16="http://schemas.microsoft.com/office/drawing/2014/main" id="{517179FF-8BD2-43B0-8FCF-3CEFB6E91D41}"/>
              </a:ext>
            </a:extLst>
          </p:cNvPr>
          <p:cNvSpPr/>
          <p:nvPr/>
        </p:nvSpPr>
        <p:spPr>
          <a:xfrm>
            <a:off x="4976373" y="103156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5" name="Rectángulo 474">
            <a:extLst>
              <a:ext uri="{FF2B5EF4-FFF2-40B4-BE49-F238E27FC236}">
                <a16:creationId xmlns:a16="http://schemas.microsoft.com/office/drawing/2014/main" id="{E231E7D1-6210-433A-A573-1EFEC7896604}"/>
              </a:ext>
            </a:extLst>
          </p:cNvPr>
          <p:cNvSpPr/>
          <p:nvPr/>
        </p:nvSpPr>
        <p:spPr>
          <a:xfrm>
            <a:off x="4976373" y="131251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6" name="Rectángulo 475">
            <a:extLst>
              <a:ext uri="{FF2B5EF4-FFF2-40B4-BE49-F238E27FC236}">
                <a16:creationId xmlns:a16="http://schemas.microsoft.com/office/drawing/2014/main" id="{95E536F1-DC86-408B-86B1-48455C705FDA}"/>
              </a:ext>
            </a:extLst>
          </p:cNvPr>
          <p:cNvSpPr/>
          <p:nvPr/>
        </p:nvSpPr>
        <p:spPr>
          <a:xfrm>
            <a:off x="5263835" y="103156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7" name="Rectángulo 476">
            <a:extLst>
              <a:ext uri="{FF2B5EF4-FFF2-40B4-BE49-F238E27FC236}">
                <a16:creationId xmlns:a16="http://schemas.microsoft.com/office/drawing/2014/main" id="{EA77969A-5E4D-45AA-896F-9988B65B6093}"/>
              </a:ext>
            </a:extLst>
          </p:cNvPr>
          <p:cNvSpPr/>
          <p:nvPr/>
        </p:nvSpPr>
        <p:spPr>
          <a:xfrm>
            <a:off x="5263835" y="131251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8" name="Rectángulo 477">
            <a:extLst>
              <a:ext uri="{FF2B5EF4-FFF2-40B4-BE49-F238E27FC236}">
                <a16:creationId xmlns:a16="http://schemas.microsoft.com/office/drawing/2014/main" id="{D377B8D8-3F74-4573-B95D-20B29BFE58C6}"/>
              </a:ext>
            </a:extLst>
          </p:cNvPr>
          <p:cNvSpPr/>
          <p:nvPr/>
        </p:nvSpPr>
        <p:spPr>
          <a:xfrm>
            <a:off x="4401448" y="159382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9" name="Rectángulo 478">
            <a:extLst>
              <a:ext uri="{FF2B5EF4-FFF2-40B4-BE49-F238E27FC236}">
                <a16:creationId xmlns:a16="http://schemas.microsoft.com/office/drawing/2014/main" id="{01C4A4C6-30E4-4EE3-AA34-DC1E269AAB84}"/>
              </a:ext>
            </a:extLst>
          </p:cNvPr>
          <p:cNvSpPr/>
          <p:nvPr/>
        </p:nvSpPr>
        <p:spPr>
          <a:xfrm>
            <a:off x="4401448" y="187477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0" name="Rectángulo 479">
            <a:extLst>
              <a:ext uri="{FF2B5EF4-FFF2-40B4-BE49-F238E27FC236}">
                <a16:creationId xmlns:a16="http://schemas.microsoft.com/office/drawing/2014/main" id="{974FBE01-833E-4B6D-9FAD-33CB30502AB7}"/>
              </a:ext>
            </a:extLst>
          </p:cNvPr>
          <p:cNvSpPr/>
          <p:nvPr/>
        </p:nvSpPr>
        <p:spPr>
          <a:xfrm>
            <a:off x="4688910" y="159382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1" name="Rectángulo 480">
            <a:extLst>
              <a:ext uri="{FF2B5EF4-FFF2-40B4-BE49-F238E27FC236}">
                <a16:creationId xmlns:a16="http://schemas.microsoft.com/office/drawing/2014/main" id="{D8B0B64D-1AEC-4582-8EDE-F8067F51F4E0}"/>
              </a:ext>
            </a:extLst>
          </p:cNvPr>
          <p:cNvSpPr/>
          <p:nvPr/>
        </p:nvSpPr>
        <p:spPr>
          <a:xfrm>
            <a:off x="4688910" y="187477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2" name="Rectángulo 481">
            <a:extLst>
              <a:ext uri="{FF2B5EF4-FFF2-40B4-BE49-F238E27FC236}">
                <a16:creationId xmlns:a16="http://schemas.microsoft.com/office/drawing/2014/main" id="{7336E081-640D-498A-B5CC-2FD77EA6FB5F}"/>
              </a:ext>
            </a:extLst>
          </p:cNvPr>
          <p:cNvSpPr/>
          <p:nvPr/>
        </p:nvSpPr>
        <p:spPr>
          <a:xfrm>
            <a:off x="4976373" y="159382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3" name="Rectángulo 482">
            <a:extLst>
              <a:ext uri="{FF2B5EF4-FFF2-40B4-BE49-F238E27FC236}">
                <a16:creationId xmlns:a16="http://schemas.microsoft.com/office/drawing/2014/main" id="{901DCCEF-571F-40D4-9E78-76B80DA22485}"/>
              </a:ext>
            </a:extLst>
          </p:cNvPr>
          <p:cNvSpPr/>
          <p:nvPr/>
        </p:nvSpPr>
        <p:spPr>
          <a:xfrm>
            <a:off x="4976373" y="187477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4" name="Rectángulo 483">
            <a:extLst>
              <a:ext uri="{FF2B5EF4-FFF2-40B4-BE49-F238E27FC236}">
                <a16:creationId xmlns:a16="http://schemas.microsoft.com/office/drawing/2014/main" id="{36BB2770-97A7-44F8-A6E5-FA66C514D5C1}"/>
              </a:ext>
            </a:extLst>
          </p:cNvPr>
          <p:cNvSpPr/>
          <p:nvPr/>
        </p:nvSpPr>
        <p:spPr>
          <a:xfrm>
            <a:off x="5263835" y="159382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5" name="Rectángulo 484">
            <a:extLst>
              <a:ext uri="{FF2B5EF4-FFF2-40B4-BE49-F238E27FC236}">
                <a16:creationId xmlns:a16="http://schemas.microsoft.com/office/drawing/2014/main" id="{6D6D8F69-BFFA-4B2D-95DD-AD639A6DC88C}"/>
              </a:ext>
            </a:extLst>
          </p:cNvPr>
          <p:cNvSpPr/>
          <p:nvPr/>
        </p:nvSpPr>
        <p:spPr>
          <a:xfrm>
            <a:off x="5263835" y="187477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18" name="Rectángulo 517">
            <a:extLst>
              <a:ext uri="{FF2B5EF4-FFF2-40B4-BE49-F238E27FC236}">
                <a16:creationId xmlns:a16="http://schemas.microsoft.com/office/drawing/2014/main" id="{1FCEB169-27E3-4EFB-9BAA-952B694681F2}"/>
              </a:ext>
            </a:extLst>
          </p:cNvPr>
          <p:cNvSpPr/>
          <p:nvPr/>
        </p:nvSpPr>
        <p:spPr>
          <a:xfrm>
            <a:off x="4401448" y="215848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19" name="Rectángulo 518">
            <a:extLst>
              <a:ext uri="{FF2B5EF4-FFF2-40B4-BE49-F238E27FC236}">
                <a16:creationId xmlns:a16="http://schemas.microsoft.com/office/drawing/2014/main" id="{C7BD5A47-A2F0-48CE-8E20-28C091836062}"/>
              </a:ext>
            </a:extLst>
          </p:cNvPr>
          <p:cNvSpPr/>
          <p:nvPr/>
        </p:nvSpPr>
        <p:spPr>
          <a:xfrm>
            <a:off x="4401448" y="243944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0" name="Rectángulo 519">
            <a:extLst>
              <a:ext uri="{FF2B5EF4-FFF2-40B4-BE49-F238E27FC236}">
                <a16:creationId xmlns:a16="http://schemas.microsoft.com/office/drawing/2014/main" id="{A03D52E4-F80C-41E9-9030-75F015356334}"/>
              </a:ext>
            </a:extLst>
          </p:cNvPr>
          <p:cNvSpPr/>
          <p:nvPr/>
        </p:nvSpPr>
        <p:spPr>
          <a:xfrm>
            <a:off x="4688910" y="215848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1" name="Rectángulo 520">
            <a:extLst>
              <a:ext uri="{FF2B5EF4-FFF2-40B4-BE49-F238E27FC236}">
                <a16:creationId xmlns:a16="http://schemas.microsoft.com/office/drawing/2014/main" id="{82DF143C-4FAF-4456-B5A1-9B3E518A830C}"/>
              </a:ext>
            </a:extLst>
          </p:cNvPr>
          <p:cNvSpPr/>
          <p:nvPr/>
        </p:nvSpPr>
        <p:spPr>
          <a:xfrm>
            <a:off x="4688910" y="243944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2" name="Rectángulo 521">
            <a:extLst>
              <a:ext uri="{FF2B5EF4-FFF2-40B4-BE49-F238E27FC236}">
                <a16:creationId xmlns:a16="http://schemas.microsoft.com/office/drawing/2014/main" id="{CB4A80FD-125C-4E36-8C03-8FE575A49210}"/>
              </a:ext>
            </a:extLst>
          </p:cNvPr>
          <p:cNvSpPr/>
          <p:nvPr/>
        </p:nvSpPr>
        <p:spPr>
          <a:xfrm>
            <a:off x="4976373" y="215848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3" name="Rectángulo 522">
            <a:extLst>
              <a:ext uri="{FF2B5EF4-FFF2-40B4-BE49-F238E27FC236}">
                <a16:creationId xmlns:a16="http://schemas.microsoft.com/office/drawing/2014/main" id="{98147C11-61C1-4E85-A05A-708AEE966AD9}"/>
              </a:ext>
            </a:extLst>
          </p:cNvPr>
          <p:cNvSpPr/>
          <p:nvPr/>
        </p:nvSpPr>
        <p:spPr>
          <a:xfrm>
            <a:off x="4976373" y="243944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4" name="Rectángulo 523">
            <a:extLst>
              <a:ext uri="{FF2B5EF4-FFF2-40B4-BE49-F238E27FC236}">
                <a16:creationId xmlns:a16="http://schemas.microsoft.com/office/drawing/2014/main" id="{414391CB-4DC8-4720-A536-EE0FC4CBA1AC}"/>
              </a:ext>
            </a:extLst>
          </p:cNvPr>
          <p:cNvSpPr/>
          <p:nvPr/>
        </p:nvSpPr>
        <p:spPr>
          <a:xfrm>
            <a:off x="5263835" y="215848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5" name="Rectángulo 524">
            <a:extLst>
              <a:ext uri="{FF2B5EF4-FFF2-40B4-BE49-F238E27FC236}">
                <a16:creationId xmlns:a16="http://schemas.microsoft.com/office/drawing/2014/main" id="{ED96A3EA-62D0-4E25-9EE0-860708BE5AA0}"/>
              </a:ext>
            </a:extLst>
          </p:cNvPr>
          <p:cNvSpPr/>
          <p:nvPr/>
        </p:nvSpPr>
        <p:spPr>
          <a:xfrm>
            <a:off x="5263835" y="243944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6" name="Rectángulo 525">
            <a:extLst>
              <a:ext uri="{FF2B5EF4-FFF2-40B4-BE49-F238E27FC236}">
                <a16:creationId xmlns:a16="http://schemas.microsoft.com/office/drawing/2014/main" id="{E19190B3-4102-4305-B744-A58D8470DFB2}"/>
              </a:ext>
            </a:extLst>
          </p:cNvPr>
          <p:cNvSpPr/>
          <p:nvPr/>
        </p:nvSpPr>
        <p:spPr>
          <a:xfrm>
            <a:off x="4401448" y="272684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7" name="Rectángulo 526">
            <a:extLst>
              <a:ext uri="{FF2B5EF4-FFF2-40B4-BE49-F238E27FC236}">
                <a16:creationId xmlns:a16="http://schemas.microsoft.com/office/drawing/2014/main" id="{90EFEB35-34EB-4FDE-8B03-596941CF18AA}"/>
              </a:ext>
            </a:extLst>
          </p:cNvPr>
          <p:cNvSpPr/>
          <p:nvPr/>
        </p:nvSpPr>
        <p:spPr>
          <a:xfrm>
            <a:off x="4401448" y="299940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8" name="Rectángulo 527">
            <a:extLst>
              <a:ext uri="{FF2B5EF4-FFF2-40B4-BE49-F238E27FC236}">
                <a16:creationId xmlns:a16="http://schemas.microsoft.com/office/drawing/2014/main" id="{F4BC65E5-AF85-4BCC-A837-5AC20362D361}"/>
              </a:ext>
            </a:extLst>
          </p:cNvPr>
          <p:cNvSpPr/>
          <p:nvPr/>
        </p:nvSpPr>
        <p:spPr>
          <a:xfrm>
            <a:off x="4688910" y="272684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9" name="Rectángulo 528">
            <a:extLst>
              <a:ext uri="{FF2B5EF4-FFF2-40B4-BE49-F238E27FC236}">
                <a16:creationId xmlns:a16="http://schemas.microsoft.com/office/drawing/2014/main" id="{508582DB-5C93-4840-B5D7-7FFD5D28885B}"/>
              </a:ext>
            </a:extLst>
          </p:cNvPr>
          <p:cNvSpPr/>
          <p:nvPr/>
        </p:nvSpPr>
        <p:spPr>
          <a:xfrm>
            <a:off x="4688910" y="299940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0" name="Rectángulo 529">
            <a:extLst>
              <a:ext uri="{FF2B5EF4-FFF2-40B4-BE49-F238E27FC236}">
                <a16:creationId xmlns:a16="http://schemas.microsoft.com/office/drawing/2014/main" id="{C8E752F4-8EEA-4AD8-8ED9-1DF9D383B144}"/>
              </a:ext>
            </a:extLst>
          </p:cNvPr>
          <p:cNvSpPr/>
          <p:nvPr/>
        </p:nvSpPr>
        <p:spPr>
          <a:xfrm>
            <a:off x="4976373" y="272684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1" name="Rectángulo 530">
            <a:extLst>
              <a:ext uri="{FF2B5EF4-FFF2-40B4-BE49-F238E27FC236}">
                <a16:creationId xmlns:a16="http://schemas.microsoft.com/office/drawing/2014/main" id="{7282C4D2-8F6D-4BD4-B013-94EC16922E61}"/>
              </a:ext>
            </a:extLst>
          </p:cNvPr>
          <p:cNvSpPr/>
          <p:nvPr/>
        </p:nvSpPr>
        <p:spPr>
          <a:xfrm>
            <a:off x="4976373" y="299940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2" name="Rectángulo 531">
            <a:extLst>
              <a:ext uri="{FF2B5EF4-FFF2-40B4-BE49-F238E27FC236}">
                <a16:creationId xmlns:a16="http://schemas.microsoft.com/office/drawing/2014/main" id="{F6F59BCA-4955-440A-8636-0C0A3DF08667}"/>
              </a:ext>
            </a:extLst>
          </p:cNvPr>
          <p:cNvSpPr/>
          <p:nvPr/>
        </p:nvSpPr>
        <p:spPr>
          <a:xfrm>
            <a:off x="5263835" y="272684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3" name="Rectángulo 532">
            <a:extLst>
              <a:ext uri="{FF2B5EF4-FFF2-40B4-BE49-F238E27FC236}">
                <a16:creationId xmlns:a16="http://schemas.microsoft.com/office/drawing/2014/main" id="{12372B37-2E37-47D6-AFBE-5AADCE39152A}"/>
              </a:ext>
            </a:extLst>
          </p:cNvPr>
          <p:cNvSpPr/>
          <p:nvPr/>
        </p:nvSpPr>
        <p:spPr>
          <a:xfrm>
            <a:off x="5263835" y="299940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0" name="Rectángulo 549">
            <a:extLst>
              <a:ext uri="{FF2B5EF4-FFF2-40B4-BE49-F238E27FC236}">
                <a16:creationId xmlns:a16="http://schemas.microsoft.com/office/drawing/2014/main" id="{0925C409-D64F-4B1B-A876-E7DD4670E179}"/>
              </a:ext>
            </a:extLst>
          </p:cNvPr>
          <p:cNvSpPr/>
          <p:nvPr/>
        </p:nvSpPr>
        <p:spPr>
          <a:xfrm>
            <a:off x="5551298" y="103156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1" name="Rectángulo 550">
            <a:extLst>
              <a:ext uri="{FF2B5EF4-FFF2-40B4-BE49-F238E27FC236}">
                <a16:creationId xmlns:a16="http://schemas.microsoft.com/office/drawing/2014/main" id="{F0DC29ED-A43B-4488-B2AA-837D7F3BBF36}"/>
              </a:ext>
            </a:extLst>
          </p:cNvPr>
          <p:cNvSpPr/>
          <p:nvPr/>
        </p:nvSpPr>
        <p:spPr>
          <a:xfrm>
            <a:off x="5551298" y="131251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2" name="Rectángulo 551">
            <a:extLst>
              <a:ext uri="{FF2B5EF4-FFF2-40B4-BE49-F238E27FC236}">
                <a16:creationId xmlns:a16="http://schemas.microsoft.com/office/drawing/2014/main" id="{DE6EA733-E54C-46F3-A572-69C3D208C485}"/>
              </a:ext>
            </a:extLst>
          </p:cNvPr>
          <p:cNvSpPr/>
          <p:nvPr/>
        </p:nvSpPr>
        <p:spPr>
          <a:xfrm>
            <a:off x="5838760" y="103156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3" name="Rectángulo 552">
            <a:extLst>
              <a:ext uri="{FF2B5EF4-FFF2-40B4-BE49-F238E27FC236}">
                <a16:creationId xmlns:a16="http://schemas.microsoft.com/office/drawing/2014/main" id="{B8AC89DE-90C3-49D2-931D-51FCC4997FF0}"/>
              </a:ext>
            </a:extLst>
          </p:cNvPr>
          <p:cNvSpPr/>
          <p:nvPr/>
        </p:nvSpPr>
        <p:spPr>
          <a:xfrm>
            <a:off x="5838760" y="131251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4" name="Rectángulo 553">
            <a:extLst>
              <a:ext uri="{FF2B5EF4-FFF2-40B4-BE49-F238E27FC236}">
                <a16:creationId xmlns:a16="http://schemas.microsoft.com/office/drawing/2014/main" id="{F59A79D5-9397-4DD2-BDDE-EC52D922F057}"/>
              </a:ext>
            </a:extLst>
          </p:cNvPr>
          <p:cNvSpPr/>
          <p:nvPr/>
        </p:nvSpPr>
        <p:spPr>
          <a:xfrm>
            <a:off x="6126223" y="103156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5" name="Rectángulo 554">
            <a:extLst>
              <a:ext uri="{FF2B5EF4-FFF2-40B4-BE49-F238E27FC236}">
                <a16:creationId xmlns:a16="http://schemas.microsoft.com/office/drawing/2014/main" id="{D189B622-9330-45CE-A97F-DC24F00BC31C}"/>
              </a:ext>
            </a:extLst>
          </p:cNvPr>
          <p:cNvSpPr/>
          <p:nvPr/>
        </p:nvSpPr>
        <p:spPr>
          <a:xfrm>
            <a:off x="6126223" y="131251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6" name="Rectángulo 555">
            <a:extLst>
              <a:ext uri="{FF2B5EF4-FFF2-40B4-BE49-F238E27FC236}">
                <a16:creationId xmlns:a16="http://schemas.microsoft.com/office/drawing/2014/main" id="{9114A610-E842-4665-8414-A60B8049BEA7}"/>
              </a:ext>
            </a:extLst>
          </p:cNvPr>
          <p:cNvSpPr/>
          <p:nvPr/>
        </p:nvSpPr>
        <p:spPr>
          <a:xfrm>
            <a:off x="6413685" y="103156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7" name="Rectángulo 556">
            <a:extLst>
              <a:ext uri="{FF2B5EF4-FFF2-40B4-BE49-F238E27FC236}">
                <a16:creationId xmlns:a16="http://schemas.microsoft.com/office/drawing/2014/main" id="{EBC1DB82-A152-48BD-A990-C064F61B62EA}"/>
              </a:ext>
            </a:extLst>
          </p:cNvPr>
          <p:cNvSpPr/>
          <p:nvPr/>
        </p:nvSpPr>
        <p:spPr>
          <a:xfrm>
            <a:off x="6413685" y="131251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8" name="Rectángulo 557">
            <a:extLst>
              <a:ext uri="{FF2B5EF4-FFF2-40B4-BE49-F238E27FC236}">
                <a16:creationId xmlns:a16="http://schemas.microsoft.com/office/drawing/2014/main" id="{53344343-DB2A-42DE-BC8D-FAA2475205BC}"/>
              </a:ext>
            </a:extLst>
          </p:cNvPr>
          <p:cNvSpPr/>
          <p:nvPr/>
        </p:nvSpPr>
        <p:spPr>
          <a:xfrm>
            <a:off x="5551298" y="159382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9" name="Rectángulo 558">
            <a:extLst>
              <a:ext uri="{FF2B5EF4-FFF2-40B4-BE49-F238E27FC236}">
                <a16:creationId xmlns:a16="http://schemas.microsoft.com/office/drawing/2014/main" id="{CC977236-82DB-4DB5-BA60-D2314E58E848}"/>
              </a:ext>
            </a:extLst>
          </p:cNvPr>
          <p:cNvSpPr/>
          <p:nvPr/>
        </p:nvSpPr>
        <p:spPr>
          <a:xfrm>
            <a:off x="5551298" y="187477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0" name="Rectángulo 559">
            <a:extLst>
              <a:ext uri="{FF2B5EF4-FFF2-40B4-BE49-F238E27FC236}">
                <a16:creationId xmlns:a16="http://schemas.microsoft.com/office/drawing/2014/main" id="{303EBE00-6DCE-47B6-8C2C-7AC4B6AE570C}"/>
              </a:ext>
            </a:extLst>
          </p:cNvPr>
          <p:cNvSpPr/>
          <p:nvPr/>
        </p:nvSpPr>
        <p:spPr>
          <a:xfrm>
            <a:off x="5838760" y="159382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1" name="Rectángulo 560">
            <a:extLst>
              <a:ext uri="{FF2B5EF4-FFF2-40B4-BE49-F238E27FC236}">
                <a16:creationId xmlns:a16="http://schemas.microsoft.com/office/drawing/2014/main" id="{CB4AE847-7D95-4405-B2C8-4AA5AC361673}"/>
              </a:ext>
            </a:extLst>
          </p:cNvPr>
          <p:cNvSpPr/>
          <p:nvPr/>
        </p:nvSpPr>
        <p:spPr>
          <a:xfrm>
            <a:off x="5838760" y="187477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2" name="Rectángulo 561">
            <a:extLst>
              <a:ext uri="{FF2B5EF4-FFF2-40B4-BE49-F238E27FC236}">
                <a16:creationId xmlns:a16="http://schemas.microsoft.com/office/drawing/2014/main" id="{BBAD3D91-1C31-48B2-BB56-71A754CF3E24}"/>
              </a:ext>
            </a:extLst>
          </p:cNvPr>
          <p:cNvSpPr/>
          <p:nvPr/>
        </p:nvSpPr>
        <p:spPr>
          <a:xfrm>
            <a:off x="6126223" y="159382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3" name="Rectángulo 562">
            <a:extLst>
              <a:ext uri="{FF2B5EF4-FFF2-40B4-BE49-F238E27FC236}">
                <a16:creationId xmlns:a16="http://schemas.microsoft.com/office/drawing/2014/main" id="{307F301E-6498-4C0F-9EFF-218E1F757226}"/>
              </a:ext>
            </a:extLst>
          </p:cNvPr>
          <p:cNvSpPr/>
          <p:nvPr/>
        </p:nvSpPr>
        <p:spPr>
          <a:xfrm>
            <a:off x="6126223" y="187477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4" name="Rectángulo 563">
            <a:extLst>
              <a:ext uri="{FF2B5EF4-FFF2-40B4-BE49-F238E27FC236}">
                <a16:creationId xmlns:a16="http://schemas.microsoft.com/office/drawing/2014/main" id="{4C48AF60-9D7C-40B8-BA55-30E309874BD8}"/>
              </a:ext>
            </a:extLst>
          </p:cNvPr>
          <p:cNvSpPr/>
          <p:nvPr/>
        </p:nvSpPr>
        <p:spPr>
          <a:xfrm>
            <a:off x="6413685" y="159382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5" name="Rectángulo 564">
            <a:extLst>
              <a:ext uri="{FF2B5EF4-FFF2-40B4-BE49-F238E27FC236}">
                <a16:creationId xmlns:a16="http://schemas.microsoft.com/office/drawing/2014/main" id="{94AF3EEC-4711-49D6-96C8-5F8423E0597C}"/>
              </a:ext>
            </a:extLst>
          </p:cNvPr>
          <p:cNvSpPr/>
          <p:nvPr/>
        </p:nvSpPr>
        <p:spPr>
          <a:xfrm>
            <a:off x="6413685" y="187477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6" name="Rectángulo 565">
            <a:extLst>
              <a:ext uri="{FF2B5EF4-FFF2-40B4-BE49-F238E27FC236}">
                <a16:creationId xmlns:a16="http://schemas.microsoft.com/office/drawing/2014/main" id="{D550169D-7AFB-483E-99BF-FC32A5BFDD73}"/>
              </a:ext>
            </a:extLst>
          </p:cNvPr>
          <p:cNvSpPr/>
          <p:nvPr/>
        </p:nvSpPr>
        <p:spPr>
          <a:xfrm>
            <a:off x="5551298" y="215848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7" name="Rectángulo 566">
            <a:extLst>
              <a:ext uri="{FF2B5EF4-FFF2-40B4-BE49-F238E27FC236}">
                <a16:creationId xmlns:a16="http://schemas.microsoft.com/office/drawing/2014/main" id="{12C5E3B4-AF54-4484-B34A-F3A3D9E094A0}"/>
              </a:ext>
            </a:extLst>
          </p:cNvPr>
          <p:cNvSpPr/>
          <p:nvPr/>
        </p:nvSpPr>
        <p:spPr>
          <a:xfrm>
            <a:off x="5551298" y="243944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8" name="Rectángulo 567">
            <a:extLst>
              <a:ext uri="{FF2B5EF4-FFF2-40B4-BE49-F238E27FC236}">
                <a16:creationId xmlns:a16="http://schemas.microsoft.com/office/drawing/2014/main" id="{AF5B7E8A-3481-4B7E-A43C-440626B00381}"/>
              </a:ext>
            </a:extLst>
          </p:cNvPr>
          <p:cNvSpPr/>
          <p:nvPr/>
        </p:nvSpPr>
        <p:spPr>
          <a:xfrm>
            <a:off x="5838760" y="215848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9" name="Rectángulo 568">
            <a:extLst>
              <a:ext uri="{FF2B5EF4-FFF2-40B4-BE49-F238E27FC236}">
                <a16:creationId xmlns:a16="http://schemas.microsoft.com/office/drawing/2014/main" id="{EBF31438-7CC8-4819-93F0-D95B3EB4AB55}"/>
              </a:ext>
            </a:extLst>
          </p:cNvPr>
          <p:cNvSpPr/>
          <p:nvPr/>
        </p:nvSpPr>
        <p:spPr>
          <a:xfrm>
            <a:off x="5838760" y="243944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0" name="Rectángulo 569">
            <a:extLst>
              <a:ext uri="{FF2B5EF4-FFF2-40B4-BE49-F238E27FC236}">
                <a16:creationId xmlns:a16="http://schemas.microsoft.com/office/drawing/2014/main" id="{264C3617-F8C4-44C8-ACF2-50D511279BC0}"/>
              </a:ext>
            </a:extLst>
          </p:cNvPr>
          <p:cNvSpPr/>
          <p:nvPr/>
        </p:nvSpPr>
        <p:spPr>
          <a:xfrm>
            <a:off x="6126223" y="215848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1" name="Rectángulo 570">
            <a:extLst>
              <a:ext uri="{FF2B5EF4-FFF2-40B4-BE49-F238E27FC236}">
                <a16:creationId xmlns:a16="http://schemas.microsoft.com/office/drawing/2014/main" id="{833AA44F-9CBD-44CC-817E-7FC285C70BAC}"/>
              </a:ext>
            </a:extLst>
          </p:cNvPr>
          <p:cNvSpPr/>
          <p:nvPr/>
        </p:nvSpPr>
        <p:spPr>
          <a:xfrm>
            <a:off x="6126223" y="243944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2" name="Rectángulo 571">
            <a:extLst>
              <a:ext uri="{FF2B5EF4-FFF2-40B4-BE49-F238E27FC236}">
                <a16:creationId xmlns:a16="http://schemas.microsoft.com/office/drawing/2014/main" id="{74F53FF0-D3F1-4AB2-B483-BD21C80C4A3E}"/>
              </a:ext>
            </a:extLst>
          </p:cNvPr>
          <p:cNvSpPr/>
          <p:nvPr/>
        </p:nvSpPr>
        <p:spPr>
          <a:xfrm>
            <a:off x="6413685" y="215848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3" name="Rectángulo 572">
            <a:extLst>
              <a:ext uri="{FF2B5EF4-FFF2-40B4-BE49-F238E27FC236}">
                <a16:creationId xmlns:a16="http://schemas.microsoft.com/office/drawing/2014/main" id="{BB4F083D-310E-43CC-BC8E-D245D57B3161}"/>
              </a:ext>
            </a:extLst>
          </p:cNvPr>
          <p:cNvSpPr/>
          <p:nvPr/>
        </p:nvSpPr>
        <p:spPr>
          <a:xfrm>
            <a:off x="6413685" y="243944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4" name="Rectángulo 573">
            <a:extLst>
              <a:ext uri="{FF2B5EF4-FFF2-40B4-BE49-F238E27FC236}">
                <a16:creationId xmlns:a16="http://schemas.microsoft.com/office/drawing/2014/main" id="{0309B73C-7C15-4B01-9549-BC99B6742B54}"/>
              </a:ext>
            </a:extLst>
          </p:cNvPr>
          <p:cNvSpPr/>
          <p:nvPr/>
        </p:nvSpPr>
        <p:spPr>
          <a:xfrm>
            <a:off x="5551298" y="272684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5" name="Rectángulo 574">
            <a:extLst>
              <a:ext uri="{FF2B5EF4-FFF2-40B4-BE49-F238E27FC236}">
                <a16:creationId xmlns:a16="http://schemas.microsoft.com/office/drawing/2014/main" id="{026EE0C7-7747-4171-813B-F4D7E06ACE8C}"/>
              </a:ext>
            </a:extLst>
          </p:cNvPr>
          <p:cNvSpPr/>
          <p:nvPr/>
        </p:nvSpPr>
        <p:spPr>
          <a:xfrm>
            <a:off x="5551298" y="299940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6" name="Rectángulo 575">
            <a:extLst>
              <a:ext uri="{FF2B5EF4-FFF2-40B4-BE49-F238E27FC236}">
                <a16:creationId xmlns:a16="http://schemas.microsoft.com/office/drawing/2014/main" id="{546E263A-EA81-4049-A7BF-3B2FD258FD4A}"/>
              </a:ext>
            </a:extLst>
          </p:cNvPr>
          <p:cNvSpPr/>
          <p:nvPr/>
        </p:nvSpPr>
        <p:spPr>
          <a:xfrm>
            <a:off x="5838760" y="272684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7" name="Rectángulo 576">
            <a:extLst>
              <a:ext uri="{FF2B5EF4-FFF2-40B4-BE49-F238E27FC236}">
                <a16:creationId xmlns:a16="http://schemas.microsoft.com/office/drawing/2014/main" id="{71148E6A-C836-4721-98F2-9EB8CEDA214E}"/>
              </a:ext>
            </a:extLst>
          </p:cNvPr>
          <p:cNvSpPr/>
          <p:nvPr/>
        </p:nvSpPr>
        <p:spPr>
          <a:xfrm>
            <a:off x="5838760" y="299940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8" name="Rectángulo 577">
            <a:extLst>
              <a:ext uri="{FF2B5EF4-FFF2-40B4-BE49-F238E27FC236}">
                <a16:creationId xmlns:a16="http://schemas.microsoft.com/office/drawing/2014/main" id="{34DA849C-A147-4D48-8686-1C7F0CC8B252}"/>
              </a:ext>
            </a:extLst>
          </p:cNvPr>
          <p:cNvSpPr/>
          <p:nvPr/>
        </p:nvSpPr>
        <p:spPr>
          <a:xfrm>
            <a:off x="6126223" y="272684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9" name="Rectángulo 578">
            <a:extLst>
              <a:ext uri="{FF2B5EF4-FFF2-40B4-BE49-F238E27FC236}">
                <a16:creationId xmlns:a16="http://schemas.microsoft.com/office/drawing/2014/main" id="{1F307501-48F1-418A-A5CE-96A38137F9AA}"/>
              </a:ext>
            </a:extLst>
          </p:cNvPr>
          <p:cNvSpPr/>
          <p:nvPr/>
        </p:nvSpPr>
        <p:spPr>
          <a:xfrm>
            <a:off x="6126223" y="299940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0" name="Rectángulo 579">
            <a:extLst>
              <a:ext uri="{FF2B5EF4-FFF2-40B4-BE49-F238E27FC236}">
                <a16:creationId xmlns:a16="http://schemas.microsoft.com/office/drawing/2014/main" id="{DDA986F4-0EB6-44D7-8301-889A46815CCE}"/>
              </a:ext>
            </a:extLst>
          </p:cNvPr>
          <p:cNvSpPr/>
          <p:nvPr/>
        </p:nvSpPr>
        <p:spPr>
          <a:xfrm>
            <a:off x="6413685" y="272684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1" name="Rectángulo 580">
            <a:extLst>
              <a:ext uri="{FF2B5EF4-FFF2-40B4-BE49-F238E27FC236}">
                <a16:creationId xmlns:a16="http://schemas.microsoft.com/office/drawing/2014/main" id="{84EC0203-9FAC-4842-8C48-29D0A4232514}"/>
              </a:ext>
            </a:extLst>
          </p:cNvPr>
          <p:cNvSpPr/>
          <p:nvPr/>
        </p:nvSpPr>
        <p:spPr>
          <a:xfrm>
            <a:off x="6413685" y="299940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2" name="Rectángulo 581">
            <a:extLst>
              <a:ext uri="{FF2B5EF4-FFF2-40B4-BE49-F238E27FC236}">
                <a16:creationId xmlns:a16="http://schemas.microsoft.com/office/drawing/2014/main" id="{D8F6F4C4-DE54-4B34-BF09-93EE166BFF63}"/>
              </a:ext>
            </a:extLst>
          </p:cNvPr>
          <p:cNvSpPr/>
          <p:nvPr/>
        </p:nvSpPr>
        <p:spPr>
          <a:xfrm>
            <a:off x="4403829" y="327770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3" name="Rectángulo 582">
            <a:extLst>
              <a:ext uri="{FF2B5EF4-FFF2-40B4-BE49-F238E27FC236}">
                <a16:creationId xmlns:a16="http://schemas.microsoft.com/office/drawing/2014/main" id="{340854E2-D768-4A3C-94C2-8E8413F0BCE1}"/>
              </a:ext>
            </a:extLst>
          </p:cNvPr>
          <p:cNvSpPr/>
          <p:nvPr/>
        </p:nvSpPr>
        <p:spPr>
          <a:xfrm>
            <a:off x="4403829" y="355866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4" name="Rectángulo 583">
            <a:extLst>
              <a:ext uri="{FF2B5EF4-FFF2-40B4-BE49-F238E27FC236}">
                <a16:creationId xmlns:a16="http://schemas.microsoft.com/office/drawing/2014/main" id="{C89D7C13-14E1-4871-A471-88447B1B453B}"/>
              </a:ext>
            </a:extLst>
          </p:cNvPr>
          <p:cNvSpPr/>
          <p:nvPr/>
        </p:nvSpPr>
        <p:spPr>
          <a:xfrm>
            <a:off x="4691291" y="327770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5" name="Rectángulo 584">
            <a:extLst>
              <a:ext uri="{FF2B5EF4-FFF2-40B4-BE49-F238E27FC236}">
                <a16:creationId xmlns:a16="http://schemas.microsoft.com/office/drawing/2014/main" id="{8C96FE54-6617-4F0E-958E-7145EA351EA3}"/>
              </a:ext>
            </a:extLst>
          </p:cNvPr>
          <p:cNvSpPr/>
          <p:nvPr/>
        </p:nvSpPr>
        <p:spPr>
          <a:xfrm>
            <a:off x="4691291" y="355866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6" name="Rectángulo 585">
            <a:extLst>
              <a:ext uri="{FF2B5EF4-FFF2-40B4-BE49-F238E27FC236}">
                <a16:creationId xmlns:a16="http://schemas.microsoft.com/office/drawing/2014/main" id="{32B294DA-5D8A-46A0-AC16-65D913CE004B}"/>
              </a:ext>
            </a:extLst>
          </p:cNvPr>
          <p:cNvSpPr/>
          <p:nvPr/>
        </p:nvSpPr>
        <p:spPr>
          <a:xfrm>
            <a:off x="4978754" y="327770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7" name="Rectángulo 586">
            <a:extLst>
              <a:ext uri="{FF2B5EF4-FFF2-40B4-BE49-F238E27FC236}">
                <a16:creationId xmlns:a16="http://schemas.microsoft.com/office/drawing/2014/main" id="{6344257A-F390-4657-B401-402FC72AD905}"/>
              </a:ext>
            </a:extLst>
          </p:cNvPr>
          <p:cNvSpPr/>
          <p:nvPr/>
        </p:nvSpPr>
        <p:spPr>
          <a:xfrm>
            <a:off x="4978754" y="355866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8" name="Rectángulo 587">
            <a:extLst>
              <a:ext uri="{FF2B5EF4-FFF2-40B4-BE49-F238E27FC236}">
                <a16:creationId xmlns:a16="http://schemas.microsoft.com/office/drawing/2014/main" id="{63950FBC-03E9-4706-B246-8B0BCA17E6DB}"/>
              </a:ext>
            </a:extLst>
          </p:cNvPr>
          <p:cNvSpPr/>
          <p:nvPr/>
        </p:nvSpPr>
        <p:spPr>
          <a:xfrm>
            <a:off x="5266216" y="327770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9" name="Rectángulo 588">
            <a:extLst>
              <a:ext uri="{FF2B5EF4-FFF2-40B4-BE49-F238E27FC236}">
                <a16:creationId xmlns:a16="http://schemas.microsoft.com/office/drawing/2014/main" id="{252D7E6B-2622-4ABB-AD6F-F8EBA32CF7ED}"/>
              </a:ext>
            </a:extLst>
          </p:cNvPr>
          <p:cNvSpPr/>
          <p:nvPr/>
        </p:nvSpPr>
        <p:spPr>
          <a:xfrm>
            <a:off x="5266216" y="355866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0" name="Rectángulo 589">
            <a:extLst>
              <a:ext uri="{FF2B5EF4-FFF2-40B4-BE49-F238E27FC236}">
                <a16:creationId xmlns:a16="http://schemas.microsoft.com/office/drawing/2014/main" id="{963CAF33-4ABA-41D5-8DBD-8812371A0E24}"/>
              </a:ext>
            </a:extLst>
          </p:cNvPr>
          <p:cNvSpPr/>
          <p:nvPr/>
        </p:nvSpPr>
        <p:spPr>
          <a:xfrm>
            <a:off x="4403829" y="383996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1" name="Rectángulo 590">
            <a:extLst>
              <a:ext uri="{FF2B5EF4-FFF2-40B4-BE49-F238E27FC236}">
                <a16:creationId xmlns:a16="http://schemas.microsoft.com/office/drawing/2014/main" id="{528C4DBF-BB06-4051-B00B-2D3667625341}"/>
              </a:ext>
            </a:extLst>
          </p:cNvPr>
          <p:cNvSpPr/>
          <p:nvPr/>
        </p:nvSpPr>
        <p:spPr>
          <a:xfrm>
            <a:off x="4403829" y="412091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2" name="Rectángulo 591">
            <a:extLst>
              <a:ext uri="{FF2B5EF4-FFF2-40B4-BE49-F238E27FC236}">
                <a16:creationId xmlns:a16="http://schemas.microsoft.com/office/drawing/2014/main" id="{51D6B12D-D049-48D3-B488-95D0A524D483}"/>
              </a:ext>
            </a:extLst>
          </p:cNvPr>
          <p:cNvSpPr/>
          <p:nvPr/>
        </p:nvSpPr>
        <p:spPr>
          <a:xfrm>
            <a:off x="4691291" y="383996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3" name="Rectángulo 592">
            <a:extLst>
              <a:ext uri="{FF2B5EF4-FFF2-40B4-BE49-F238E27FC236}">
                <a16:creationId xmlns:a16="http://schemas.microsoft.com/office/drawing/2014/main" id="{135EF45D-70BA-447E-B7B1-850AF3CCF242}"/>
              </a:ext>
            </a:extLst>
          </p:cNvPr>
          <p:cNvSpPr/>
          <p:nvPr/>
        </p:nvSpPr>
        <p:spPr>
          <a:xfrm>
            <a:off x="4691291" y="412091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4" name="Rectángulo 593">
            <a:extLst>
              <a:ext uri="{FF2B5EF4-FFF2-40B4-BE49-F238E27FC236}">
                <a16:creationId xmlns:a16="http://schemas.microsoft.com/office/drawing/2014/main" id="{CBD94A35-D340-4BD8-9348-67E4650C1A61}"/>
              </a:ext>
            </a:extLst>
          </p:cNvPr>
          <p:cNvSpPr/>
          <p:nvPr/>
        </p:nvSpPr>
        <p:spPr>
          <a:xfrm>
            <a:off x="4978754" y="383996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5" name="Rectángulo 594">
            <a:extLst>
              <a:ext uri="{FF2B5EF4-FFF2-40B4-BE49-F238E27FC236}">
                <a16:creationId xmlns:a16="http://schemas.microsoft.com/office/drawing/2014/main" id="{8B28487B-391E-40BF-AE51-2052FEE0C7D9}"/>
              </a:ext>
            </a:extLst>
          </p:cNvPr>
          <p:cNvSpPr/>
          <p:nvPr/>
        </p:nvSpPr>
        <p:spPr>
          <a:xfrm>
            <a:off x="4978754" y="412091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6" name="Rectángulo 595">
            <a:extLst>
              <a:ext uri="{FF2B5EF4-FFF2-40B4-BE49-F238E27FC236}">
                <a16:creationId xmlns:a16="http://schemas.microsoft.com/office/drawing/2014/main" id="{5EF2CDE3-E36D-4F34-8E35-C72712933336}"/>
              </a:ext>
            </a:extLst>
          </p:cNvPr>
          <p:cNvSpPr/>
          <p:nvPr/>
        </p:nvSpPr>
        <p:spPr>
          <a:xfrm>
            <a:off x="5266216" y="383996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7" name="Rectángulo 596">
            <a:extLst>
              <a:ext uri="{FF2B5EF4-FFF2-40B4-BE49-F238E27FC236}">
                <a16:creationId xmlns:a16="http://schemas.microsoft.com/office/drawing/2014/main" id="{08BB88DC-5038-4169-9D0E-8A864230947B}"/>
              </a:ext>
            </a:extLst>
          </p:cNvPr>
          <p:cNvSpPr/>
          <p:nvPr/>
        </p:nvSpPr>
        <p:spPr>
          <a:xfrm>
            <a:off x="5266216" y="412091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8" name="Rectángulo 597">
            <a:extLst>
              <a:ext uri="{FF2B5EF4-FFF2-40B4-BE49-F238E27FC236}">
                <a16:creationId xmlns:a16="http://schemas.microsoft.com/office/drawing/2014/main" id="{00A3FB6F-0780-434B-8662-F3F520599E68}"/>
              </a:ext>
            </a:extLst>
          </p:cNvPr>
          <p:cNvSpPr/>
          <p:nvPr/>
        </p:nvSpPr>
        <p:spPr>
          <a:xfrm>
            <a:off x="4403829" y="440462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9" name="Rectángulo 598">
            <a:extLst>
              <a:ext uri="{FF2B5EF4-FFF2-40B4-BE49-F238E27FC236}">
                <a16:creationId xmlns:a16="http://schemas.microsoft.com/office/drawing/2014/main" id="{EF29151F-82FA-45C1-8045-12918E39D96C}"/>
              </a:ext>
            </a:extLst>
          </p:cNvPr>
          <p:cNvSpPr/>
          <p:nvPr/>
        </p:nvSpPr>
        <p:spPr>
          <a:xfrm>
            <a:off x="4403829" y="466726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0" name="Rectángulo 599">
            <a:extLst>
              <a:ext uri="{FF2B5EF4-FFF2-40B4-BE49-F238E27FC236}">
                <a16:creationId xmlns:a16="http://schemas.microsoft.com/office/drawing/2014/main" id="{A9A0C6DD-3498-4E77-AACA-D5AA05152041}"/>
              </a:ext>
            </a:extLst>
          </p:cNvPr>
          <p:cNvSpPr/>
          <p:nvPr/>
        </p:nvSpPr>
        <p:spPr>
          <a:xfrm>
            <a:off x="4691291" y="440462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1" name="Rectángulo 600">
            <a:extLst>
              <a:ext uri="{FF2B5EF4-FFF2-40B4-BE49-F238E27FC236}">
                <a16:creationId xmlns:a16="http://schemas.microsoft.com/office/drawing/2014/main" id="{20165548-624B-4957-94AB-13947B123445}"/>
              </a:ext>
            </a:extLst>
          </p:cNvPr>
          <p:cNvSpPr/>
          <p:nvPr/>
        </p:nvSpPr>
        <p:spPr>
          <a:xfrm>
            <a:off x="4691291" y="466726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2" name="Rectángulo 601">
            <a:extLst>
              <a:ext uri="{FF2B5EF4-FFF2-40B4-BE49-F238E27FC236}">
                <a16:creationId xmlns:a16="http://schemas.microsoft.com/office/drawing/2014/main" id="{026BC48B-A0B7-4C6A-9144-FF219353A989}"/>
              </a:ext>
            </a:extLst>
          </p:cNvPr>
          <p:cNvSpPr/>
          <p:nvPr/>
        </p:nvSpPr>
        <p:spPr>
          <a:xfrm>
            <a:off x="4978754" y="440462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3" name="Rectángulo 602">
            <a:extLst>
              <a:ext uri="{FF2B5EF4-FFF2-40B4-BE49-F238E27FC236}">
                <a16:creationId xmlns:a16="http://schemas.microsoft.com/office/drawing/2014/main" id="{E757A9F3-23B7-4748-B1D2-7BC83FE14384}"/>
              </a:ext>
            </a:extLst>
          </p:cNvPr>
          <p:cNvSpPr/>
          <p:nvPr/>
        </p:nvSpPr>
        <p:spPr>
          <a:xfrm>
            <a:off x="4978754" y="466726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4" name="Rectángulo 603">
            <a:extLst>
              <a:ext uri="{FF2B5EF4-FFF2-40B4-BE49-F238E27FC236}">
                <a16:creationId xmlns:a16="http://schemas.microsoft.com/office/drawing/2014/main" id="{E8F7C528-CAB2-4264-9020-D84359508372}"/>
              </a:ext>
            </a:extLst>
          </p:cNvPr>
          <p:cNvSpPr/>
          <p:nvPr/>
        </p:nvSpPr>
        <p:spPr>
          <a:xfrm>
            <a:off x="5266216" y="440462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5" name="Rectángulo 604">
            <a:extLst>
              <a:ext uri="{FF2B5EF4-FFF2-40B4-BE49-F238E27FC236}">
                <a16:creationId xmlns:a16="http://schemas.microsoft.com/office/drawing/2014/main" id="{59E00D48-0A3C-4F01-B927-29F6CA564EC6}"/>
              </a:ext>
            </a:extLst>
          </p:cNvPr>
          <p:cNvSpPr/>
          <p:nvPr/>
        </p:nvSpPr>
        <p:spPr>
          <a:xfrm>
            <a:off x="5266216" y="466726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6" name="Rectángulo 605">
            <a:extLst>
              <a:ext uri="{FF2B5EF4-FFF2-40B4-BE49-F238E27FC236}">
                <a16:creationId xmlns:a16="http://schemas.microsoft.com/office/drawing/2014/main" id="{FC718E0B-6223-4F75-9BA0-1DD7C81BC3CE}"/>
              </a:ext>
            </a:extLst>
          </p:cNvPr>
          <p:cNvSpPr/>
          <p:nvPr/>
        </p:nvSpPr>
        <p:spPr>
          <a:xfrm>
            <a:off x="4403829" y="495466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7" name="Rectángulo 606">
            <a:extLst>
              <a:ext uri="{FF2B5EF4-FFF2-40B4-BE49-F238E27FC236}">
                <a16:creationId xmlns:a16="http://schemas.microsoft.com/office/drawing/2014/main" id="{A636C28B-55A0-4B32-9E6E-7E2D70F42EEF}"/>
              </a:ext>
            </a:extLst>
          </p:cNvPr>
          <p:cNvSpPr/>
          <p:nvPr/>
        </p:nvSpPr>
        <p:spPr>
          <a:xfrm>
            <a:off x="4403829" y="523181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8" name="Rectángulo 607">
            <a:extLst>
              <a:ext uri="{FF2B5EF4-FFF2-40B4-BE49-F238E27FC236}">
                <a16:creationId xmlns:a16="http://schemas.microsoft.com/office/drawing/2014/main" id="{CD29EFD5-554C-46F4-822F-76D3F81DB09E}"/>
              </a:ext>
            </a:extLst>
          </p:cNvPr>
          <p:cNvSpPr/>
          <p:nvPr/>
        </p:nvSpPr>
        <p:spPr>
          <a:xfrm>
            <a:off x="4691291" y="495466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9" name="Rectángulo 608">
            <a:extLst>
              <a:ext uri="{FF2B5EF4-FFF2-40B4-BE49-F238E27FC236}">
                <a16:creationId xmlns:a16="http://schemas.microsoft.com/office/drawing/2014/main" id="{7BB9AFCA-A6D5-4CFB-850B-369D7BD27F13}"/>
              </a:ext>
            </a:extLst>
          </p:cNvPr>
          <p:cNvSpPr/>
          <p:nvPr/>
        </p:nvSpPr>
        <p:spPr>
          <a:xfrm>
            <a:off x="4691291" y="523181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0" name="Rectángulo 609">
            <a:extLst>
              <a:ext uri="{FF2B5EF4-FFF2-40B4-BE49-F238E27FC236}">
                <a16:creationId xmlns:a16="http://schemas.microsoft.com/office/drawing/2014/main" id="{5E4C43C5-8075-4915-BD74-C4F7048CAE43}"/>
              </a:ext>
            </a:extLst>
          </p:cNvPr>
          <p:cNvSpPr/>
          <p:nvPr/>
        </p:nvSpPr>
        <p:spPr>
          <a:xfrm>
            <a:off x="4978754" y="495466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1" name="Rectángulo 610">
            <a:extLst>
              <a:ext uri="{FF2B5EF4-FFF2-40B4-BE49-F238E27FC236}">
                <a16:creationId xmlns:a16="http://schemas.microsoft.com/office/drawing/2014/main" id="{C543F4DB-6DF6-4730-9CC2-97B7BF9E443E}"/>
              </a:ext>
            </a:extLst>
          </p:cNvPr>
          <p:cNvSpPr/>
          <p:nvPr/>
        </p:nvSpPr>
        <p:spPr>
          <a:xfrm>
            <a:off x="4978754" y="523181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2" name="Rectángulo 611">
            <a:extLst>
              <a:ext uri="{FF2B5EF4-FFF2-40B4-BE49-F238E27FC236}">
                <a16:creationId xmlns:a16="http://schemas.microsoft.com/office/drawing/2014/main" id="{E2F3869D-58E4-4D8C-9F57-D0F8E8B96773}"/>
              </a:ext>
            </a:extLst>
          </p:cNvPr>
          <p:cNvSpPr/>
          <p:nvPr/>
        </p:nvSpPr>
        <p:spPr>
          <a:xfrm>
            <a:off x="5266216" y="495466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3" name="Rectángulo 612">
            <a:extLst>
              <a:ext uri="{FF2B5EF4-FFF2-40B4-BE49-F238E27FC236}">
                <a16:creationId xmlns:a16="http://schemas.microsoft.com/office/drawing/2014/main" id="{D84F6613-DBED-4422-823A-143D6A5CDBCB}"/>
              </a:ext>
            </a:extLst>
          </p:cNvPr>
          <p:cNvSpPr/>
          <p:nvPr/>
        </p:nvSpPr>
        <p:spPr>
          <a:xfrm>
            <a:off x="5266216" y="523181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4" name="Rectángulo 613">
            <a:extLst>
              <a:ext uri="{FF2B5EF4-FFF2-40B4-BE49-F238E27FC236}">
                <a16:creationId xmlns:a16="http://schemas.microsoft.com/office/drawing/2014/main" id="{F1F52CB4-B0CE-4E1D-AEDB-25BD91C4FD29}"/>
              </a:ext>
            </a:extLst>
          </p:cNvPr>
          <p:cNvSpPr/>
          <p:nvPr/>
        </p:nvSpPr>
        <p:spPr>
          <a:xfrm>
            <a:off x="5553679" y="327770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5" name="Rectángulo 614">
            <a:extLst>
              <a:ext uri="{FF2B5EF4-FFF2-40B4-BE49-F238E27FC236}">
                <a16:creationId xmlns:a16="http://schemas.microsoft.com/office/drawing/2014/main" id="{9D3C9702-B7F1-4ACE-BDC4-8991D192C654}"/>
              </a:ext>
            </a:extLst>
          </p:cNvPr>
          <p:cNvSpPr/>
          <p:nvPr/>
        </p:nvSpPr>
        <p:spPr>
          <a:xfrm>
            <a:off x="5553679" y="355866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6" name="Rectángulo 615">
            <a:extLst>
              <a:ext uri="{FF2B5EF4-FFF2-40B4-BE49-F238E27FC236}">
                <a16:creationId xmlns:a16="http://schemas.microsoft.com/office/drawing/2014/main" id="{51DE62EF-5798-4D31-BD7D-8F5EF9411C77}"/>
              </a:ext>
            </a:extLst>
          </p:cNvPr>
          <p:cNvSpPr/>
          <p:nvPr/>
        </p:nvSpPr>
        <p:spPr>
          <a:xfrm>
            <a:off x="5841141" y="327770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7" name="Rectángulo 616">
            <a:extLst>
              <a:ext uri="{FF2B5EF4-FFF2-40B4-BE49-F238E27FC236}">
                <a16:creationId xmlns:a16="http://schemas.microsoft.com/office/drawing/2014/main" id="{BFE2EBBF-9228-4D5C-8F46-8307235A8769}"/>
              </a:ext>
            </a:extLst>
          </p:cNvPr>
          <p:cNvSpPr/>
          <p:nvPr/>
        </p:nvSpPr>
        <p:spPr>
          <a:xfrm>
            <a:off x="5841141" y="355866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8" name="Rectángulo 617">
            <a:extLst>
              <a:ext uri="{FF2B5EF4-FFF2-40B4-BE49-F238E27FC236}">
                <a16:creationId xmlns:a16="http://schemas.microsoft.com/office/drawing/2014/main" id="{523881E7-E091-43A9-8B39-398FEE4B5329}"/>
              </a:ext>
            </a:extLst>
          </p:cNvPr>
          <p:cNvSpPr/>
          <p:nvPr/>
        </p:nvSpPr>
        <p:spPr>
          <a:xfrm>
            <a:off x="6128604" y="327770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9" name="Rectángulo 618">
            <a:extLst>
              <a:ext uri="{FF2B5EF4-FFF2-40B4-BE49-F238E27FC236}">
                <a16:creationId xmlns:a16="http://schemas.microsoft.com/office/drawing/2014/main" id="{D6E303B3-8596-4DDA-9BBD-5CA3129BDD8D}"/>
              </a:ext>
            </a:extLst>
          </p:cNvPr>
          <p:cNvSpPr/>
          <p:nvPr/>
        </p:nvSpPr>
        <p:spPr>
          <a:xfrm>
            <a:off x="6128604" y="355866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0" name="Rectángulo 619">
            <a:extLst>
              <a:ext uri="{FF2B5EF4-FFF2-40B4-BE49-F238E27FC236}">
                <a16:creationId xmlns:a16="http://schemas.microsoft.com/office/drawing/2014/main" id="{B02190BC-6E3D-4BD6-86D1-6A790AAF711F}"/>
              </a:ext>
            </a:extLst>
          </p:cNvPr>
          <p:cNvSpPr/>
          <p:nvPr/>
        </p:nvSpPr>
        <p:spPr>
          <a:xfrm>
            <a:off x="6416066" y="327770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1" name="Rectángulo 620">
            <a:extLst>
              <a:ext uri="{FF2B5EF4-FFF2-40B4-BE49-F238E27FC236}">
                <a16:creationId xmlns:a16="http://schemas.microsoft.com/office/drawing/2014/main" id="{4422B0F9-A187-42DB-A395-A04C6B8916D5}"/>
              </a:ext>
            </a:extLst>
          </p:cNvPr>
          <p:cNvSpPr/>
          <p:nvPr/>
        </p:nvSpPr>
        <p:spPr>
          <a:xfrm>
            <a:off x="6416066" y="355866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2" name="Rectángulo 621">
            <a:extLst>
              <a:ext uri="{FF2B5EF4-FFF2-40B4-BE49-F238E27FC236}">
                <a16:creationId xmlns:a16="http://schemas.microsoft.com/office/drawing/2014/main" id="{61552D4B-CB6E-4478-89CF-43B3B80946F3}"/>
              </a:ext>
            </a:extLst>
          </p:cNvPr>
          <p:cNvSpPr/>
          <p:nvPr/>
        </p:nvSpPr>
        <p:spPr>
          <a:xfrm>
            <a:off x="5553679" y="383996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3" name="Rectángulo 622">
            <a:extLst>
              <a:ext uri="{FF2B5EF4-FFF2-40B4-BE49-F238E27FC236}">
                <a16:creationId xmlns:a16="http://schemas.microsoft.com/office/drawing/2014/main" id="{4207B9D0-39C6-4DAA-8250-F1E5D445B83F}"/>
              </a:ext>
            </a:extLst>
          </p:cNvPr>
          <p:cNvSpPr/>
          <p:nvPr/>
        </p:nvSpPr>
        <p:spPr>
          <a:xfrm>
            <a:off x="5553679" y="412091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4" name="Rectángulo 623">
            <a:extLst>
              <a:ext uri="{FF2B5EF4-FFF2-40B4-BE49-F238E27FC236}">
                <a16:creationId xmlns:a16="http://schemas.microsoft.com/office/drawing/2014/main" id="{85CBCC5A-2EC5-4E28-BB29-895DBA5A1941}"/>
              </a:ext>
            </a:extLst>
          </p:cNvPr>
          <p:cNvSpPr/>
          <p:nvPr/>
        </p:nvSpPr>
        <p:spPr>
          <a:xfrm>
            <a:off x="5841141" y="383996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5" name="Rectángulo 624">
            <a:extLst>
              <a:ext uri="{FF2B5EF4-FFF2-40B4-BE49-F238E27FC236}">
                <a16:creationId xmlns:a16="http://schemas.microsoft.com/office/drawing/2014/main" id="{21E70EBD-DECF-4734-8F17-54F68528D303}"/>
              </a:ext>
            </a:extLst>
          </p:cNvPr>
          <p:cNvSpPr/>
          <p:nvPr/>
        </p:nvSpPr>
        <p:spPr>
          <a:xfrm>
            <a:off x="5841141" y="412091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6" name="Rectángulo 625">
            <a:extLst>
              <a:ext uri="{FF2B5EF4-FFF2-40B4-BE49-F238E27FC236}">
                <a16:creationId xmlns:a16="http://schemas.microsoft.com/office/drawing/2014/main" id="{7AAA9B90-F5AD-4BA4-A6EC-71AC244EDCBB}"/>
              </a:ext>
            </a:extLst>
          </p:cNvPr>
          <p:cNvSpPr/>
          <p:nvPr/>
        </p:nvSpPr>
        <p:spPr>
          <a:xfrm>
            <a:off x="6128604" y="383996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7" name="Rectángulo 626">
            <a:extLst>
              <a:ext uri="{FF2B5EF4-FFF2-40B4-BE49-F238E27FC236}">
                <a16:creationId xmlns:a16="http://schemas.microsoft.com/office/drawing/2014/main" id="{30850752-BE20-467F-9601-79ECF671B2F8}"/>
              </a:ext>
            </a:extLst>
          </p:cNvPr>
          <p:cNvSpPr/>
          <p:nvPr/>
        </p:nvSpPr>
        <p:spPr>
          <a:xfrm>
            <a:off x="6128604" y="412091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8" name="Rectángulo 627">
            <a:extLst>
              <a:ext uri="{FF2B5EF4-FFF2-40B4-BE49-F238E27FC236}">
                <a16:creationId xmlns:a16="http://schemas.microsoft.com/office/drawing/2014/main" id="{1C84977B-7EB3-41B2-94C0-A80D6DD8CBF2}"/>
              </a:ext>
            </a:extLst>
          </p:cNvPr>
          <p:cNvSpPr/>
          <p:nvPr/>
        </p:nvSpPr>
        <p:spPr>
          <a:xfrm>
            <a:off x="6416066" y="383996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9" name="Rectángulo 628">
            <a:extLst>
              <a:ext uri="{FF2B5EF4-FFF2-40B4-BE49-F238E27FC236}">
                <a16:creationId xmlns:a16="http://schemas.microsoft.com/office/drawing/2014/main" id="{5792DBFD-6419-441F-BE91-EC0C299C3FAE}"/>
              </a:ext>
            </a:extLst>
          </p:cNvPr>
          <p:cNvSpPr/>
          <p:nvPr/>
        </p:nvSpPr>
        <p:spPr>
          <a:xfrm>
            <a:off x="6416066" y="412091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0" name="Rectángulo 629">
            <a:extLst>
              <a:ext uri="{FF2B5EF4-FFF2-40B4-BE49-F238E27FC236}">
                <a16:creationId xmlns:a16="http://schemas.microsoft.com/office/drawing/2014/main" id="{C81D3381-5E7A-4F16-BD52-A82BA4568F6F}"/>
              </a:ext>
            </a:extLst>
          </p:cNvPr>
          <p:cNvSpPr/>
          <p:nvPr/>
        </p:nvSpPr>
        <p:spPr>
          <a:xfrm>
            <a:off x="5553679" y="440462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1" name="Rectángulo 630">
            <a:extLst>
              <a:ext uri="{FF2B5EF4-FFF2-40B4-BE49-F238E27FC236}">
                <a16:creationId xmlns:a16="http://schemas.microsoft.com/office/drawing/2014/main" id="{008BA1D4-1A3A-4715-B0A6-47EA2E644C1C}"/>
              </a:ext>
            </a:extLst>
          </p:cNvPr>
          <p:cNvSpPr/>
          <p:nvPr/>
        </p:nvSpPr>
        <p:spPr>
          <a:xfrm>
            <a:off x="5553679" y="466726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2" name="Rectángulo 631">
            <a:extLst>
              <a:ext uri="{FF2B5EF4-FFF2-40B4-BE49-F238E27FC236}">
                <a16:creationId xmlns:a16="http://schemas.microsoft.com/office/drawing/2014/main" id="{B49C586D-2585-436A-9F33-377A1178A1CD}"/>
              </a:ext>
            </a:extLst>
          </p:cNvPr>
          <p:cNvSpPr/>
          <p:nvPr/>
        </p:nvSpPr>
        <p:spPr>
          <a:xfrm>
            <a:off x="5841141" y="440462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3" name="Rectángulo 632">
            <a:extLst>
              <a:ext uri="{FF2B5EF4-FFF2-40B4-BE49-F238E27FC236}">
                <a16:creationId xmlns:a16="http://schemas.microsoft.com/office/drawing/2014/main" id="{10CC33B8-306B-4E1B-9EE4-2C0B6032BE77}"/>
              </a:ext>
            </a:extLst>
          </p:cNvPr>
          <p:cNvSpPr/>
          <p:nvPr/>
        </p:nvSpPr>
        <p:spPr>
          <a:xfrm>
            <a:off x="5841141" y="466726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4" name="Rectángulo 633">
            <a:extLst>
              <a:ext uri="{FF2B5EF4-FFF2-40B4-BE49-F238E27FC236}">
                <a16:creationId xmlns:a16="http://schemas.microsoft.com/office/drawing/2014/main" id="{2AF7965E-0683-40BA-B3EF-14F196028887}"/>
              </a:ext>
            </a:extLst>
          </p:cNvPr>
          <p:cNvSpPr/>
          <p:nvPr/>
        </p:nvSpPr>
        <p:spPr>
          <a:xfrm>
            <a:off x="6128604" y="440462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5" name="Rectángulo 634">
            <a:extLst>
              <a:ext uri="{FF2B5EF4-FFF2-40B4-BE49-F238E27FC236}">
                <a16:creationId xmlns:a16="http://schemas.microsoft.com/office/drawing/2014/main" id="{E43CC9BE-1444-4F9E-AFFC-DA11C33AA50C}"/>
              </a:ext>
            </a:extLst>
          </p:cNvPr>
          <p:cNvSpPr/>
          <p:nvPr/>
        </p:nvSpPr>
        <p:spPr>
          <a:xfrm>
            <a:off x="6128604" y="466726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6" name="Rectángulo 635">
            <a:extLst>
              <a:ext uri="{FF2B5EF4-FFF2-40B4-BE49-F238E27FC236}">
                <a16:creationId xmlns:a16="http://schemas.microsoft.com/office/drawing/2014/main" id="{70FB64D1-707A-479D-9EDD-2A5690C7186A}"/>
              </a:ext>
            </a:extLst>
          </p:cNvPr>
          <p:cNvSpPr/>
          <p:nvPr/>
        </p:nvSpPr>
        <p:spPr>
          <a:xfrm>
            <a:off x="6416066" y="440462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7" name="Rectángulo 636">
            <a:extLst>
              <a:ext uri="{FF2B5EF4-FFF2-40B4-BE49-F238E27FC236}">
                <a16:creationId xmlns:a16="http://schemas.microsoft.com/office/drawing/2014/main" id="{663E0667-625D-46D2-AB09-7D42D70BDBC2}"/>
              </a:ext>
            </a:extLst>
          </p:cNvPr>
          <p:cNvSpPr/>
          <p:nvPr/>
        </p:nvSpPr>
        <p:spPr>
          <a:xfrm>
            <a:off x="6416066" y="466726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8" name="Rectángulo 637">
            <a:extLst>
              <a:ext uri="{FF2B5EF4-FFF2-40B4-BE49-F238E27FC236}">
                <a16:creationId xmlns:a16="http://schemas.microsoft.com/office/drawing/2014/main" id="{D8167BA2-D36F-407F-9329-E5FEA270C778}"/>
              </a:ext>
            </a:extLst>
          </p:cNvPr>
          <p:cNvSpPr/>
          <p:nvPr/>
        </p:nvSpPr>
        <p:spPr>
          <a:xfrm>
            <a:off x="5553679" y="495466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9" name="Rectángulo 638">
            <a:extLst>
              <a:ext uri="{FF2B5EF4-FFF2-40B4-BE49-F238E27FC236}">
                <a16:creationId xmlns:a16="http://schemas.microsoft.com/office/drawing/2014/main" id="{CF63CA54-15AA-4099-8A88-0C869CDA9589}"/>
              </a:ext>
            </a:extLst>
          </p:cNvPr>
          <p:cNvSpPr/>
          <p:nvPr/>
        </p:nvSpPr>
        <p:spPr>
          <a:xfrm>
            <a:off x="5553679" y="523181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0" name="Rectángulo 639">
            <a:extLst>
              <a:ext uri="{FF2B5EF4-FFF2-40B4-BE49-F238E27FC236}">
                <a16:creationId xmlns:a16="http://schemas.microsoft.com/office/drawing/2014/main" id="{9C9EFE2E-1566-4CC1-B682-2A1F34335E97}"/>
              </a:ext>
            </a:extLst>
          </p:cNvPr>
          <p:cNvSpPr/>
          <p:nvPr/>
        </p:nvSpPr>
        <p:spPr>
          <a:xfrm>
            <a:off x="5841141" y="495466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1" name="Rectángulo 640">
            <a:extLst>
              <a:ext uri="{FF2B5EF4-FFF2-40B4-BE49-F238E27FC236}">
                <a16:creationId xmlns:a16="http://schemas.microsoft.com/office/drawing/2014/main" id="{C21A309F-3A18-4B82-B777-5F0D073BE99C}"/>
              </a:ext>
            </a:extLst>
          </p:cNvPr>
          <p:cNvSpPr/>
          <p:nvPr/>
        </p:nvSpPr>
        <p:spPr>
          <a:xfrm>
            <a:off x="5841141" y="523181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2" name="Rectángulo 641">
            <a:extLst>
              <a:ext uri="{FF2B5EF4-FFF2-40B4-BE49-F238E27FC236}">
                <a16:creationId xmlns:a16="http://schemas.microsoft.com/office/drawing/2014/main" id="{807EA250-2EF6-4815-A7CA-57A2AC5CD192}"/>
              </a:ext>
            </a:extLst>
          </p:cNvPr>
          <p:cNvSpPr/>
          <p:nvPr/>
        </p:nvSpPr>
        <p:spPr>
          <a:xfrm>
            <a:off x="6128604" y="495466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3" name="Rectángulo 642">
            <a:extLst>
              <a:ext uri="{FF2B5EF4-FFF2-40B4-BE49-F238E27FC236}">
                <a16:creationId xmlns:a16="http://schemas.microsoft.com/office/drawing/2014/main" id="{C89DC06B-C0C3-46BD-8876-198C5D6541F5}"/>
              </a:ext>
            </a:extLst>
          </p:cNvPr>
          <p:cNvSpPr/>
          <p:nvPr/>
        </p:nvSpPr>
        <p:spPr>
          <a:xfrm>
            <a:off x="6128604" y="523181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4" name="Rectángulo 643">
            <a:extLst>
              <a:ext uri="{FF2B5EF4-FFF2-40B4-BE49-F238E27FC236}">
                <a16:creationId xmlns:a16="http://schemas.microsoft.com/office/drawing/2014/main" id="{DF924259-003B-4A7E-963C-84B6F2DC040B}"/>
              </a:ext>
            </a:extLst>
          </p:cNvPr>
          <p:cNvSpPr/>
          <p:nvPr/>
        </p:nvSpPr>
        <p:spPr>
          <a:xfrm>
            <a:off x="6416066" y="495466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5" name="Rectángulo 644">
            <a:extLst>
              <a:ext uri="{FF2B5EF4-FFF2-40B4-BE49-F238E27FC236}">
                <a16:creationId xmlns:a16="http://schemas.microsoft.com/office/drawing/2014/main" id="{ED66453B-A612-49C8-8532-92A23B829F96}"/>
              </a:ext>
            </a:extLst>
          </p:cNvPr>
          <p:cNvSpPr/>
          <p:nvPr/>
        </p:nvSpPr>
        <p:spPr>
          <a:xfrm>
            <a:off x="6416066" y="523181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6" name="Rectángulo 645">
            <a:extLst>
              <a:ext uri="{FF2B5EF4-FFF2-40B4-BE49-F238E27FC236}">
                <a16:creationId xmlns:a16="http://schemas.microsoft.com/office/drawing/2014/main" id="{C8718368-D530-4A18-9474-55D9061AB78C}"/>
              </a:ext>
            </a:extLst>
          </p:cNvPr>
          <p:cNvSpPr/>
          <p:nvPr/>
        </p:nvSpPr>
        <p:spPr>
          <a:xfrm>
            <a:off x="6701148" y="103156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7" name="Rectángulo 646">
            <a:extLst>
              <a:ext uri="{FF2B5EF4-FFF2-40B4-BE49-F238E27FC236}">
                <a16:creationId xmlns:a16="http://schemas.microsoft.com/office/drawing/2014/main" id="{2CB0634B-8230-44D6-9546-14F871C6D2A8}"/>
              </a:ext>
            </a:extLst>
          </p:cNvPr>
          <p:cNvSpPr/>
          <p:nvPr/>
        </p:nvSpPr>
        <p:spPr>
          <a:xfrm>
            <a:off x="6701148" y="131251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8" name="Rectángulo 647">
            <a:extLst>
              <a:ext uri="{FF2B5EF4-FFF2-40B4-BE49-F238E27FC236}">
                <a16:creationId xmlns:a16="http://schemas.microsoft.com/office/drawing/2014/main" id="{C8E3AAAB-4F31-4271-A639-E644FDC702B7}"/>
              </a:ext>
            </a:extLst>
          </p:cNvPr>
          <p:cNvSpPr/>
          <p:nvPr/>
        </p:nvSpPr>
        <p:spPr>
          <a:xfrm>
            <a:off x="6988610" y="103156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9" name="Rectángulo 648">
            <a:extLst>
              <a:ext uri="{FF2B5EF4-FFF2-40B4-BE49-F238E27FC236}">
                <a16:creationId xmlns:a16="http://schemas.microsoft.com/office/drawing/2014/main" id="{40ABA828-D862-482D-8472-FD09F200F021}"/>
              </a:ext>
            </a:extLst>
          </p:cNvPr>
          <p:cNvSpPr/>
          <p:nvPr/>
        </p:nvSpPr>
        <p:spPr>
          <a:xfrm>
            <a:off x="6988610" y="131251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0" name="Rectángulo 649">
            <a:extLst>
              <a:ext uri="{FF2B5EF4-FFF2-40B4-BE49-F238E27FC236}">
                <a16:creationId xmlns:a16="http://schemas.microsoft.com/office/drawing/2014/main" id="{C711A612-3CAD-4C45-B859-56C6FAC2CDFD}"/>
              </a:ext>
            </a:extLst>
          </p:cNvPr>
          <p:cNvSpPr/>
          <p:nvPr/>
        </p:nvSpPr>
        <p:spPr>
          <a:xfrm>
            <a:off x="7276072" y="103156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1" name="Rectángulo 650">
            <a:extLst>
              <a:ext uri="{FF2B5EF4-FFF2-40B4-BE49-F238E27FC236}">
                <a16:creationId xmlns:a16="http://schemas.microsoft.com/office/drawing/2014/main" id="{43B87884-16D6-4F20-999C-07C5187C4FDC}"/>
              </a:ext>
            </a:extLst>
          </p:cNvPr>
          <p:cNvSpPr/>
          <p:nvPr/>
        </p:nvSpPr>
        <p:spPr>
          <a:xfrm>
            <a:off x="7276072" y="131251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2" name="Rectángulo 651">
            <a:extLst>
              <a:ext uri="{FF2B5EF4-FFF2-40B4-BE49-F238E27FC236}">
                <a16:creationId xmlns:a16="http://schemas.microsoft.com/office/drawing/2014/main" id="{124409DE-DEF4-458F-998C-9033F889BD15}"/>
              </a:ext>
            </a:extLst>
          </p:cNvPr>
          <p:cNvSpPr/>
          <p:nvPr/>
        </p:nvSpPr>
        <p:spPr>
          <a:xfrm>
            <a:off x="7563535" y="103156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3" name="Rectángulo 652">
            <a:extLst>
              <a:ext uri="{FF2B5EF4-FFF2-40B4-BE49-F238E27FC236}">
                <a16:creationId xmlns:a16="http://schemas.microsoft.com/office/drawing/2014/main" id="{2C6CF19C-9647-4C8E-AACB-5CD92130AC0D}"/>
              </a:ext>
            </a:extLst>
          </p:cNvPr>
          <p:cNvSpPr/>
          <p:nvPr/>
        </p:nvSpPr>
        <p:spPr>
          <a:xfrm>
            <a:off x="7563535" y="131251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4" name="Rectángulo 653">
            <a:extLst>
              <a:ext uri="{FF2B5EF4-FFF2-40B4-BE49-F238E27FC236}">
                <a16:creationId xmlns:a16="http://schemas.microsoft.com/office/drawing/2014/main" id="{C143176F-8C14-4EA6-A263-82EEDFD38402}"/>
              </a:ext>
            </a:extLst>
          </p:cNvPr>
          <p:cNvSpPr/>
          <p:nvPr/>
        </p:nvSpPr>
        <p:spPr>
          <a:xfrm>
            <a:off x="6701148" y="159382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5" name="Rectángulo 654">
            <a:extLst>
              <a:ext uri="{FF2B5EF4-FFF2-40B4-BE49-F238E27FC236}">
                <a16:creationId xmlns:a16="http://schemas.microsoft.com/office/drawing/2014/main" id="{9AF6C5F2-0C4E-434A-BAF5-A11E08C17E3D}"/>
              </a:ext>
            </a:extLst>
          </p:cNvPr>
          <p:cNvSpPr/>
          <p:nvPr/>
        </p:nvSpPr>
        <p:spPr>
          <a:xfrm>
            <a:off x="6701148" y="187477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6" name="Rectángulo 655">
            <a:extLst>
              <a:ext uri="{FF2B5EF4-FFF2-40B4-BE49-F238E27FC236}">
                <a16:creationId xmlns:a16="http://schemas.microsoft.com/office/drawing/2014/main" id="{982704B3-E3EE-4B2C-A72C-AE6AE1EACEB9}"/>
              </a:ext>
            </a:extLst>
          </p:cNvPr>
          <p:cNvSpPr/>
          <p:nvPr/>
        </p:nvSpPr>
        <p:spPr>
          <a:xfrm>
            <a:off x="6988610" y="159382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7" name="Rectángulo 656">
            <a:extLst>
              <a:ext uri="{FF2B5EF4-FFF2-40B4-BE49-F238E27FC236}">
                <a16:creationId xmlns:a16="http://schemas.microsoft.com/office/drawing/2014/main" id="{85CA3B6F-6EBC-4638-B90B-3D37247083D3}"/>
              </a:ext>
            </a:extLst>
          </p:cNvPr>
          <p:cNvSpPr/>
          <p:nvPr/>
        </p:nvSpPr>
        <p:spPr>
          <a:xfrm>
            <a:off x="6988610" y="187477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8" name="Rectángulo 657">
            <a:extLst>
              <a:ext uri="{FF2B5EF4-FFF2-40B4-BE49-F238E27FC236}">
                <a16:creationId xmlns:a16="http://schemas.microsoft.com/office/drawing/2014/main" id="{0CC507E4-ED64-4D9B-AAFF-605CF2BEFA72}"/>
              </a:ext>
            </a:extLst>
          </p:cNvPr>
          <p:cNvSpPr/>
          <p:nvPr/>
        </p:nvSpPr>
        <p:spPr>
          <a:xfrm>
            <a:off x="7276072" y="159382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9" name="Rectángulo 658">
            <a:extLst>
              <a:ext uri="{FF2B5EF4-FFF2-40B4-BE49-F238E27FC236}">
                <a16:creationId xmlns:a16="http://schemas.microsoft.com/office/drawing/2014/main" id="{691C6125-7E9E-41F5-9698-AF4D082050CA}"/>
              </a:ext>
            </a:extLst>
          </p:cNvPr>
          <p:cNvSpPr/>
          <p:nvPr/>
        </p:nvSpPr>
        <p:spPr>
          <a:xfrm>
            <a:off x="7276072" y="187477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0" name="Rectángulo 659">
            <a:extLst>
              <a:ext uri="{FF2B5EF4-FFF2-40B4-BE49-F238E27FC236}">
                <a16:creationId xmlns:a16="http://schemas.microsoft.com/office/drawing/2014/main" id="{5351277E-913D-4FBC-A252-DED73EE214D0}"/>
              </a:ext>
            </a:extLst>
          </p:cNvPr>
          <p:cNvSpPr/>
          <p:nvPr/>
        </p:nvSpPr>
        <p:spPr>
          <a:xfrm>
            <a:off x="7563535" y="159382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1" name="Rectángulo 660">
            <a:extLst>
              <a:ext uri="{FF2B5EF4-FFF2-40B4-BE49-F238E27FC236}">
                <a16:creationId xmlns:a16="http://schemas.microsoft.com/office/drawing/2014/main" id="{CF030898-301F-4075-B74C-3C2519579294}"/>
              </a:ext>
            </a:extLst>
          </p:cNvPr>
          <p:cNvSpPr/>
          <p:nvPr/>
        </p:nvSpPr>
        <p:spPr>
          <a:xfrm>
            <a:off x="7563535" y="187477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2" name="Rectángulo 661">
            <a:extLst>
              <a:ext uri="{FF2B5EF4-FFF2-40B4-BE49-F238E27FC236}">
                <a16:creationId xmlns:a16="http://schemas.microsoft.com/office/drawing/2014/main" id="{CC6DBFCA-536E-424D-A180-4DB4DD79E576}"/>
              </a:ext>
            </a:extLst>
          </p:cNvPr>
          <p:cNvSpPr/>
          <p:nvPr/>
        </p:nvSpPr>
        <p:spPr>
          <a:xfrm>
            <a:off x="6701148" y="215848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3" name="Rectángulo 662">
            <a:extLst>
              <a:ext uri="{FF2B5EF4-FFF2-40B4-BE49-F238E27FC236}">
                <a16:creationId xmlns:a16="http://schemas.microsoft.com/office/drawing/2014/main" id="{474E28DD-D889-4F12-B79A-A748912A6951}"/>
              </a:ext>
            </a:extLst>
          </p:cNvPr>
          <p:cNvSpPr/>
          <p:nvPr/>
        </p:nvSpPr>
        <p:spPr>
          <a:xfrm>
            <a:off x="6701148" y="243944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4" name="Rectángulo 663">
            <a:extLst>
              <a:ext uri="{FF2B5EF4-FFF2-40B4-BE49-F238E27FC236}">
                <a16:creationId xmlns:a16="http://schemas.microsoft.com/office/drawing/2014/main" id="{F24C292D-FD93-4B17-AF18-305DA72FBF18}"/>
              </a:ext>
            </a:extLst>
          </p:cNvPr>
          <p:cNvSpPr/>
          <p:nvPr/>
        </p:nvSpPr>
        <p:spPr>
          <a:xfrm>
            <a:off x="6988610" y="215848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5" name="Rectángulo 664">
            <a:extLst>
              <a:ext uri="{FF2B5EF4-FFF2-40B4-BE49-F238E27FC236}">
                <a16:creationId xmlns:a16="http://schemas.microsoft.com/office/drawing/2014/main" id="{D8D44BD0-2D00-4EDC-82C8-958B75B2DF1C}"/>
              </a:ext>
            </a:extLst>
          </p:cNvPr>
          <p:cNvSpPr/>
          <p:nvPr/>
        </p:nvSpPr>
        <p:spPr>
          <a:xfrm>
            <a:off x="6988610" y="243944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6" name="Rectángulo 665">
            <a:extLst>
              <a:ext uri="{FF2B5EF4-FFF2-40B4-BE49-F238E27FC236}">
                <a16:creationId xmlns:a16="http://schemas.microsoft.com/office/drawing/2014/main" id="{91112102-B528-42F7-AFF7-BF10B564D410}"/>
              </a:ext>
            </a:extLst>
          </p:cNvPr>
          <p:cNvSpPr/>
          <p:nvPr/>
        </p:nvSpPr>
        <p:spPr>
          <a:xfrm>
            <a:off x="7276072" y="215848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7" name="Rectángulo 666">
            <a:extLst>
              <a:ext uri="{FF2B5EF4-FFF2-40B4-BE49-F238E27FC236}">
                <a16:creationId xmlns:a16="http://schemas.microsoft.com/office/drawing/2014/main" id="{0B2565E0-C2E8-488C-B1EF-A43BEBA9DEBA}"/>
              </a:ext>
            </a:extLst>
          </p:cNvPr>
          <p:cNvSpPr/>
          <p:nvPr/>
        </p:nvSpPr>
        <p:spPr>
          <a:xfrm>
            <a:off x="7276072" y="243944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8" name="Rectángulo 667">
            <a:extLst>
              <a:ext uri="{FF2B5EF4-FFF2-40B4-BE49-F238E27FC236}">
                <a16:creationId xmlns:a16="http://schemas.microsoft.com/office/drawing/2014/main" id="{2C071398-ECDA-4D0B-88F7-10E60E9B3B17}"/>
              </a:ext>
            </a:extLst>
          </p:cNvPr>
          <p:cNvSpPr/>
          <p:nvPr/>
        </p:nvSpPr>
        <p:spPr>
          <a:xfrm>
            <a:off x="7563535" y="215848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9" name="Rectángulo 668">
            <a:extLst>
              <a:ext uri="{FF2B5EF4-FFF2-40B4-BE49-F238E27FC236}">
                <a16:creationId xmlns:a16="http://schemas.microsoft.com/office/drawing/2014/main" id="{D15D8C0A-C400-4725-9A1C-ECB895A23EAE}"/>
              </a:ext>
            </a:extLst>
          </p:cNvPr>
          <p:cNvSpPr/>
          <p:nvPr/>
        </p:nvSpPr>
        <p:spPr>
          <a:xfrm>
            <a:off x="7563535" y="243944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0" name="Rectángulo 669">
            <a:extLst>
              <a:ext uri="{FF2B5EF4-FFF2-40B4-BE49-F238E27FC236}">
                <a16:creationId xmlns:a16="http://schemas.microsoft.com/office/drawing/2014/main" id="{22A517A0-47A7-4A16-ADBA-C6302B07973D}"/>
              </a:ext>
            </a:extLst>
          </p:cNvPr>
          <p:cNvSpPr/>
          <p:nvPr/>
        </p:nvSpPr>
        <p:spPr>
          <a:xfrm>
            <a:off x="6701148" y="272684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1" name="Rectángulo 670">
            <a:extLst>
              <a:ext uri="{FF2B5EF4-FFF2-40B4-BE49-F238E27FC236}">
                <a16:creationId xmlns:a16="http://schemas.microsoft.com/office/drawing/2014/main" id="{26B7BA21-394B-4B9C-B2B1-3EA34A74FCE2}"/>
              </a:ext>
            </a:extLst>
          </p:cNvPr>
          <p:cNvSpPr/>
          <p:nvPr/>
        </p:nvSpPr>
        <p:spPr>
          <a:xfrm>
            <a:off x="6701148" y="299940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2" name="Rectángulo 671">
            <a:extLst>
              <a:ext uri="{FF2B5EF4-FFF2-40B4-BE49-F238E27FC236}">
                <a16:creationId xmlns:a16="http://schemas.microsoft.com/office/drawing/2014/main" id="{CFE5B910-69F6-435C-901D-49D3DC95325C}"/>
              </a:ext>
            </a:extLst>
          </p:cNvPr>
          <p:cNvSpPr/>
          <p:nvPr/>
        </p:nvSpPr>
        <p:spPr>
          <a:xfrm>
            <a:off x="6988610" y="272684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3" name="Rectángulo 672">
            <a:extLst>
              <a:ext uri="{FF2B5EF4-FFF2-40B4-BE49-F238E27FC236}">
                <a16:creationId xmlns:a16="http://schemas.microsoft.com/office/drawing/2014/main" id="{EA5EF466-C7C2-4B0A-BDBC-36A80CA97D10}"/>
              </a:ext>
            </a:extLst>
          </p:cNvPr>
          <p:cNvSpPr/>
          <p:nvPr/>
        </p:nvSpPr>
        <p:spPr>
          <a:xfrm>
            <a:off x="6988610" y="299940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4" name="Rectángulo 673">
            <a:extLst>
              <a:ext uri="{FF2B5EF4-FFF2-40B4-BE49-F238E27FC236}">
                <a16:creationId xmlns:a16="http://schemas.microsoft.com/office/drawing/2014/main" id="{ADBDD79D-8EB3-4893-9BA4-D9E2E7446029}"/>
              </a:ext>
            </a:extLst>
          </p:cNvPr>
          <p:cNvSpPr/>
          <p:nvPr/>
        </p:nvSpPr>
        <p:spPr>
          <a:xfrm>
            <a:off x="7276072" y="272684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5" name="Rectángulo 674">
            <a:extLst>
              <a:ext uri="{FF2B5EF4-FFF2-40B4-BE49-F238E27FC236}">
                <a16:creationId xmlns:a16="http://schemas.microsoft.com/office/drawing/2014/main" id="{C4589E7A-C868-4AA6-A784-9AF890EF1287}"/>
              </a:ext>
            </a:extLst>
          </p:cNvPr>
          <p:cNvSpPr/>
          <p:nvPr/>
        </p:nvSpPr>
        <p:spPr>
          <a:xfrm>
            <a:off x="7276072" y="299940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6" name="Rectángulo 675">
            <a:extLst>
              <a:ext uri="{FF2B5EF4-FFF2-40B4-BE49-F238E27FC236}">
                <a16:creationId xmlns:a16="http://schemas.microsoft.com/office/drawing/2014/main" id="{EA0326FB-F1F1-4829-8404-E0C67B27E228}"/>
              </a:ext>
            </a:extLst>
          </p:cNvPr>
          <p:cNvSpPr/>
          <p:nvPr/>
        </p:nvSpPr>
        <p:spPr>
          <a:xfrm>
            <a:off x="7563535" y="272684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7" name="Rectángulo 676">
            <a:extLst>
              <a:ext uri="{FF2B5EF4-FFF2-40B4-BE49-F238E27FC236}">
                <a16:creationId xmlns:a16="http://schemas.microsoft.com/office/drawing/2014/main" id="{6F4E745F-703F-45ED-8377-106778A03A4F}"/>
              </a:ext>
            </a:extLst>
          </p:cNvPr>
          <p:cNvSpPr/>
          <p:nvPr/>
        </p:nvSpPr>
        <p:spPr>
          <a:xfrm>
            <a:off x="7563535" y="299940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8" name="Rectángulo 677">
            <a:extLst>
              <a:ext uri="{FF2B5EF4-FFF2-40B4-BE49-F238E27FC236}">
                <a16:creationId xmlns:a16="http://schemas.microsoft.com/office/drawing/2014/main" id="{2BDCDF29-8E3E-4526-94D9-ACBD03A9A3B5}"/>
              </a:ext>
            </a:extLst>
          </p:cNvPr>
          <p:cNvSpPr/>
          <p:nvPr/>
        </p:nvSpPr>
        <p:spPr>
          <a:xfrm>
            <a:off x="7850997" y="103156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9" name="Rectángulo 678">
            <a:extLst>
              <a:ext uri="{FF2B5EF4-FFF2-40B4-BE49-F238E27FC236}">
                <a16:creationId xmlns:a16="http://schemas.microsoft.com/office/drawing/2014/main" id="{B3FD745D-7A1E-4C07-A8E9-BC1E2BF6D8F2}"/>
              </a:ext>
            </a:extLst>
          </p:cNvPr>
          <p:cNvSpPr/>
          <p:nvPr/>
        </p:nvSpPr>
        <p:spPr>
          <a:xfrm>
            <a:off x="7850997" y="131251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0" name="Rectángulo 679">
            <a:extLst>
              <a:ext uri="{FF2B5EF4-FFF2-40B4-BE49-F238E27FC236}">
                <a16:creationId xmlns:a16="http://schemas.microsoft.com/office/drawing/2014/main" id="{47FD4F0E-9A2E-493D-9CA3-8F947756D8C7}"/>
              </a:ext>
            </a:extLst>
          </p:cNvPr>
          <p:cNvSpPr/>
          <p:nvPr/>
        </p:nvSpPr>
        <p:spPr>
          <a:xfrm>
            <a:off x="8138460" y="103156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1" name="Rectángulo 680">
            <a:extLst>
              <a:ext uri="{FF2B5EF4-FFF2-40B4-BE49-F238E27FC236}">
                <a16:creationId xmlns:a16="http://schemas.microsoft.com/office/drawing/2014/main" id="{75490A4E-9B87-40B5-B772-2FBCFB240894}"/>
              </a:ext>
            </a:extLst>
          </p:cNvPr>
          <p:cNvSpPr/>
          <p:nvPr/>
        </p:nvSpPr>
        <p:spPr>
          <a:xfrm>
            <a:off x="8138460" y="131251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2" name="Rectángulo 681">
            <a:extLst>
              <a:ext uri="{FF2B5EF4-FFF2-40B4-BE49-F238E27FC236}">
                <a16:creationId xmlns:a16="http://schemas.microsoft.com/office/drawing/2014/main" id="{055A3876-EEA5-4C45-85A1-88A6B211F027}"/>
              </a:ext>
            </a:extLst>
          </p:cNvPr>
          <p:cNvSpPr/>
          <p:nvPr/>
        </p:nvSpPr>
        <p:spPr>
          <a:xfrm>
            <a:off x="8425922" y="103156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3" name="Rectángulo 682">
            <a:extLst>
              <a:ext uri="{FF2B5EF4-FFF2-40B4-BE49-F238E27FC236}">
                <a16:creationId xmlns:a16="http://schemas.microsoft.com/office/drawing/2014/main" id="{57C9F7BF-1BA9-450E-9B5D-AFADA03F1BC9}"/>
              </a:ext>
            </a:extLst>
          </p:cNvPr>
          <p:cNvSpPr/>
          <p:nvPr/>
        </p:nvSpPr>
        <p:spPr>
          <a:xfrm>
            <a:off x="8425922" y="131251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4" name="Rectángulo 683">
            <a:extLst>
              <a:ext uri="{FF2B5EF4-FFF2-40B4-BE49-F238E27FC236}">
                <a16:creationId xmlns:a16="http://schemas.microsoft.com/office/drawing/2014/main" id="{2462F8CB-95CF-4BA6-B4FC-582A43105C8C}"/>
              </a:ext>
            </a:extLst>
          </p:cNvPr>
          <p:cNvSpPr/>
          <p:nvPr/>
        </p:nvSpPr>
        <p:spPr>
          <a:xfrm>
            <a:off x="8713385" y="103156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5" name="Rectángulo 684">
            <a:extLst>
              <a:ext uri="{FF2B5EF4-FFF2-40B4-BE49-F238E27FC236}">
                <a16:creationId xmlns:a16="http://schemas.microsoft.com/office/drawing/2014/main" id="{3D79511E-7F5B-495F-9301-653908543209}"/>
              </a:ext>
            </a:extLst>
          </p:cNvPr>
          <p:cNvSpPr/>
          <p:nvPr/>
        </p:nvSpPr>
        <p:spPr>
          <a:xfrm>
            <a:off x="8713385" y="131251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6" name="Rectángulo 685">
            <a:extLst>
              <a:ext uri="{FF2B5EF4-FFF2-40B4-BE49-F238E27FC236}">
                <a16:creationId xmlns:a16="http://schemas.microsoft.com/office/drawing/2014/main" id="{A458A08D-4242-48B4-80E1-00B26B84E6B3}"/>
              </a:ext>
            </a:extLst>
          </p:cNvPr>
          <p:cNvSpPr/>
          <p:nvPr/>
        </p:nvSpPr>
        <p:spPr>
          <a:xfrm>
            <a:off x="7850997" y="159382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7" name="Rectángulo 686">
            <a:extLst>
              <a:ext uri="{FF2B5EF4-FFF2-40B4-BE49-F238E27FC236}">
                <a16:creationId xmlns:a16="http://schemas.microsoft.com/office/drawing/2014/main" id="{5574A9B5-7948-4E00-9C8C-7DD09ECCD481}"/>
              </a:ext>
            </a:extLst>
          </p:cNvPr>
          <p:cNvSpPr/>
          <p:nvPr/>
        </p:nvSpPr>
        <p:spPr>
          <a:xfrm>
            <a:off x="7850997" y="187477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8" name="Rectángulo 687">
            <a:extLst>
              <a:ext uri="{FF2B5EF4-FFF2-40B4-BE49-F238E27FC236}">
                <a16:creationId xmlns:a16="http://schemas.microsoft.com/office/drawing/2014/main" id="{E38BFCC9-74A2-4490-A46D-457BD05B739C}"/>
              </a:ext>
            </a:extLst>
          </p:cNvPr>
          <p:cNvSpPr/>
          <p:nvPr/>
        </p:nvSpPr>
        <p:spPr>
          <a:xfrm>
            <a:off x="8138460" y="159382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9" name="Rectángulo 688">
            <a:extLst>
              <a:ext uri="{FF2B5EF4-FFF2-40B4-BE49-F238E27FC236}">
                <a16:creationId xmlns:a16="http://schemas.microsoft.com/office/drawing/2014/main" id="{0377CFF0-7FC7-4707-9BD7-E88EC9CC3F30}"/>
              </a:ext>
            </a:extLst>
          </p:cNvPr>
          <p:cNvSpPr/>
          <p:nvPr/>
        </p:nvSpPr>
        <p:spPr>
          <a:xfrm>
            <a:off x="8138460" y="187477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0" name="Rectángulo 689">
            <a:extLst>
              <a:ext uri="{FF2B5EF4-FFF2-40B4-BE49-F238E27FC236}">
                <a16:creationId xmlns:a16="http://schemas.microsoft.com/office/drawing/2014/main" id="{7D69DBD8-E739-46E1-A94E-DEDF42E1BF97}"/>
              </a:ext>
            </a:extLst>
          </p:cNvPr>
          <p:cNvSpPr/>
          <p:nvPr/>
        </p:nvSpPr>
        <p:spPr>
          <a:xfrm>
            <a:off x="8425922" y="159382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1" name="Rectángulo 690">
            <a:extLst>
              <a:ext uri="{FF2B5EF4-FFF2-40B4-BE49-F238E27FC236}">
                <a16:creationId xmlns:a16="http://schemas.microsoft.com/office/drawing/2014/main" id="{3B83DE19-3FEA-435B-9231-CB61BFD7FE72}"/>
              </a:ext>
            </a:extLst>
          </p:cNvPr>
          <p:cNvSpPr/>
          <p:nvPr/>
        </p:nvSpPr>
        <p:spPr>
          <a:xfrm>
            <a:off x="8425922" y="187477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2" name="Rectángulo 691">
            <a:extLst>
              <a:ext uri="{FF2B5EF4-FFF2-40B4-BE49-F238E27FC236}">
                <a16:creationId xmlns:a16="http://schemas.microsoft.com/office/drawing/2014/main" id="{D5F10536-E946-4913-AE55-68E671A695D4}"/>
              </a:ext>
            </a:extLst>
          </p:cNvPr>
          <p:cNvSpPr/>
          <p:nvPr/>
        </p:nvSpPr>
        <p:spPr>
          <a:xfrm>
            <a:off x="8713385" y="159382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3" name="Rectángulo 692">
            <a:extLst>
              <a:ext uri="{FF2B5EF4-FFF2-40B4-BE49-F238E27FC236}">
                <a16:creationId xmlns:a16="http://schemas.microsoft.com/office/drawing/2014/main" id="{A1A840DE-EF51-4FFE-9262-D7F27E61DEDE}"/>
              </a:ext>
            </a:extLst>
          </p:cNvPr>
          <p:cNvSpPr/>
          <p:nvPr/>
        </p:nvSpPr>
        <p:spPr>
          <a:xfrm>
            <a:off x="8713385" y="187477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4" name="Rectángulo 693">
            <a:extLst>
              <a:ext uri="{FF2B5EF4-FFF2-40B4-BE49-F238E27FC236}">
                <a16:creationId xmlns:a16="http://schemas.microsoft.com/office/drawing/2014/main" id="{5AB6F50D-228E-44C6-9B3B-82B323F65533}"/>
              </a:ext>
            </a:extLst>
          </p:cNvPr>
          <p:cNvSpPr/>
          <p:nvPr/>
        </p:nvSpPr>
        <p:spPr>
          <a:xfrm>
            <a:off x="7850997" y="215848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5" name="Rectángulo 694">
            <a:extLst>
              <a:ext uri="{FF2B5EF4-FFF2-40B4-BE49-F238E27FC236}">
                <a16:creationId xmlns:a16="http://schemas.microsoft.com/office/drawing/2014/main" id="{92AE851D-BFCB-4DCB-A65C-14EAE08E1F2F}"/>
              </a:ext>
            </a:extLst>
          </p:cNvPr>
          <p:cNvSpPr/>
          <p:nvPr/>
        </p:nvSpPr>
        <p:spPr>
          <a:xfrm>
            <a:off x="7850997" y="243944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6" name="Rectángulo 695">
            <a:extLst>
              <a:ext uri="{FF2B5EF4-FFF2-40B4-BE49-F238E27FC236}">
                <a16:creationId xmlns:a16="http://schemas.microsoft.com/office/drawing/2014/main" id="{EC364FBF-BB75-47EB-A29C-8D20DE43A3E8}"/>
              </a:ext>
            </a:extLst>
          </p:cNvPr>
          <p:cNvSpPr/>
          <p:nvPr/>
        </p:nvSpPr>
        <p:spPr>
          <a:xfrm>
            <a:off x="8138460" y="215848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7" name="Rectángulo 696">
            <a:extLst>
              <a:ext uri="{FF2B5EF4-FFF2-40B4-BE49-F238E27FC236}">
                <a16:creationId xmlns:a16="http://schemas.microsoft.com/office/drawing/2014/main" id="{910181E7-88C4-47DB-AD65-6C82CFEC80F6}"/>
              </a:ext>
            </a:extLst>
          </p:cNvPr>
          <p:cNvSpPr/>
          <p:nvPr/>
        </p:nvSpPr>
        <p:spPr>
          <a:xfrm>
            <a:off x="8138460" y="243944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8" name="Rectángulo 697">
            <a:extLst>
              <a:ext uri="{FF2B5EF4-FFF2-40B4-BE49-F238E27FC236}">
                <a16:creationId xmlns:a16="http://schemas.microsoft.com/office/drawing/2014/main" id="{21DC407E-C20E-4D31-897E-C8A95741570E}"/>
              </a:ext>
            </a:extLst>
          </p:cNvPr>
          <p:cNvSpPr/>
          <p:nvPr/>
        </p:nvSpPr>
        <p:spPr>
          <a:xfrm>
            <a:off x="8425922" y="215848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9" name="Rectángulo 698">
            <a:extLst>
              <a:ext uri="{FF2B5EF4-FFF2-40B4-BE49-F238E27FC236}">
                <a16:creationId xmlns:a16="http://schemas.microsoft.com/office/drawing/2014/main" id="{0840D382-24F3-4485-A797-875DC4A3FBD8}"/>
              </a:ext>
            </a:extLst>
          </p:cNvPr>
          <p:cNvSpPr/>
          <p:nvPr/>
        </p:nvSpPr>
        <p:spPr>
          <a:xfrm>
            <a:off x="8425922" y="243944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0" name="Rectángulo 699">
            <a:extLst>
              <a:ext uri="{FF2B5EF4-FFF2-40B4-BE49-F238E27FC236}">
                <a16:creationId xmlns:a16="http://schemas.microsoft.com/office/drawing/2014/main" id="{BF4EFCB1-5673-4CCF-B294-05CEDD8A5954}"/>
              </a:ext>
            </a:extLst>
          </p:cNvPr>
          <p:cNvSpPr/>
          <p:nvPr/>
        </p:nvSpPr>
        <p:spPr>
          <a:xfrm>
            <a:off x="8713385" y="215848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1" name="Rectángulo 700">
            <a:extLst>
              <a:ext uri="{FF2B5EF4-FFF2-40B4-BE49-F238E27FC236}">
                <a16:creationId xmlns:a16="http://schemas.microsoft.com/office/drawing/2014/main" id="{7E806ADB-CDA2-48A7-9F3B-01FFE3079653}"/>
              </a:ext>
            </a:extLst>
          </p:cNvPr>
          <p:cNvSpPr/>
          <p:nvPr/>
        </p:nvSpPr>
        <p:spPr>
          <a:xfrm>
            <a:off x="8713385" y="243944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2" name="Rectángulo 701">
            <a:extLst>
              <a:ext uri="{FF2B5EF4-FFF2-40B4-BE49-F238E27FC236}">
                <a16:creationId xmlns:a16="http://schemas.microsoft.com/office/drawing/2014/main" id="{0543D8D0-7028-4EFB-A56C-B8FFCCBB3E75}"/>
              </a:ext>
            </a:extLst>
          </p:cNvPr>
          <p:cNvSpPr/>
          <p:nvPr/>
        </p:nvSpPr>
        <p:spPr>
          <a:xfrm>
            <a:off x="7850997" y="272684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3" name="Rectángulo 702">
            <a:extLst>
              <a:ext uri="{FF2B5EF4-FFF2-40B4-BE49-F238E27FC236}">
                <a16:creationId xmlns:a16="http://schemas.microsoft.com/office/drawing/2014/main" id="{2094A93C-9122-4C50-B7F2-2BA8F6F39310}"/>
              </a:ext>
            </a:extLst>
          </p:cNvPr>
          <p:cNvSpPr/>
          <p:nvPr/>
        </p:nvSpPr>
        <p:spPr>
          <a:xfrm>
            <a:off x="7850997" y="299940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4" name="Rectángulo 703">
            <a:extLst>
              <a:ext uri="{FF2B5EF4-FFF2-40B4-BE49-F238E27FC236}">
                <a16:creationId xmlns:a16="http://schemas.microsoft.com/office/drawing/2014/main" id="{AB114071-F481-4BE6-BC25-986A34A6DBA1}"/>
              </a:ext>
            </a:extLst>
          </p:cNvPr>
          <p:cNvSpPr/>
          <p:nvPr/>
        </p:nvSpPr>
        <p:spPr>
          <a:xfrm>
            <a:off x="8138460" y="272684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5" name="Rectángulo 704">
            <a:extLst>
              <a:ext uri="{FF2B5EF4-FFF2-40B4-BE49-F238E27FC236}">
                <a16:creationId xmlns:a16="http://schemas.microsoft.com/office/drawing/2014/main" id="{A5A770A1-BFC8-4126-8C8B-E40FC1EFD6D3}"/>
              </a:ext>
            </a:extLst>
          </p:cNvPr>
          <p:cNvSpPr/>
          <p:nvPr/>
        </p:nvSpPr>
        <p:spPr>
          <a:xfrm>
            <a:off x="8138460" y="299940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6" name="Rectángulo 705">
            <a:extLst>
              <a:ext uri="{FF2B5EF4-FFF2-40B4-BE49-F238E27FC236}">
                <a16:creationId xmlns:a16="http://schemas.microsoft.com/office/drawing/2014/main" id="{74275195-5E4D-4A8A-8C49-6F42DDB1583D}"/>
              </a:ext>
            </a:extLst>
          </p:cNvPr>
          <p:cNvSpPr/>
          <p:nvPr/>
        </p:nvSpPr>
        <p:spPr>
          <a:xfrm>
            <a:off x="8425922" y="272684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7" name="Rectángulo 706">
            <a:extLst>
              <a:ext uri="{FF2B5EF4-FFF2-40B4-BE49-F238E27FC236}">
                <a16:creationId xmlns:a16="http://schemas.microsoft.com/office/drawing/2014/main" id="{D9ACAAAA-9E47-4B46-88D9-CC90A4C53C09}"/>
              </a:ext>
            </a:extLst>
          </p:cNvPr>
          <p:cNvSpPr/>
          <p:nvPr/>
        </p:nvSpPr>
        <p:spPr>
          <a:xfrm>
            <a:off x="8425922" y="299940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8" name="Rectángulo 707">
            <a:extLst>
              <a:ext uri="{FF2B5EF4-FFF2-40B4-BE49-F238E27FC236}">
                <a16:creationId xmlns:a16="http://schemas.microsoft.com/office/drawing/2014/main" id="{8C517622-F5AD-497B-B5DD-3643B4C98ADA}"/>
              </a:ext>
            </a:extLst>
          </p:cNvPr>
          <p:cNvSpPr/>
          <p:nvPr/>
        </p:nvSpPr>
        <p:spPr>
          <a:xfrm>
            <a:off x="8713385" y="272684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9" name="Rectángulo 708">
            <a:extLst>
              <a:ext uri="{FF2B5EF4-FFF2-40B4-BE49-F238E27FC236}">
                <a16:creationId xmlns:a16="http://schemas.microsoft.com/office/drawing/2014/main" id="{C167CEAA-1E1C-4A58-A35D-60F2ED40B0DD}"/>
              </a:ext>
            </a:extLst>
          </p:cNvPr>
          <p:cNvSpPr/>
          <p:nvPr/>
        </p:nvSpPr>
        <p:spPr>
          <a:xfrm>
            <a:off x="8713385" y="299940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0" name="Rectángulo 709">
            <a:extLst>
              <a:ext uri="{FF2B5EF4-FFF2-40B4-BE49-F238E27FC236}">
                <a16:creationId xmlns:a16="http://schemas.microsoft.com/office/drawing/2014/main" id="{D0AF2AEB-832D-4A74-A2B1-BFEE09BA41AF}"/>
              </a:ext>
            </a:extLst>
          </p:cNvPr>
          <p:cNvSpPr/>
          <p:nvPr/>
        </p:nvSpPr>
        <p:spPr>
          <a:xfrm>
            <a:off x="6703528" y="327770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1" name="Rectángulo 710">
            <a:extLst>
              <a:ext uri="{FF2B5EF4-FFF2-40B4-BE49-F238E27FC236}">
                <a16:creationId xmlns:a16="http://schemas.microsoft.com/office/drawing/2014/main" id="{4F28E546-44F5-4410-9B38-2E3DB5117413}"/>
              </a:ext>
            </a:extLst>
          </p:cNvPr>
          <p:cNvSpPr/>
          <p:nvPr/>
        </p:nvSpPr>
        <p:spPr>
          <a:xfrm>
            <a:off x="6703528" y="355866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2" name="Rectángulo 711">
            <a:extLst>
              <a:ext uri="{FF2B5EF4-FFF2-40B4-BE49-F238E27FC236}">
                <a16:creationId xmlns:a16="http://schemas.microsoft.com/office/drawing/2014/main" id="{8C8E58AC-9B35-454E-B7BF-DD497C4F315E}"/>
              </a:ext>
            </a:extLst>
          </p:cNvPr>
          <p:cNvSpPr/>
          <p:nvPr/>
        </p:nvSpPr>
        <p:spPr>
          <a:xfrm>
            <a:off x="6990991" y="327770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3" name="Rectángulo 712">
            <a:extLst>
              <a:ext uri="{FF2B5EF4-FFF2-40B4-BE49-F238E27FC236}">
                <a16:creationId xmlns:a16="http://schemas.microsoft.com/office/drawing/2014/main" id="{D2CCEB44-4308-4C69-BA96-E974DA2E11E7}"/>
              </a:ext>
            </a:extLst>
          </p:cNvPr>
          <p:cNvSpPr/>
          <p:nvPr/>
        </p:nvSpPr>
        <p:spPr>
          <a:xfrm>
            <a:off x="6990991" y="355866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4" name="Rectángulo 713">
            <a:extLst>
              <a:ext uri="{FF2B5EF4-FFF2-40B4-BE49-F238E27FC236}">
                <a16:creationId xmlns:a16="http://schemas.microsoft.com/office/drawing/2014/main" id="{22FF0606-FEE5-4B41-BA85-D3BE75B80D6A}"/>
              </a:ext>
            </a:extLst>
          </p:cNvPr>
          <p:cNvSpPr/>
          <p:nvPr/>
        </p:nvSpPr>
        <p:spPr>
          <a:xfrm>
            <a:off x="7278453" y="327770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5" name="Rectángulo 714">
            <a:extLst>
              <a:ext uri="{FF2B5EF4-FFF2-40B4-BE49-F238E27FC236}">
                <a16:creationId xmlns:a16="http://schemas.microsoft.com/office/drawing/2014/main" id="{D1E43285-FE29-4CE1-B1CF-E13C654EB02D}"/>
              </a:ext>
            </a:extLst>
          </p:cNvPr>
          <p:cNvSpPr/>
          <p:nvPr/>
        </p:nvSpPr>
        <p:spPr>
          <a:xfrm>
            <a:off x="7278453" y="355866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6" name="Rectángulo 715">
            <a:extLst>
              <a:ext uri="{FF2B5EF4-FFF2-40B4-BE49-F238E27FC236}">
                <a16:creationId xmlns:a16="http://schemas.microsoft.com/office/drawing/2014/main" id="{10D355B6-4CA7-4D20-8882-0BE8013FB563}"/>
              </a:ext>
            </a:extLst>
          </p:cNvPr>
          <p:cNvSpPr/>
          <p:nvPr/>
        </p:nvSpPr>
        <p:spPr>
          <a:xfrm>
            <a:off x="7565916" y="327770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7" name="Rectángulo 716">
            <a:extLst>
              <a:ext uri="{FF2B5EF4-FFF2-40B4-BE49-F238E27FC236}">
                <a16:creationId xmlns:a16="http://schemas.microsoft.com/office/drawing/2014/main" id="{D5FAB92F-2E5A-4B73-9769-B021F4371BB7}"/>
              </a:ext>
            </a:extLst>
          </p:cNvPr>
          <p:cNvSpPr/>
          <p:nvPr/>
        </p:nvSpPr>
        <p:spPr>
          <a:xfrm>
            <a:off x="7565916" y="355866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8" name="Rectángulo 717">
            <a:extLst>
              <a:ext uri="{FF2B5EF4-FFF2-40B4-BE49-F238E27FC236}">
                <a16:creationId xmlns:a16="http://schemas.microsoft.com/office/drawing/2014/main" id="{B87EC061-36D7-4F3B-8C4E-14F05E1FE841}"/>
              </a:ext>
            </a:extLst>
          </p:cNvPr>
          <p:cNvSpPr/>
          <p:nvPr/>
        </p:nvSpPr>
        <p:spPr>
          <a:xfrm>
            <a:off x="6703528" y="383996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9" name="Rectángulo 718">
            <a:extLst>
              <a:ext uri="{FF2B5EF4-FFF2-40B4-BE49-F238E27FC236}">
                <a16:creationId xmlns:a16="http://schemas.microsoft.com/office/drawing/2014/main" id="{29D2CE92-15FC-4113-A5B7-56E3EE88B0A3}"/>
              </a:ext>
            </a:extLst>
          </p:cNvPr>
          <p:cNvSpPr/>
          <p:nvPr/>
        </p:nvSpPr>
        <p:spPr>
          <a:xfrm>
            <a:off x="6703528" y="412091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0" name="Rectángulo 719">
            <a:extLst>
              <a:ext uri="{FF2B5EF4-FFF2-40B4-BE49-F238E27FC236}">
                <a16:creationId xmlns:a16="http://schemas.microsoft.com/office/drawing/2014/main" id="{A06BF5C1-7C4C-4E5D-B198-BB589821D466}"/>
              </a:ext>
            </a:extLst>
          </p:cNvPr>
          <p:cNvSpPr/>
          <p:nvPr/>
        </p:nvSpPr>
        <p:spPr>
          <a:xfrm>
            <a:off x="6990991" y="383996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1" name="Rectángulo 720">
            <a:extLst>
              <a:ext uri="{FF2B5EF4-FFF2-40B4-BE49-F238E27FC236}">
                <a16:creationId xmlns:a16="http://schemas.microsoft.com/office/drawing/2014/main" id="{371E24BA-894B-4EDB-AA3A-7871118E0ABC}"/>
              </a:ext>
            </a:extLst>
          </p:cNvPr>
          <p:cNvSpPr/>
          <p:nvPr/>
        </p:nvSpPr>
        <p:spPr>
          <a:xfrm>
            <a:off x="6990991" y="412091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2" name="Rectángulo 721">
            <a:extLst>
              <a:ext uri="{FF2B5EF4-FFF2-40B4-BE49-F238E27FC236}">
                <a16:creationId xmlns:a16="http://schemas.microsoft.com/office/drawing/2014/main" id="{6878551E-390C-403C-A557-DC1C3AFCF76A}"/>
              </a:ext>
            </a:extLst>
          </p:cNvPr>
          <p:cNvSpPr/>
          <p:nvPr/>
        </p:nvSpPr>
        <p:spPr>
          <a:xfrm>
            <a:off x="7278453" y="383996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3" name="Rectángulo 722">
            <a:extLst>
              <a:ext uri="{FF2B5EF4-FFF2-40B4-BE49-F238E27FC236}">
                <a16:creationId xmlns:a16="http://schemas.microsoft.com/office/drawing/2014/main" id="{6FF9BBCA-B431-4750-B144-AC14DC9B5EFB}"/>
              </a:ext>
            </a:extLst>
          </p:cNvPr>
          <p:cNvSpPr/>
          <p:nvPr/>
        </p:nvSpPr>
        <p:spPr>
          <a:xfrm>
            <a:off x="7278453" y="412091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4" name="Rectángulo 723">
            <a:extLst>
              <a:ext uri="{FF2B5EF4-FFF2-40B4-BE49-F238E27FC236}">
                <a16:creationId xmlns:a16="http://schemas.microsoft.com/office/drawing/2014/main" id="{69AAB934-DF6A-49EE-B607-1C37BD0196B2}"/>
              </a:ext>
            </a:extLst>
          </p:cNvPr>
          <p:cNvSpPr/>
          <p:nvPr/>
        </p:nvSpPr>
        <p:spPr>
          <a:xfrm>
            <a:off x="7565916" y="383996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5" name="Rectángulo 724">
            <a:extLst>
              <a:ext uri="{FF2B5EF4-FFF2-40B4-BE49-F238E27FC236}">
                <a16:creationId xmlns:a16="http://schemas.microsoft.com/office/drawing/2014/main" id="{E06C7B73-90B7-4205-80DF-048B4672D99D}"/>
              </a:ext>
            </a:extLst>
          </p:cNvPr>
          <p:cNvSpPr/>
          <p:nvPr/>
        </p:nvSpPr>
        <p:spPr>
          <a:xfrm>
            <a:off x="7565916" y="412091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6" name="Rectángulo 725">
            <a:extLst>
              <a:ext uri="{FF2B5EF4-FFF2-40B4-BE49-F238E27FC236}">
                <a16:creationId xmlns:a16="http://schemas.microsoft.com/office/drawing/2014/main" id="{A492236B-D23E-4615-9BC0-54101A37C668}"/>
              </a:ext>
            </a:extLst>
          </p:cNvPr>
          <p:cNvSpPr/>
          <p:nvPr/>
        </p:nvSpPr>
        <p:spPr>
          <a:xfrm>
            <a:off x="6703528" y="440462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7" name="Rectángulo 726">
            <a:extLst>
              <a:ext uri="{FF2B5EF4-FFF2-40B4-BE49-F238E27FC236}">
                <a16:creationId xmlns:a16="http://schemas.microsoft.com/office/drawing/2014/main" id="{1DBF0AE4-9399-45B7-AECE-F980E58781C6}"/>
              </a:ext>
            </a:extLst>
          </p:cNvPr>
          <p:cNvSpPr/>
          <p:nvPr/>
        </p:nvSpPr>
        <p:spPr>
          <a:xfrm>
            <a:off x="6703528" y="466726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8" name="Rectángulo 727">
            <a:extLst>
              <a:ext uri="{FF2B5EF4-FFF2-40B4-BE49-F238E27FC236}">
                <a16:creationId xmlns:a16="http://schemas.microsoft.com/office/drawing/2014/main" id="{322868B3-D874-4E27-9FE9-0E727DCDBC6E}"/>
              </a:ext>
            </a:extLst>
          </p:cNvPr>
          <p:cNvSpPr/>
          <p:nvPr/>
        </p:nvSpPr>
        <p:spPr>
          <a:xfrm>
            <a:off x="6990991" y="440462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9" name="Rectángulo 728">
            <a:extLst>
              <a:ext uri="{FF2B5EF4-FFF2-40B4-BE49-F238E27FC236}">
                <a16:creationId xmlns:a16="http://schemas.microsoft.com/office/drawing/2014/main" id="{36507975-6068-4C4F-8DED-4552F4C94456}"/>
              </a:ext>
            </a:extLst>
          </p:cNvPr>
          <p:cNvSpPr/>
          <p:nvPr/>
        </p:nvSpPr>
        <p:spPr>
          <a:xfrm>
            <a:off x="6990991" y="466726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0" name="Rectángulo 729">
            <a:extLst>
              <a:ext uri="{FF2B5EF4-FFF2-40B4-BE49-F238E27FC236}">
                <a16:creationId xmlns:a16="http://schemas.microsoft.com/office/drawing/2014/main" id="{58208857-CD29-4EB6-8584-6FFDFE558490}"/>
              </a:ext>
            </a:extLst>
          </p:cNvPr>
          <p:cNvSpPr/>
          <p:nvPr/>
        </p:nvSpPr>
        <p:spPr>
          <a:xfrm>
            <a:off x="7278453" y="440462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1" name="Rectángulo 730">
            <a:extLst>
              <a:ext uri="{FF2B5EF4-FFF2-40B4-BE49-F238E27FC236}">
                <a16:creationId xmlns:a16="http://schemas.microsoft.com/office/drawing/2014/main" id="{52719F59-0F49-4124-AE4A-F302B7F07273}"/>
              </a:ext>
            </a:extLst>
          </p:cNvPr>
          <p:cNvSpPr/>
          <p:nvPr/>
        </p:nvSpPr>
        <p:spPr>
          <a:xfrm>
            <a:off x="7278453" y="466726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2" name="Rectángulo 731">
            <a:extLst>
              <a:ext uri="{FF2B5EF4-FFF2-40B4-BE49-F238E27FC236}">
                <a16:creationId xmlns:a16="http://schemas.microsoft.com/office/drawing/2014/main" id="{EB57EC6E-B773-4FA7-AAD1-7A8EBC15C5D8}"/>
              </a:ext>
            </a:extLst>
          </p:cNvPr>
          <p:cNvSpPr/>
          <p:nvPr/>
        </p:nvSpPr>
        <p:spPr>
          <a:xfrm>
            <a:off x="7565916" y="440462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3" name="Rectángulo 732">
            <a:extLst>
              <a:ext uri="{FF2B5EF4-FFF2-40B4-BE49-F238E27FC236}">
                <a16:creationId xmlns:a16="http://schemas.microsoft.com/office/drawing/2014/main" id="{A32BC62A-8089-42DB-8898-4F2F2794F6C5}"/>
              </a:ext>
            </a:extLst>
          </p:cNvPr>
          <p:cNvSpPr/>
          <p:nvPr/>
        </p:nvSpPr>
        <p:spPr>
          <a:xfrm>
            <a:off x="7565916" y="466726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4" name="Rectángulo 733">
            <a:extLst>
              <a:ext uri="{FF2B5EF4-FFF2-40B4-BE49-F238E27FC236}">
                <a16:creationId xmlns:a16="http://schemas.microsoft.com/office/drawing/2014/main" id="{FBD4F786-A7C0-4D17-AA8F-5BAD4971A55F}"/>
              </a:ext>
            </a:extLst>
          </p:cNvPr>
          <p:cNvSpPr/>
          <p:nvPr/>
        </p:nvSpPr>
        <p:spPr>
          <a:xfrm>
            <a:off x="6703528" y="495466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5" name="Rectángulo 734">
            <a:extLst>
              <a:ext uri="{FF2B5EF4-FFF2-40B4-BE49-F238E27FC236}">
                <a16:creationId xmlns:a16="http://schemas.microsoft.com/office/drawing/2014/main" id="{6E03E8D1-3406-4A99-83AB-9CECEEC95D46}"/>
              </a:ext>
            </a:extLst>
          </p:cNvPr>
          <p:cNvSpPr/>
          <p:nvPr/>
        </p:nvSpPr>
        <p:spPr>
          <a:xfrm>
            <a:off x="6703528" y="523181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6" name="Rectángulo 735">
            <a:extLst>
              <a:ext uri="{FF2B5EF4-FFF2-40B4-BE49-F238E27FC236}">
                <a16:creationId xmlns:a16="http://schemas.microsoft.com/office/drawing/2014/main" id="{3C4930F5-2103-48D9-A96E-AFCBFF45C513}"/>
              </a:ext>
            </a:extLst>
          </p:cNvPr>
          <p:cNvSpPr/>
          <p:nvPr/>
        </p:nvSpPr>
        <p:spPr>
          <a:xfrm>
            <a:off x="6990991" y="495466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7" name="Rectángulo 736">
            <a:extLst>
              <a:ext uri="{FF2B5EF4-FFF2-40B4-BE49-F238E27FC236}">
                <a16:creationId xmlns:a16="http://schemas.microsoft.com/office/drawing/2014/main" id="{4A41FA4A-3C51-40ED-8162-BD6B947DB463}"/>
              </a:ext>
            </a:extLst>
          </p:cNvPr>
          <p:cNvSpPr/>
          <p:nvPr/>
        </p:nvSpPr>
        <p:spPr>
          <a:xfrm>
            <a:off x="6990991" y="523181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8" name="Rectángulo 737">
            <a:extLst>
              <a:ext uri="{FF2B5EF4-FFF2-40B4-BE49-F238E27FC236}">
                <a16:creationId xmlns:a16="http://schemas.microsoft.com/office/drawing/2014/main" id="{B82AFB64-0D99-40B5-8F6F-5F560F3C9567}"/>
              </a:ext>
            </a:extLst>
          </p:cNvPr>
          <p:cNvSpPr/>
          <p:nvPr/>
        </p:nvSpPr>
        <p:spPr>
          <a:xfrm>
            <a:off x="7278453" y="495466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9" name="Rectángulo 738">
            <a:extLst>
              <a:ext uri="{FF2B5EF4-FFF2-40B4-BE49-F238E27FC236}">
                <a16:creationId xmlns:a16="http://schemas.microsoft.com/office/drawing/2014/main" id="{B76C3522-FC32-427B-8CDD-AD6456F23716}"/>
              </a:ext>
            </a:extLst>
          </p:cNvPr>
          <p:cNvSpPr/>
          <p:nvPr/>
        </p:nvSpPr>
        <p:spPr>
          <a:xfrm>
            <a:off x="7278453" y="523181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0" name="Rectángulo 739">
            <a:extLst>
              <a:ext uri="{FF2B5EF4-FFF2-40B4-BE49-F238E27FC236}">
                <a16:creationId xmlns:a16="http://schemas.microsoft.com/office/drawing/2014/main" id="{A35FB5B0-4E7C-490B-A2BC-BCFBDBD58FA0}"/>
              </a:ext>
            </a:extLst>
          </p:cNvPr>
          <p:cNvSpPr/>
          <p:nvPr/>
        </p:nvSpPr>
        <p:spPr>
          <a:xfrm>
            <a:off x="7565916" y="495466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1" name="Rectángulo 740">
            <a:extLst>
              <a:ext uri="{FF2B5EF4-FFF2-40B4-BE49-F238E27FC236}">
                <a16:creationId xmlns:a16="http://schemas.microsoft.com/office/drawing/2014/main" id="{C4A4B6E1-53F1-4418-A9F7-4DD7DBC067C9}"/>
              </a:ext>
            </a:extLst>
          </p:cNvPr>
          <p:cNvSpPr/>
          <p:nvPr/>
        </p:nvSpPr>
        <p:spPr>
          <a:xfrm>
            <a:off x="7565916" y="523181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2" name="Rectángulo 741">
            <a:extLst>
              <a:ext uri="{FF2B5EF4-FFF2-40B4-BE49-F238E27FC236}">
                <a16:creationId xmlns:a16="http://schemas.microsoft.com/office/drawing/2014/main" id="{0E980540-7A59-4DFF-9D1C-D43A1C9F7C2C}"/>
              </a:ext>
            </a:extLst>
          </p:cNvPr>
          <p:cNvSpPr/>
          <p:nvPr/>
        </p:nvSpPr>
        <p:spPr>
          <a:xfrm>
            <a:off x="7853378" y="327770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3" name="Rectángulo 742">
            <a:extLst>
              <a:ext uri="{FF2B5EF4-FFF2-40B4-BE49-F238E27FC236}">
                <a16:creationId xmlns:a16="http://schemas.microsoft.com/office/drawing/2014/main" id="{D0293C21-B0AF-461C-81C4-0AEAF530EAF7}"/>
              </a:ext>
            </a:extLst>
          </p:cNvPr>
          <p:cNvSpPr/>
          <p:nvPr/>
        </p:nvSpPr>
        <p:spPr>
          <a:xfrm>
            <a:off x="7853378" y="355866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4" name="Rectángulo 743">
            <a:extLst>
              <a:ext uri="{FF2B5EF4-FFF2-40B4-BE49-F238E27FC236}">
                <a16:creationId xmlns:a16="http://schemas.microsoft.com/office/drawing/2014/main" id="{4A41F8FA-925C-4FE8-8B28-A7D2F240BEFF}"/>
              </a:ext>
            </a:extLst>
          </p:cNvPr>
          <p:cNvSpPr/>
          <p:nvPr/>
        </p:nvSpPr>
        <p:spPr>
          <a:xfrm>
            <a:off x="8140841" y="327770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5" name="Rectángulo 744">
            <a:extLst>
              <a:ext uri="{FF2B5EF4-FFF2-40B4-BE49-F238E27FC236}">
                <a16:creationId xmlns:a16="http://schemas.microsoft.com/office/drawing/2014/main" id="{B44A2C06-B471-468C-A361-715CF8B8EBEA}"/>
              </a:ext>
            </a:extLst>
          </p:cNvPr>
          <p:cNvSpPr/>
          <p:nvPr/>
        </p:nvSpPr>
        <p:spPr>
          <a:xfrm>
            <a:off x="8140841" y="355866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6" name="Rectángulo 745">
            <a:extLst>
              <a:ext uri="{FF2B5EF4-FFF2-40B4-BE49-F238E27FC236}">
                <a16:creationId xmlns:a16="http://schemas.microsoft.com/office/drawing/2014/main" id="{71A67443-727D-4961-A304-C02BF23F734F}"/>
              </a:ext>
            </a:extLst>
          </p:cNvPr>
          <p:cNvSpPr/>
          <p:nvPr/>
        </p:nvSpPr>
        <p:spPr>
          <a:xfrm>
            <a:off x="8428303" y="327770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7" name="Rectángulo 746">
            <a:extLst>
              <a:ext uri="{FF2B5EF4-FFF2-40B4-BE49-F238E27FC236}">
                <a16:creationId xmlns:a16="http://schemas.microsoft.com/office/drawing/2014/main" id="{BB9F2A3A-8938-48D3-BBD7-D49BA0E1E986}"/>
              </a:ext>
            </a:extLst>
          </p:cNvPr>
          <p:cNvSpPr/>
          <p:nvPr/>
        </p:nvSpPr>
        <p:spPr>
          <a:xfrm>
            <a:off x="8428303" y="355866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8" name="Rectángulo 747">
            <a:extLst>
              <a:ext uri="{FF2B5EF4-FFF2-40B4-BE49-F238E27FC236}">
                <a16:creationId xmlns:a16="http://schemas.microsoft.com/office/drawing/2014/main" id="{69B8FEE9-D8AD-44AB-8A65-565104B18244}"/>
              </a:ext>
            </a:extLst>
          </p:cNvPr>
          <p:cNvSpPr/>
          <p:nvPr/>
        </p:nvSpPr>
        <p:spPr>
          <a:xfrm>
            <a:off x="8715766" y="327770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9" name="Rectángulo 748">
            <a:extLst>
              <a:ext uri="{FF2B5EF4-FFF2-40B4-BE49-F238E27FC236}">
                <a16:creationId xmlns:a16="http://schemas.microsoft.com/office/drawing/2014/main" id="{8F364E71-1885-4DE4-82FF-8FCDA447761E}"/>
              </a:ext>
            </a:extLst>
          </p:cNvPr>
          <p:cNvSpPr/>
          <p:nvPr/>
        </p:nvSpPr>
        <p:spPr>
          <a:xfrm>
            <a:off x="8715766" y="355866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50" name="Rectángulo 749">
            <a:extLst>
              <a:ext uri="{FF2B5EF4-FFF2-40B4-BE49-F238E27FC236}">
                <a16:creationId xmlns:a16="http://schemas.microsoft.com/office/drawing/2014/main" id="{4DB50E58-D31C-466E-A6B8-C5C563B8C4F3}"/>
              </a:ext>
            </a:extLst>
          </p:cNvPr>
          <p:cNvSpPr/>
          <p:nvPr/>
        </p:nvSpPr>
        <p:spPr>
          <a:xfrm>
            <a:off x="7853378" y="383996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51" name="Rectángulo 750">
            <a:extLst>
              <a:ext uri="{FF2B5EF4-FFF2-40B4-BE49-F238E27FC236}">
                <a16:creationId xmlns:a16="http://schemas.microsoft.com/office/drawing/2014/main" id="{C5FF9770-0849-4C64-B21A-D7B21EFA3509}"/>
              </a:ext>
            </a:extLst>
          </p:cNvPr>
          <p:cNvSpPr/>
          <p:nvPr/>
        </p:nvSpPr>
        <p:spPr>
          <a:xfrm>
            <a:off x="7853378" y="412091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52" name="Rectángulo 751">
            <a:extLst>
              <a:ext uri="{FF2B5EF4-FFF2-40B4-BE49-F238E27FC236}">
                <a16:creationId xmlns:a16="http://schemas.microsoft.com/office/drawing/2014/main" id="{F1417853-9A43-4425-B221-7DFB6D6E20AC}"/>
              </a:ext>
            </a:extLst>
          </p:cNvPr>
          <p:cNvSpPr/>
          <p:nvPr/>
        </p:nvSpPr>
        <p:spPr>
          <a:xfrm>
            <a:off x="8140841" y="383996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53" name="Rectángulo 752">
            <a:extLst>
              <a:ext uri="{FF2B5EF4-FFF2-40B4-BE49-F238E27FC236}">
                <a16:creationId xmlns:a16="http://schemas.microsoft.com/office/drawing/2014/main" id="{E3371EE3-88E6-4059-991C-6557C472D7F5}"/>
              </a:ext>
            </a:extLst>
          </p:cNvPr>
          <p:cNvSpPr/>
          <p:nvPr/>
        </p:nvSpPr>
        <p:spPr>
          <a:xfrm>
            <a:off x="8140841" y="412091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54" name="Rectángulo 753">
            <a:extLst>
              <a:ext uri="{FF2B5EF4-FFF2-40B4-BE49-F238E27FC236}">
                <a16:creationId xmlns:a16="http://schemas.microsoft.com/office/drawing/2014/main" id="{4A97A1B5-9D16-448F-A679-1EF43EEEAF5D}"/>
              </a:ext>
            </a:extLst>
          </p:cNvPr>
          <p:cNvSpPr/>
          <p:nvPr/>
        </p:nvSpPr>
        <p:spPr>
          <a:xfrm>
            <a:off x="8428303" y="383996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55" name="Rectángulo 754">
            <a:extLst>
              <a:ext uri="{FF2B5EF4-FFF2-40B4-BE49-F238E27FC236}">
                <a16:creationId xmlns:a16="http://schemas.microsoft.com/office/drawing/2014/main" id="{8D903403-259A-4E0D-8ECD-BA1EBF53F0C5}"/>
              </a:ext>
            </a:extLst>
          </p:cNvPr>
          <p:cNvSpPr/>
          <p:nvPr/>
        </p:nvSpPr>
        <p:spPr>
          <a:xfrm>
            <a:off x="8428303" y="412091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56" name="Rectángulo 755">
            <a:extLst>
              <a:ext uri="{FF2B5EF4-FFF2-40B4-BE49-F238E27FC236}">
                <a16:creationId xmlns:a16="http://schemas.microsoft.com/office/drawing/2014/main" id="{6D7AB108-4959-4148-ACA9-D7136BF47F88}"/>
              </a:ext>
            </a:extLst>
          </p:cNvPr>
          <p:cNvSpPr/>
          <p:nvPr/>
        </p:nvSpPr>
        <p:spPr>
          <a:xfrm>
            <a:off x="8715766" y="383996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57" name="Rectángulo 756">
            <a:extLst>
              <a:ext uri="{FF2B5EF4-FFF2-40B4-BE49-F238E27FC236}">
                <a16:creationId xmlns:a16="http://schemas.microsoft.com/office/drawing/2014/main" id="{73CFED7F-EDEC-45D8-9E33-C96F46B87281}"/>
              </a:ext>
            </a:extLst>
          </p:cNvPr>
          <p:cNvSpPr/>
          <p:nvPr/>
        </p:nvSpPr>
        <p:spPr>
          <a:xfrm>
            <a:off x="8715766" y="412091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58" name="Rectángulo 757">
            <a:extLst>
              <a:ext uri="{FF2B5EF4-FFF2-40B4-BE49-F238E27FC236}">
                <a16:creationId xmlns:a16="http://schemas.microsoft.com/office/drawing/2014/main" id="{4BEDD324-794B-4D22-BCA6-5C93866D4770}"/>
              </a:ext>
            </a:extLst>
          </p:cNvPr>
          <p:cNvSpPr/>
          <p:nvPr/>
        </p:nvSpPr>
        <p:spPr>
          <a:xfrm>
            <a:off x="7853378" y="440462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59" name="Rectángulo 758">
            <a:extLst>
              <a:ext uri="{FF2B5EF4-FFF2-40B4-BE49-F238E27FC236}">
                <a16:creationId xmlns:a16="http://schemas.microsoft.com/office/drawing/2014/main" id="{E92ACC36-9D98-46D7-9FAE-E284ED294509}"/>
              </a:ext>
            </a:extLst>
          </p:cNvPr>
          <p:cNvSpPr/>
          <p:nvPr/>
        </p:nvSpPr>
        <p:spPr>
          <a:xfrm>
            <a:off x="7853378" y="466726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0" name="Rectángulo 759">
            <a:extLst>
              <a:ext uri="{FF2B5EF4-FFF2-40B4-BE49-F238E27FC236}">
                <a16:creationId xmlns:a16="http://schemas.microsoft.com/office/drawing/2014/main" id="{FBBEB739-BF0A-410D-B97F-2179F3D28BE0}"/>
              </a:ext>
            </a:extLst>
          </p:cNvPr>
          <p:cNvSpPr/>
          <p:nvPr/>
        </p:nvSpPr>
        <p:spPr>
          <a:xfrm>
            <a:off x="8140841" y="440462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1" name="Rectángulo 760">
            <a:extLst>
              <a:ext uri="{FF2B5EF4-FFF2-40B4-BE49-F238E27FC236}">
                <a16:creationId xmlns:a16="http://schemas.microsoft.com/office/drawing/2014/main" id="{4A5DAF5D-CE04-4159-8DC5-45B915A44417}"/>
              </a:ext>
            </a:extLst>
          </p:cNvPr>
          <p:cNvSpPr/>
          <p:nvPr/>
        </p:nvSpPr>
        <p:spPr>
          <a:xfrm>
            <a:off x="8140841" y="466726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2" name="Rectángulo 761">
            <a:extLst>
              <a:ext uri="{FF2B5EF4-FFF2-40B4-BE49-F238E27FC236}">
                <a16:creationId xmlns:a16="http://schemas.microsoft.com/office/drawing/2014/main" id="{C27D4BAB-43FA-4B28-B8BA-D1C9719145DA}"/>
              </a:ext>
            </a:extLst>
          </p:cNvPr>
          <p:cNvSpPr/>
          <p:nvPr/>
        </p:nvSpPr>
        <p:spPr>
          <a:xfrm>
            <a:off x="8428303" y="440462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3" name="Rectángulo 762">
            <a:extLst>
              <a:ext uri="{FF2B5EF4-FFF2-40B4-BE49-F238E27FC236}">
                <a16:creationId xmlns:a16="http://schemas.microsoft.com/office/drawing/2014/main" id="{91986C26-8E65-4164-B44F-CA6B72764642}"/>
              </a:ext>
            </a:extLst>
          </p:cNvPr>
          <p:cNvSpPr/>
          <p:nvPr/>
        </p:nvSpPr>
        <p:spPr>
          <a:xfrm>
            <a:off x="8428303" y="466726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4" name="Rectángulo 763">
            <a:extLst>
              <a:ext uri="{FF2B5EF4-FFF2-40B4-BE49-F238E27FC236}">
                <a16:creationId xmlns:a16="http://schemas.microsoft.com/office/drawing/2014/main" id="{5AA78872-A337-4724-B541-ED96BF7F1E78}"/>
              </a:ext>
            </a:extLst>
          </p:cNvPr>
          <p:cNvSpPr/>
          <p:nvPr/>
        </p:nvSpPr>
        <p:spPr>
          <a:xfrm>
            <a:off x="8715766" y="440462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5" name="Rectángulo 764">
            <a:extLst>
              <a:ext uri="{FF2B5EF4-FFF2-40B4-BE49-F238E27FC236}">
                <a16:creationId xmlns:a16="http://schemas.microsoft.com/office/drawing/2014/main" id="{5AED2E3B-BC05-44C0-89B5-B9FBB51D77EC}"/>
              </a:ext>
            </a:extLst>
          </p:cNvPr>
          <p:cNvSpPr/>
          <p:nvPr/>
        </p:nvSpPr>
        <p:spPr>
          <a:xfrm>
            <a:off x="8715766" y="466726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6" name="Rectángulo 765">
            <a:extLst>
              <a:ext uri="{FF2B5EF4-FFF2-40B4-BE49-F238E27FC236}">
                <a16:creationId xmlns:a16="http://schemas.microsoft.com/office/drawing/2014/main" id="{C9A8AB13-A7B0-4685-A0C7-317FBF733CDE}"/>
              </a:ext>
            </a:extLst>
          </p:cNvPr>
          <p:cNvSpPr/>
          <p:nvPr/>
        </p:nvSpPr>
        <p:spPr>
          <a:xfrm>
            <a:off x="7853378" y="495466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7" name="Rectángulo 766">
            <a:extLst>
              <a:ext uri="{FF2B5EF4-FFF2-40B4-BE49-F238E27FC236}">
                <a16:creationId xmlns:a16="http://schemas.microsoft.com/office/drawing/2014/main" id="{F2CCE391-4093-4E3F-A16D-09457DC4DB6F}"/>
              </a:ext>
            </a:extLst>
          </p:cNvPr>
          <p:cNvSpPr/>
          <p:nvPr/>
        </p:nvSpPr>
        <p:spPr>
          <a:xfrm>
            <a:off x="7853378" y="523181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8" name="Rectángulo 767">
            <a:extLst>
              <a:ext uri="{FF2B5EF4-FFF2-40B4-BE49-F238E27FC236}">
                <a16:creationId xmlns:a16="http://schemas.microsoft.com/office/drawing/2014/main" id="{71D6B7CA-9B01-44FC-98F9-25FB71993194}"/>
              </a:ext>
            </a:extLst>
          </p:cNvPr>
          <p:cNvSpPr/>
          <p:nvPr/>
        </p:nvSpPr>
        <p:spPr>
          <a:xfrm>
            <a:off x="8140841" y="495466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9" name="Rectángulo 768">
            <a:extLst>
              <a:ext uri="{FF2B5EF4-FFF2-40B4-BE49-F238E27FC236}">
                <a16:creationId xmlns:a16="http://schemas.microsoft.com/office/drawing/2014/main" id="{4FBEB322-BBA4-4B4D-B72E-FB3F18A29375}"/>
              </a:ext>
            </a:extLst>
          </p:cNvPr>
          <p:cNvSpPr/>
          <p:nvPr/>
        </p:nvSpPr>
        <p:spPr>
          <a:xfrm>
            <a:off x="8140841" y="523181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0" name="Rectángulo 769">
            <a:extLst>
              <a:ext uri="{FF2B5EF4-FFF2-40B4-BE49-F238E27FC236}">
                <a16:creationId xmlns:a16="http://schemas.microsoft.com/office/drawing/2014/main" id="{EB1D3DEB-B80B-477E-A559-0AFA579404E8}"/>
              </a:ext>
            </a:extLst>
          </p:cNvPr>
          <p:cNvSpPr/>
          <p:nvPr/>
        </p:nvSpPr>
        <p:spPr>
          <a:xfrm>
            <a:off x="8428303" y="495466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1" name="Rectángulo 770">
            <a:extLst>
              <a:ext uri="{FF2B5EF4-FFF2-40B4-BE49-F238E27FC236}">
                <a16:creationId xmlns:a16="http://schemas.microsoft.com/office/drawing/2014/main" id="{4598519A-BCB0-4C98-986F-F292CFAF0598}"/>
              </a:ext>
            </a:extLst>
          </p:cNvPr>
          <p:cNvSpPr/>
          <p:nvPr/>
        </p:nvSpPr>
        <p:spPr>
          <a:xfrm>
            <a:off x="8428303" y="523181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2" name="Rectángulo 771">
            <a:extLst>
              <a:ext uri="{FF2B5EF4-FFF2-40B4-BE49-F238E27FC236}">
                <a16:creationId xmlns:a16="http://schemas.microsoft.com/office/drawing/2014/main" id="{6A98EEA5-164F-4279-8325-D1D40B76CC16}"/>
              </a:ext>
            </a:extLst>
          </p:cNvPr>
          <p:cNvSpPr/>
          <p:nvPr/>
        </p:nvSpPr>
        <p:spPr>
          <a:xfrm>
            <a:off x="8715766" y="495466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3" name="Rectángulo 772">
            <a:extLst>
              <a:ext uri="{FF2B5EF4-FFF2-40B4-BE49-F238E27FC236}">
                <a16:creationId xmlns:a16="http://schemas.microsoft.com/office/drawing/2014/main" id="{119E6CCB-509A-40CD-88DB-488F606F5DBD}"/>
              </a:ext>
            </a:extLst>
          </p:cNvPr>
          <p:cNvSpPr/>
          <p:nvPr/>
        </p:nvSpPr>
        <p:spPr>
          <a:xfrm>
            <a:off x="8715766" y="523181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83A99871-F9F7-43C1-B0F9-059B8B104A7E}"/>
              </a:ext>
            </a:extLst>
          </p:cNvPr>
          <p:cNvGrpSpPr/>
          <p:nvPr/>
        </p:nvGrpSpPr>
        <p:grpSpPr>
          <a:xfrm>
            <a:off x="18372" y="817346"/>
            <a:ext cx="9151534" cy="7292501"/>
            <a:chOff x="-287786" y="7211683"/>
            <a:chExt cx="9151534" cy="7292501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58D043D4-17BA-421A-B36A-631B00FCE4E1}"/>
                </a:ext>
              </a:extLst>
            </p:cNvPr>
            <p:cNvGrpSpPr/>
            <p:nvPr/>
          </p:nvGrpSpPr>
          <p:grpSpPr>
            <a:xfrm>
              <a:off x="3963621" y="7211683"/>
              <a:ext cx="4900127" cy="4945700"/>
              <a:chOff x="4394746" y="627496"/>
              <a:chExt cx="4900127" cy="4945700"/>
            </a:xfrm>
          </p:grpSpPr>
          <p:sp>
            <p:nvSpPr>
              <p:cNvPr id="311" name="Rectángulo 310">
                <a:extLst>
                  <a:ext uri="{FF2B5EF4-FFF2-40B4-BE49-F238E27FC236}">
                    <a16:creationId xmlns:a16="http://schemas.microsoft.com/office/drawing/2014/main" id="{DAC55111-C9A7-4376-AFED-A5CE89435406}"/>
                  </a:ext>
                </a:extLst>
              </p:cNvPr>
              <p:cNvSpPr/>
              <p:nvPr/>
            </p:nvSpPr>
            <p:spPr>
              <a:xfrm>
                <a:off x="4394746" y="655023"/>
                <a:ext cx="288670" cy="4903659"/>
              </a:xfrm>
              <a:prstGeom prst="rect">
                <a:avLst/>
              </a:prstGeom>
              <a:solidFill>
                <a:srgbClr val="000000">
                  <a:alpha val="2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13" name="Rectángulo 312">
                <a:extLst>
                  <a:ext uri="{FF2B5EF4-FFF2-40B4-BE49-F238E27FC236}">
                    <a16:creationId xmlns:a16="http://schemas.microsoft.com/office/drawing/2014/main" id="{3CEC524A-A763-4A29-9922-FC3776FC50D4}"/>
                  </a:ext>
                </a:extLst>
              </p:cNvPr>
              <p:cNvSpPr/>
              <p:nvPr/>
            </p:nvSpPr>
            <p:spPr>
              <a:xfrm>
                <a:off x="4992165" y="669537"/>
                <a:ext cx="288670" cy="4903659"/>
              </a:xfrm>
              <a:prstGeom prst="rect">
                <a:avLst/>
              </a:prstGeom>
              <a:solidFill>
                <a:srgbClr val="000000">
                  <a:alpha val="2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14" name="Rectángulo 313">
                <a:extLst>
                  <a:ext uri="{FF2B5EF4-FFF2-40B4-BE49-F238E27FC236}">
                    <a16:creationId xmlns:a16="http://schemas.microsoft.com/office/drawing/2014/main" id="{6BA80353-6175-4BC5-98EB-8B3B703D1293}"/>
                  </a:ext>
                </a:extLst>
              </p:cNvPr>
              <p:cNvSpPr/>
              <p:nvPr/>
            </p:nvSpPr>
            <p:spPr>
              <a:xfrm>
                <a:off x="5560160" y="644396"/>
                <a:ext cx="289139" cy="4903659"/>
              </a:xfrm>
              <a:prstGeom prst="rect">
                <a:avLst/>
              </a:prstGeom>
              <a:solidFill>
                <a:srgbClr val="000000">
                  <a:alpha val="2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15" name="Rectángulo 314">
                <a:extLst>
                  <a:ext uri="{FF2B5EF4-FFF2-40B4-BE49-F238E27FC236}">
                    <a16:creationId xmlns:a16="http://schemas.microsoft.com/office/drawing/2014/main" id="{118368E4-F610-4214-89A9-36FDEB73F434}"/>
                  </a:ext>
                </a:extLst>
              </p:cNvPr>
              <p:cNvSpPr/>
              <p:nvPr/>
            </p:nvSpPr>
            <p:spPr>
              <a:xfrm>
                <a:off x="6145258" y="644396"/>
                <a:ext cx="285321" cy="4903659"/>
              </a:xfrm>
              <a:prstGeom prst="rect">
                <a:avLst/>
              </a:prstGeom>
              <a:solidFill>
                <a:srgbClr val="000000">
                  <a:alpha val="2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16" name="Rectángulo 315">
                <a:extLst>
                  <a:ext uri="{FF2B5EF4-FFF2-40B4-BE49-F238E27FC236}">
                    <a16:creationId xmlns:a16="http://schemas.microsoft.com/office/drawing/2014/main" id="{2E26F78B-9AA7-4D39-B690-6CC98677EA16}"/>
                  </a:ext>
                </a:extLst>
              </p:cNvPr>
              <p:cNvSpPr/>
              <p:nvPr/>
            </p:nvSpPr>
            <p:spPr>
              <a:xfrm>
                <a:off x="6699447" y="633768"/>
                <a:ext cx="301296" cy="4903659"/>
              </a:xfrm>
              <a:prstGeom prst="rect">
                <a:avLst/>
              </a:prstGeom>
              <a:solidFill>
                <a:srgbClr val="000000">
                  <a:alpha val="2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17" name="Rectángulo 316">
                <a:extLst>
                  <a:ext uri="{FF2B5EF4-FFF2-40B4-BE49-F238E27FC236}">
                    <a16:creationId xmlns:a16="http://schemas.microsoft.com/office/drawing/2014/main" id="{30F83347-D350-40FC-8BAB-2E285A61B00E}"/>
                  </a:ext>
                </a:extLst>
              </p:cNvPr>
              <p:cNvSpPr/>
              <p:nvPr/>
            </p:nvSpPr>
            <p:spPr>
              <a:xfrm>
                <a:off x="7275520" y="644396"/>
                <a:ext cx="292369" cy="4903659"/>
              </a:xfrm>
              <a:prstGeom prst="rect">
                <a:avLst/>
              </a:prstGeom>
              <a:solidFill>
                <a:srgbClr val="000000">
                  <a:alpha val="2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18" name="Rectángulo 317">
                <a:extLst>
                  <a:ext uri="{FF2B5EF4-FFF2-40B4-BE49-F238E27FC236}">
                    <a16:creationId xmlns:a16="http://schemas.microsoft.com/office/drawing/2014/main" id="{AE432336-FC76-4BA3-8317-187402118AB1}"/>
                  </a:ext>
                </a:extLst>
              </p:cNvPr>
              <p:cNvSpPr/>
              <p:nvPr/>
            </p:nvSpPr>
            <p:spPr>
              <a:xfrm>
                <a:off x="7863082" y="644396"/>
                <a:ext cx="287462" cy="4903659"/>
              </a:xfrm>
              <a:prstGeom prst="rect">
                <a:avLst/>
              </a:prstGeom>
              <a:solidFill>
                <a:srgbClr val="000000">
                  <a:alpha val="2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19" name="Rectángulo 318">
                <a:extLst>
                  <a:ext uri="{FF2B5EF4-FFF2-40B4-BE49-F238E27FC236}">
                    <a16:creationId xmlns:a16="http://schemas.microsoft.com/office/drawing/2014/main" id="{869A1CED-C66E-4D98-80FE-D0DC171E6B7F}"/>
                  </a:ext>
                </a:extLst>
              </p:cNvPr>
              <p:cNvSpPr/>
              <p:nvPr/>
            </p:nvSpPr>
            <p:spPr>
              <a:xfrm>
                <a:off x="8428745" y="633768"/>
                <a:ext cx="287462" cy="4903659"/>
              </a:xfrm>
              <a:prstGeom prst="rect">
                <a:avLst/>
              </a:prstGeom>
              <a:solidFill>
                <a:srgbClr val="000000">
                  <a:alpha val="2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21" name="Rectángulo 320">
                <a:extLst>
                  <a:ext uri="{FF2B5EF4-FFF2-40B4-BE49-F238E27FC236}">
                    <a16:creationId xmlns:a16="http://schemas.microsoft.com/office/drawing/2014/main" id="{9B80BA56-6CB5-4FD9-9A47-04441C1675CD}"/>
                  </a:ext>
                </a:extLst>
              </p:cNvPr>
              <p:cNvSpPr/>
              <p:nvPr/>
            </p:nvSpPr>
            <p:spPr>
              <a:xfrm>
                <a:off x="8993577" y="627496"/>
                <a:ext cx="301296" cy="4903659"/>
              </a:xfrm>
              <a:prstGeom prst="rect">
                <a:avLst/>
              </a:prstGeom>
              <a:solidFill>
                <a:srgbClr val="000000">
                  <a:alpha val="2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8F640B6D-2742-42C6-AA08-0FD0438E6DA7}"/>
                </a:ext>
              </a:extLst>
            </p:cNvPr>
            <p:cNvGrpSpPr/>
            <p:nvPr/>
          </p:nvGrpSpPr>
          <p:grpSpPr>
            <a:xfrm>
              <a:off x="-287786" y="10043899"/>
              <a:ext cx="5583439" cy="4460285"/>
              <a:chOff x="3686867" y="2210613"/>
              <a:chExt cx="4185485" cy="4460285"/>
            </a:xfrm>
          </p:grpSpPr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5BE2148E-8EA4-4E3F-AFD6-6E98C09B11A5}"/>
                  </a:ext>
                </a:extLst>
              </p:cNvPr>
              <p:cNvSpPr/>
              <p:nvPr/>
            </p:nvSpPr>
            <p:spPr>
              <a:xfrm>
                <a:off x="3686867" y="2239425"/>
                <a:ext cx="197294" cy="4431473"/>
              </a:xfrm>
              <a:prstGeom prst="rect">
                <a:avLst/>
              </a:prstGeom>
              <a:solidFill>
                <a:srgbClr val="FF5100"/>
              </a:solidFill>
              <a:ln>
                <a:solidFill>
                  <a:srgbClr val="0B20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74" name="Rectángulo 773">
                <a:extLst>
                  <a:ext uri="{FF2B5EF4-FFF2-40B4-BE49-F238E27FC236}">
                    <a16:creationId xmlns:a16="http://schemas.microsoft.com/office/drawing/2014/main" id="{E35A98BE-E22D-43DD-A460-ADF59C78E1C1}"/>
                  </a:ext>
                </a:extLst>
              </p:cNvPr>
              <p:cNvSpPr/>
              <p:nvPr/>
            </p:nvSpPr>
            <p:spPr>
              <a:xfrm>
                <a:off x="4086579" y="2229821"/>
                <a:ext cx="197294" cy="4431473"/>
              </a:xfrm>
              <a:prstGeom prst="rect">
                <a:avLst/>
              </a:prstGeom>
              <a:solidFill>
                <a:srgbClr val="FF5100"/>
              </a:solidFill>
              <a:ln>
                <a:solidFill>
                  <a:srgbClr val="0B20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75" name="Rectángulo 774">
                <a:extLst>
                  <a:ext uri="{FF2B5EF4-FFF2-40B4-BE49-F238E27FC236}">
                    <a16:creationId xmlns:a16="http://schemas.microsoft.com/office/drawing/2014/main" id="{88C9D268-23DA-4D47-A22D-52CBA14B7B3F}"/>
                  </a:ext>
                </a:extLst>
              </p:cNvPr>
              <p:cNvSpPr/>
              <p:nvPr/>
            </p:nvSpPr>
            <p:spPr>
              <a:xfrm>
                <a:off x="4483710" y="2239425"/>
                <a:ext cx="197294" cy="4431473"/>
              </a:xfrm>
              <a:prstGeom prst="rect">
                <a:avLst/>
              </a:prstGeom>
              <a:solidFill>
                <a:srgbClr val="FF5100"/>
              </a:solidFill>
              <a:ln>
                <a:solidFill>
                  <a:srgbClr val="0B20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76" name="Rectángulo 775">
                <a:extLst>
                  <a:ext uri="{FF2B5EF4-FFF2-40B4-BE49-F238E27FC236}">
                    <a16:creationId xmlns:a16="http://schemas.microsoft.com/office/drawing/2014/main" id="{25132378-C262-4F34-B674-11EDB45C83E6}"/>
                  </a:ext>
                </a:extLst>
              </p:cNvPr>
              <p:cNvSpPr/>
              <p:nvPr/>
            </p:nvSpPr>
            <p:spPr>
              <a:xfrm>
                <a:off x="4883422" y="2229821"/>
                <a:ext cx="197294" cy="4431473"/>
              </a:xfrm>
              <a:prstGeom prst="rect">
                <a:avLst/>
              </a:prstGeom>
              <a:solidFill>
                <a:srgbClr val="FF5100"/>
              </a:solidFill>
              <a:ln>
                <a:solidFill>
                  <a:srgbClr val="0B20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78" name="Rectángulo 777">
                <a:extLst>
                  <a:ext uri="{FF2B5EF4-FFF2-40B4-BE49-F238E27FC236}">
                    <a16:creationId xmlns:a16="http://schemas.microsoft.com/office/drawing/2014/main" id="{6353BD13-76BF-4326-9326-0CFD112C42A6}"/>
                  </a:ext>
                </a:extLst>
              </p:cNvPr>
              <p:cNvSpPr/>
              <p:nvPr/>
            </p:nvSpPr>
            <p:spPr>
              <a:xfrm>
                <a:off x="5272384" y="2229821"/>
                <a:ext cx="197294" cy="4431473"/>
              </a:xfrm>
              <a:prstGeom prst="rect">
                <a:avLst/>
              </a:prstGeom>
              <a:solidFill>
                <a:srgbClr val="FF5100"/>
              </a:solidFill>
              <a:ln>
                <a:solidFill>
                  <a:srgbClr val="0B20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79" name="Rectángulo 778">
                <a:extLst>
                  <a:ext uri="{FF2B5EF4-FFF2-40B4-BE49-F238E27FC236}">
                    <a16:creationId xmlns:a16="http://schemas.microsoft.com/office/drawing/2014/main" id="{FEC89A09-2D27-4925-A167-AEB7661C20F3}"/>
                  </a:ext>
                </a:extLst>
              </p:cNvPr>
              <p:cNvSpPr/>
              <p:nvPr/>
            </p:nvSpPr>
            <p:spPr>
              <a:xfrm>
                <a:off x="5672096" y="2220217"/>
                <a:ext cx="197294" cy="4431473"/>
              </a:xfrm>
              <a:prstGeom prst="rect">
                <a:avLst/>
              </a:prstGeom>
              <a:solidFill>
                <a:srgbClr val="FF5100"/>
              </a:solidFill>
              <a:ln>
                <a:solidFill>
                  <a:srgbClr val="0B20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80" name="Rectángulo 779">
                <a:extLst>
                  <a:ext uri="{FF2B5EF4-FFF2-40B4-BE49-F238E27FC236}">
                    <a16:creationId xmlns:a16="http://schemas.microsoft.com/office/drawing/2014/main" id="{71A40F17-80EE-477E-A10D-FDF78B78A17D}"/>
                  </a:ext>
                </a:extLst>
              </p:cNvPr>
              <p:cNvSpPr/>
              <p:nvPr/>
            </p:nvSpPr>
            <p:spPr>
              <a:xfrm>
                <a:off x="6069227" y="2229821"/>
                <a:ext cx="197294" cy="4431473"/>
              </a:xfrm>
              <a:prstGeom prst="rect">
                <a:avLst/>
              </a:prstGeom>
              <a:solidFill>
                <a:srgbClr val="FF5100"/>
              </a:solidFill>
              <a:ln>
                <a:solidFill>
                  <a:srgbClr val="0B20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81" name="Rectángulo 780">
                <a:extLst>
                  <a:ext uri="{FF2B5EF4-FFF2-40B4-BE49-F238E27FC236}">
                    <a16:creationId xmlns:a16="http://schemas.microsoft.com/office/drawing/2014/main" id="{F12EFA59-555D-49CF-8F25-CC070C396969}"/>
                  </a:ext>
                </a:extLst>
              </p:cNvPr>
              <p:cNvSpPr/>
              <p:nvPr/>
            </p:nvSpPr>
            <p:spPr>
              <a:xfrm>
                <a:off x="6468939" y="2220217"/>
                <a:ext cx="197294" cy="4431473"/>
              </a:xfrm>
              <a:prstGeom prst="rect">
                <a:avLst/>
              </a:prstGeom>
              <a:solidFill>
                <a:srgbClr val="FF5100"/>
              </a:solidFill>
              <a:ln>
                <a:solidFill>
                  <a:srgbClr val="0B20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82" name="Rectángulo 781">
                <a:extLst>
                  <a:ext uri="{FF2B5EF4-FFF2-40B4-BE49-F238E27FC236}">
                    <a16:creationId xmlns:a16="http://schemas.microsoft.com/office/drawing/2014/main" id="{A8ACF496-B01E-4A2E-B26D-AE19BD0D5757}"/>
                  </a:ext>
                </a:extLst>
              </p:cNvPr>
              <p:cNvSpPr/>
              <p:nvPr/>
            </p:nvSpPr>
            <p:spPr>
              <a:xfrm>
                <a:off x="6878215" y="2220217"/>
                <a:ext cx="197294" cy="4431473"/>
              </a:xfrm>
              <a:prstGeom prst="rect">
                <a:avLst/>
              </a:prstGeom>
              <a:solidFill>
                <a:srgbClr val="FF5100"/>
              </a:solidFill>
              <a:ln>
                <a:solidFill>
                  <a:srgbClr val="0B20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83" name="Rectángulo 782">
                <a:extLst>
                  <a:ext uri="{FF2B5EF4-FFF2-40B4-BE49-F238E27FC236}">
                    <a16:creationId xmlns:a16="http://schemas.microsoft.com/office/drawing/2014/main" id="{2B7FF7E2-45FE-479E-B108-32F4E9649B22}"/>
                  </a:ext>
                </a:extLst>
              </p:cNvPr>
              <p:cNvSpPr/>
              <p:nvPr/>
            </p:nvSpPr>
            <p:spPr>
              <a:xfrm>
                <a:off x="7277927" y="2210613"/>
                <a:ext cx="197294" cy="4431473"/>
              </a:xfrm>
              <a:prstGeom prst="rect">
                <a:avLst/>
              </a:prstGeom>
              <a:solidFill>
                <a:srgbClr val="FF5100"/>
              </a:solidFill>
              <a:ln>
                <a:solidFill>
                  <a:srgbClr val="0B20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84" name="Rectángulo 783">
                <a:extLst>
                  <a:ext uri="{FF2B5EF4-FFF2-40B4-BE49-F238E27FC236}">
                    <a16:creationId xmlns:a16="http://schemas.microsoft.com/office/drawing/2014/main" id="{2DA798A5-8225-4E96-A40D-BF3D6B69D0FF}"/>
                  </a:ext>
                </a:extLst>
              </p:cNvPr>
              <p:cNvSpPr/>
              <p:nvPr/>
            </p:nvSpPr>
            <p:spPr>
              <a:xfrm>
                <a:off x="7675058" y="2220217"/>
                <a:ext cx="197294" cy="4431473"/>
              </a:xfrm>
              <a:prstGeom prst="rect">
                <a:avLst/>
              </a:prstGeom>
              <a:solidFill>
                <a:srgbClr val="FF5100"/>
              </a:solidFill>
              <a:ln>
                <a:solidFill>
                  <a:srgbClr val="0B20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</p:grpSp>
      <p:sp>
        <p:nvSpPr>
          <p:cNvPr id="325" name="CuadroTexto 324">
            <a:extLst>
              <a:ext uri="{FF2B5EF4-FFF2-40B4-BE49-F238E27FC236}">
                <a16:creationId xmlns:a16="http://schemas.microsoft.com/office/drawing/2014/main" id="{9EBF7A66-D949-4BD8-88F3-73D5F0D2771B}"/>
              </a:ext>
            </a:extLst>
          </p:cNvPr>
          <p:cNvSpPr txBox="1"/>
          <p:nvPr/>
        </p:nvSpPr>
        <p:spPr>
          <a:xfrm>
            <a:off x="813658" y="262123"/>
            <a:ext cx="30542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Detector</a:t>
            </a:r>
          </a:p>
        </p:txBody>
      </p:sp>
      <p:sp>
        <p:nvSpPr>
          <p:cNvPr id="326" name="Cerrar llave 325">
            <a:extLst>
              <a:ext uri="{FF2B5EF4-FFF2-40B4-BE49-F238E27FC236}">
                <a16:creationId xmlns:a16="http://schemas.microsoft.com/office/drawing/2014/main" id="{DC3770B8-3434-489E-867D-6BC92292BE5A}"/>
              </a:ext>
            </a:extLst>
          </p:cNvPr>
          <p:cNvSpPr/>
          <p:nvPr/>
        </p:nvSpPr>
        <p:spPr>
          <a:xfrm>
            <a:off x="9097732" y="898386"/>
            <a:ext cx="518652" cy="4690187"/>
          </a:xfrm>
          <a:prstGeom prst="rightBrace">
            <a:avLst>
              <a:gd name="adj1" fmla="val 67544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7" name="Cerrar llave 326">
            <a:extLst>
              <a:ext uri="{FF2B5EF4-FFF2-40B4-BE49-F238E27FC236}">
                <a16:creationId xmlns:a16="http://schemas.microsoft.com/office/drawing/2014/main" id="{C9E9F9D3-E11D-46E6-AB5F-2DA2F280BE0D}"/>
              </a:ext>
            </a:extLst>
          </p:cNvPr>
          <p:cNvSpPr/>
          <p:nvPr/>
        </p:nvSpPr>
        <p:spPr>
          <a:xfrm rot="5400000">
            <a:off x="6480513" y="3515037"/>
            <a:ext cx="518652" cy="4690187"/>
          </a:xfrm>
          <a:prstGeom prst="rightBrace">
            <a:avLst>
              <a:gd name="adj1" fmla="val 67544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9" name="CuadroTexto 328">
                <a:extLst>
                  <a:ext uri="{FF2B5EF4-FFF2-40B4-BE49-F238E27FC236}">
                    <a16:creationId xmlns:a16="http://schemas.microsoft.com/office/drawing/2014/main" id="{3D736D3D-7078-49CF-AD2A-B13A510C4264}"/>
                  </a:ext>
                </a:extLst>
              </p:cNvPr>
              <p:cNvSpPr txBox="1"/>
              <p:nvPr/>
            </p:nvSpPr>
            <p:spPr>
              <a:xfrm>
                <a:off x="9590855" y="3019860"/>
                <a:ext cx="1550983" cy="4472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255</m:t>
                      </m:r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𝑝𝑥</m:t>
                      </m:r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9" name="CuadroTexto 328">
                <a:extLst>
                  <a:ext uri="{FF2B5EF4-FFF2-40B4-BE49-F238E27FC236}">
                    <a16:creationId xmlns:a16="http://schemas.microsoft.com/office/drawing/2014/main" id="{3D736D3D-7078-49CF-AD2A-B13A510C4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0855" y="3019860"/>
                <a:ext cx="1550983" cy="4472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1" name="CuadroTexto 330">
                <a:extLst>
                  <a:ext uri="{FF2B5EF4-FFF2-40B4-BE49-F238E27FC236}">
                    <a16:creationId xmlns:a16="http://schemas.microsoft.com/office/drawing/2014/main" id="{B582F85A-55B8-494F-A56C-1960E3DE6243}"/>
                  </a:ext>
                </a:extLst>
              </p:cNvPr>
              <p:cNvSpPr txBox="1"/>
              <p:nvPr/>
            </p:nvSpPr>
            <p:spPr>
              <a:xfrm>
                <a:off x="5991690" y="6269039"/>
                <a:ext cx="1550983" cy="4472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255</m:t>
                      </m:r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𝑝𝑥</m:t>
                      </m:r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1" name="CuadroTexto 330">
                <a:extLst>
                  <a:ext uri="{FF2B5EF4-FFF2-40B4-BE49-F238E27FC236}">
                    <a16:creationId xmlns:a16="http://schemas.microsoft.com/office/drawing/2014/main" id="{B582F85A-55B8-494F-A56C-1960E3DE6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690" y="6269039"/>
                <a:ext cx="1550983" cy="4472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5" name="CuadroTexto 334">
            <a:extLst>
              <a:ext uri="{FF2B5EF4-FFF2-40B4-BE49-F238E27FC236}">
                <a16:creationId xmlns:a16="http://schemas.microsoft.com/office/drawing/2014/main" id="{C5C5111E-7B60-4861-863F-1FCD102DD763}"/>
              </a:ext>
            </a:extLst>
          </p:cNvPr>
          <p:cNvSpPr txBox="1"/>
          <p:nvPr/>
        </p:nvSpPr>
        <p:spPr>
          <a:xfrm>
            <a:off x="965159" y="2380697"/>
            <a:ext cx="30542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Máscara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" name="CuadroTexto 336">
                <a:extLst>
                  <a:ext uri="{FF2B5EF4-FFF2-40B4-BE49-F238E27FC236}">
                    <a16:creationId xmlns:a16="http://schemas.microsoft.com/office/drawing/2014/main" id="{13396D5A-C118-46FF-A7F7-B2D28CD58A52}"/>
                  </a:ext>
                </a:extLst>
              </p:cNvPr>
              <p:cNvSpPr txBox="1"/>
              <p:nvPr/>
            </p:nvSpPr>
            <p:spPr>
              <a:xfrm>
                <a:off x="6376121" y="328492"/>
                <a:ext cx="391060" cy="3314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s-CO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s-CO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7" name="CuadroTexto 336">
                <a:extLst>
                  <a:ext uri="{FF2B5EF4-FFF2-40B4-BE49-F238E27FC236}">
                    <a16:creationId xmlns:a16="http://schemas.microsoft.com/office/drawing/2014/main" id="{13396D5A-C118-46FF-A7F7-B2D28CD58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121" y="328492"/>
                <a:ext cx="391060" cy="331437"/>
              </a:xfrm>
              <a:prstGeom prst="rect">
                <a:avLst/>
              </a:prstGeom>
              <a:blipFill>
                <a:blip r:embed="rId4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8" name="Cerrar llave 337">
            <a:extLst>
              <a:ext uri="{FF2B5EF4-FFF2-40B4-BE49-F238E27FC236}">
                <a16:creationId xmlns:a16="http://schemas.microsoft.com/office/drawing/2014/main" id="{99F3FE69-F0E6-4655-A76F-33C0135A3620}"/>
              </a:ext>
            </a:extLst>
          </p:cNvPr>
          <p:cNvSpPr/>
          <p:nvPr/>
        </p:nvSpPr>
        <p:spPr>
          <a:xfrm rot="16200000">
            <a:off x="6483514" y="802351"/>
            <a:ext cx="142199" cy="316228"/>
          </a:xfrm>
          <a:prstGeom prst="rightBrace">
            <a:avLst>
              <a:gd name="adj1" fmla="val 49659"/>
              <a:gd name="adj2" fmla="val 51004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9" name="CuadroTexto 338">
                <a:extLst>
                  <a:ext uri="{FF2B5EF4-FFF2-40B4-BE49-F238E27FC236}">
                    <a16:creationId xmlns:a16="http://schemas.microsoft.com/office/drawing/2014/main" id="{226E63CD-71C6-499F-8D6B-E7CC0F593C4A}"/>
                  </a:ext>
                </a:extLst>
              </p:cNvPr>
              <p:cNvSpPr txBox="1"/>
              <p:nvPr/>
            </p:nvSpPr>
            <p:spPr>
              <a:xfrm>
                <a:off x="2927308" y="3038047"/>
                <a:ext cx="39106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CO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𝑚𝑎𝑠𝑘</m:t>
                          </m:r>
                        </m:sub>
                      </m:sSub>
                    </m:oMath>
                  </m:oMathPara>
                </a14:m>
                <a:endParaRPr lang="es-CO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9" name="CuadroTexto 338">
                <a:extLst>
                  <a:ext uri="{FF2B5EF4-FFF2-40B4-BE49-F238E27FC236}">
                    <a16:creationId xmlns:a16="http://schemas.microsoft.com/office/drawing/2014/main" id="{226E63CD-71C6-499F-8D6B-E7CC0F593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308" y="3038047"/>
                <a:ext cx="391060" cy="307777"/>
              </a:xfrm>
              <a:prstGeom prst="rect">
                <a:avLst/>
              </a:prstGeom>
              <a:blipFill>
                <a:blip r:embed="rId5"/>
                <a:stretch>
                  <a:fillRect l="-21875" r="-76563" b="-15686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0" name="Cerrar llave 339">
            <a:extLst>
              <a:ext uri="{FF2B5EF4-FFF2-40B4-BE49-F238E27FC236}">
                <a16:creationId xmlns:a16="http://schemas.microsoft.com/office/drawing/2014/main" id="{1282615D-2B9F-4C3A-AD44-9D2CBE016BB6}"/>
              </a:ext>
            </a:extLst>
          </p:cNvPr>
          <p:cNvSpPr/>
          <p:nvPr/>
        </p:nvSpPr>
        <p:spPr>
          <a:xfrm rot="16200000">
            <a:off x="3131160" y="3335594"/>
            <a:ext cx="142199" cy="514745"/>
          </a:xfrm>
          <a:prstGeom prst="rightBrace">
            <a:avLst>
              <a:gd name="adj1" fmla="val 49659"/>
              <a:gd name="adj2" fmla="val 51004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1" name="CuadroTexto 340">
                <a:extLst>
                  <a:ext uri="{FF2B5EF4-FFF2-40B4-BE49-F238E27FC236}">
                    <a16:creationId xmlns:a16="http://schemas.microsoft.com/office/drawing/2014/main" id="{AA48E276-3596-4D89-8D5C-2D575F18B305}"/>
                  </a:ext>
                </a:extLst>
              </p:cNvPr>
              <p:cNvSpPr txBox="1"/>
              <p:nvPr/>
            </p:nvSpPr>
            <p:spPr>
              <a:xfrm>
                <a:off x="3689392" y="2963608"/>
                <a:ext cx="39106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s-CO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s-CO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1" name="CuadroTexto 340">
                <a:extLst>
                  <a:ext uri="{FF2B5EF4-FFF2-40B4-BE49-F238E27FC236}">
                    <a16:creationId xmlns:a16="http://schemas.microsoft.com/office/drawing/2014/main" id="{AA48E276-3596-4D89-8D5C-2D575F18B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392" y="2963608"/>
                <a:ext cx="391060" cy="307777"/>
              </a:xfrm>
              <a:prstGeom prst="rect">
                <a:avLst/>
              </a:prstGeom>
              <a:blipFill>
                <a:blip r:embed="rId6"/>
                <a:stretch>
                  <a:fillRect l="-7813" b="-9804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2" name="Cerrar llave 341">
            <a:extLst>
              <a:ext uri="{FF2B5EF4-FFF2-40B4-BE49-F238E27FC236}">
                <a16:creationId xmlns:a16="http://schemas.microsoft.com/office/drawing/2014/main" id="{1647233C-8F6D-4FC5-8487-85749658348C}"/>
              </a:ext>
            </a:extLst>
          </p:cNvPr>
          <p:cNvSpPr/>
          <p:nvPr/>
        </p:nvSpPr>
        <p:spPr>
          <a:xfrm rot="16200000">
            <a:off x="3796785" y="3437467"/>
            <a:ext cx="142199" cy="316228"/>
          </a:xfrm>
          <a:prstGeom prst="rightBrace">
            <a:avLst>
              <a:gd name="adj1" fmla="val 49659"/>
              <a:gd name="adj2" fmla="val 51004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4FCEC9-F55A-499D-83A9-281EE58DD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Particle Setector School UNIANDES - HEP Uniandes</a:t>
            </a:r>
          </a:p>
        </p:txBody>
      </p:sp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89C98B77-5C53-449D-B1AA-981BB479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1AEA-7BC8-4FCE-9F28-87B06525D751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02434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0.17513 -0.000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13 -0.0007 L -0.03685 0.0046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9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" grpId="0"/>
      <p:bldP spid="339" grpId="0"/>
      <p:bldP spid="340" grpId="0" animBg="1"/>
      <p:bldP spid="341" grpId="0"/>
      <p:bldP spid="3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C9C4E3A-1A08-4D65-B179-EDD67C1ABCAC}"/>
              </a:ext>
            </a:extLst>
          </p:cNvPr>
          <p:cNvSpPr/>
          <p:nvPr/>
        </p:nvSpPr>
        <p:spPr>
          <a:xfrm>
            <a:off x="-270510" y="-13613"/>
            <a:ext cx="12462510" cy="7200900"/>
          </a:xfrm>
          <a:prstGeom prst="rect">
            <a:avLst/>
          </a:prstGeom>
          <a:solidFill>
            <a:srgbClr val="071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28" name="Trapecio 327">
            <a:extLst>
              <a:ext uri="{FF2B5EF4-FFF2-40B4-BE49-F238E27FC236}">
                <a16:creationId xmlns:a16="http://schemas.microsoft.com/office/drawing/2014/main" id="{5BA4E68F-876C-4834-8CBB-B200CC3DED11}"/>
              </a:ext>
            </a:extLst>
          </p:cNvPr>
          <p:cNvSpPr/>
          <p:nvPr/>
        </p:nvSpPr>
        <p:spPr>
          <a:xfrm rot="15824941">
            <a:off x="2542304" y="-1344581"/>
            <a:ext cx="928393" cy="12986751"/>
          </a:xfrm>
          <a:prstGeom prst="trapezoid">
            <a:avLst>
              <a:gd name="adj" fmla="val 50000"/>
            </a:avLst>
          </a:prstGeom>
          <a:solidFill>
            <a:srgbClr val="E6E6E6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0553E45F-C745-4A8D-8CB3-B9D5C6E2F58A}"/>
              </a:ext>
            </a:extLst>
          </p:cNvPr>
          <p:cNvGrpSpPr/>
          <p:nvPr/>
        </p:nvGrpSpPr>
        <p:grpSpPr>
          <a:xfrm>
            <a:off x="-1847780" y="-6950094"/>
            <a:ext cx="4838700" cy="914400"/>
            <a:chOff x="0" y="0"/>
            <a:chExt cx="4572000" cy="6037243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6C3572D7-EB7A-4ABD-8653-D7D7E809663B}"/>
                </a:ext>
              </a:extLst>
            </p:cNvPr>
            <p:cNvSpPr/>
            <p:nvPr/>
          </p:nvSpPr>
          <p:spPr>
            <a:xfrm>
              <a:off x="0" y="0"/>
              <a:ext cx="914400" cy="6037243"/>
            </a:xfrm>
            <a:prstGeom prst="rect">
              <a:avLst/>
            </a:prstGeom>
            <a:solidFill>
              <a:srgbClr val="E7EB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D85016CE-5EBD-4813-B991-33C2C6D8BCDC}"/>
                </a:ext>
              </a:extLst>
            </p:cNvPr>
            <p:cNvSpPr/>
            <p:nvPr/>
          </p:nvSpPr>
          <p:spPr>
            <a:xfrm>
              <a:off x="914400" y="0"/>
              <a:ext cx="914400" cy="6037243"/>
            </a:xfrm>
            <a:prstGeom prst="rect">
              <a:avLst/>
            </a:prstGeom>
            <a:solidFill>
              <a:srgbClr val="FF5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5DE992A2-5B15-4129-9796-64285FDD9D0E}"/>
                </a:ext>
              </a:extLst>
            </p:cNvPr>
            <p:cNvSpPr/>
            <p:nvPr/>
          </p:nvSpPr>
          <p:spPr>
            <a:xfrm>
              <a:off x="1828800" y="0"/>
              <a:ext cx="914400" cy="6037243"/>
            </a:xfrm>
            <a:prstGeom prst="rect">
              <a:avLst/>
            </a:prstGeom>
            <a:solidFill>
              <a:srgbClr val="0B20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533A4477-F266-4A37-94C6-A0BDF9572166}"/>
                </a:ext>
              </a:extLst>
            </p:cNvPr>
            <p:cNvSpPr/>
            <p:nvPr/>
          </p:nvSpPr>
          <p:spPr>
            <a:xfrm>
              <a:off x="2743200" y="0"/>
              <a:ext cx="914400" cy="6037243"/>
            </a:xfrm>
            <a:prstGeom prst="rect">
              <a:avLst/>
            </a:prstGeom>
            <a:solidFill>
              <a:srgbClr val="8906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7D4F7992-426B-4BB5-AE8F-D81F74C760FC}"/>
                </a:ext>
              </a:extLst>
            </p:cNvPr>
            <p:cNvSpPr/>
            <p:nvPr/>
          </p:nvSpPr>
          <p:spPr>
            <a:xfrm>
              <a:off x="3657600" y="0"/>
              <a:ext cx="914400" cy="6037243"/>
            </a:xfrm>
            <a:prstGeom prst="rect">
              <a:avLst/>
            </a:prstGeom>
            <a:solidFill>
              <a:srgbClr val="0532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17" name="CuadroTexto 116">
            <a:extLst>
              <a:ext uri="{FF2B5EF4-FFF2-40B4-BE49-F238E27FC236}">
                <a16:creationId xmlns:a16="http://schemas.microsoft.com/office/drawing/2014/main" id="{8223EAEE-927A-493D-9227-26CBD04773E4}"/>
              </a:ext>
            </a:extLst>
          </p:cNvPr>
          <p:cNvSpPr txBox="1"/>
          <p:nvPr/>
        </p:nvSpPr>
        <p:spPr>
          <a:xfrm>
            <a:off x="235218" y="-2075548"/>
            <a:ext cx="57588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Edge </a:t>
            </a:r>
          </a:p>
          <a:p>
            <a:r>
              <a:rPr lang="es-CO" sz="4400" b="1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Illumination</a:t>
            </a:r>
            <a:r>
              <a:rPr lang="es-CO" sz="44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(EI)</a:t>
            </a: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7DC09988-76A9-4562-9AEA-FF3BC21F3D69}"/>
              </a:ext>
            </a:extLst>
          </p:cNvPr>
          <p:cNvSpPr/>
          <p:nvPr/>
        </p:nvSpPr>
        <p:spPr>
          <a:xfrm>
            <a:off x="23686832" y="76773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1" name="Rectángulo 110">
            <a:extLst>
              <a:ext uri="{FF2B5EF4-FFF2-40B4-BE49-F238E27FC236}">
                <a16:creationId xmlns:a16="http://schemas.microsoft.com/office/drawing/2014/main" id="{856B16E3-841F-46A1-BA94-86D57BF2C41F}"/>
              </a:ext>
            </a:extLst>
          </p:cNvPr>
          <p:cNvSpPr/>
          <p:nvPr/>
        </p:nvSpPr>
        <p:spPr>
          <a:xfrm>
            <a:off x="23974294" y="76773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5" name="Rectángulo 474">
            <a:extLst>
              <a:ext uri="{FF2B5EF4-FFF2-40B4-BE49-F238E27FC236}">
                <a16:creationId xmlns:a16="http://schemas.microsoft.com/office/drawing/2014/main" id="{E231E7D1-6210-433A-A573-1EFEC7896604}"/>
              </a:ext>
            </a:extLst>
          </p:cNvPr>
          <p:cNvSpPr/>
          <p:nvPr/>
        </p:nvSpPr>
        <p:spPr>
          <a:xfrm>
            <a:off x="24261757" y="76773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7" name="Rectángulo 476">
            <a:extLst>
              <a:ext uri="{FF2B5EF4-FFF2-40B4-BE49-F238E27FC236}">
                <a16:creationId xmlns:a16="http://schemas.microsoft.com/office/drawing/2014/main" id="{EA77969A-5E4D-45AA-896F-9988B65B6093}"/>
              </a:ext>
            </a:extLst>
          </p:cNvPr>
          <p:cNvSpPr/>
          <p:nvPr/>
        </p:nvSpPr>
        <p:spPr>
          <a:xfrm>
            <a:off x="24549219" y="76773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8" name="Rectángulo 477">
            <a:extLst>
              <a:ext uri="{FF2B5EF4-FFF2-40B4-BE49-F238E27FC236}">
                <a16:creationId xmlns:a16="http://schemas.microsoft.com/office/drawing/2014/main" id="{D377B8D8-3F74-4573-B95D-20B29BFE58C6}"/>
              </a:ext>
            </a:extLst>
          </p:cNvPr>
          <p:cNvSpPr/>
          <p:nvPr/>
        </p:nvSpPr>
        <p:spPr>
          <a:xfrm>
            <a:off x="23686832" y="104903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9" name="Rectángulo 478">
            <a:extLst>
              <a:ext uri="{FF2B5EF4-FFF2-40B4-BE49-F238E27FC236}">
                <a16:creationId xmlns:a16="http://schemas.microsoft.com/office/drawing/2014/main" id="{01C4A4C6-30E4-4EE3-AA34-DC1E269AAB84}"/>
              </a:ext>
            </a:extLst>
          </p:cNvPr>
          <p:cNvSpPr/>
          <p:nvPr/>
        </p:nvSpPr>
        <p:spPr>
          <a:xfrm>
            <a:off x="22393251" y="273540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0" name="Rectángulo 479">
            <a:extLst>
              <a:ext uri="{FF2B5EF4-FFF2-40B4-BE49-F238E27FC236}">
                <a16:creationId xmlns:a16="http://schemas.microsoft.com/office/drawing/2014/main" id="{974FBE01-833E-4B6D-9FAD-33CB30502AB7}"/>
              </a:ext>
            </a:extLst>
          </p:cNvPr>
          <p:cNvSpPr/>
          <p:nvPr/>
        </p:nvSpPr>
        <p:spPr>
          <a:xfrm>
            <a:off x="23974294" y="104903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1" name="Rectángulo 480">
            <a:extLst>
              <a:ext uri="{FF2B5EF4-FFF2-40B4-BE49-F238E27FC236}">
                <a16:creationId xmlns:a16="http://schemas.microsoft.com/office/drawing/2014/main" id="{D8B0B64D-1AEC-4582-8EDE-F8067F51F4E0}"/>
              </a:ext>
            </a:extLst>
          </p:cNvPr>
          <p:cNvSpPr/>
          <p:nvPr/>
        </p:nvSpPr>
        <p:spPr>
          <a:xfrm>
            <a:off x="22680713" y="273540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2" name="Rectángulo 481">
            <a:extLst>
              <a:ext uri="{FF2B5EF4-FFF2-40B4-BE49-F238E27FC236}">
                <a16:creationId xmlns:a16="http://schemas.microsoft.com/office/drawing/2014/main" id="{7336E081-640D-498A-B5CC-2FD77EA6FB5F}"/>
              </a:ext>
            </a:extLst>
          </p:cNvPr>
          <p:cNvSpPr/>
          <p:nvPr/>
        </p:nvSpPr>
        <p:spPr>
          <a:xfrm>
            <a:off x="24261757" y="104903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3" name="Rectángulo 482">
            <a:extLst>
              <a:ext uri="{FF2B5EF4-FFF2-40B4-BE49-F238E27FC236}">
                <a16:creationId xmlns:a16="http://schemas.microsoft.com/office/drawing/2014/main" id="{901DCCEF-571F-40D4-9E78-76B80DA22485}"/>
              </a:ext>
            </a:extLst>
          </p:cNvPr>
          <p:cNvSpPr/>
          <p:nvPr/>
        </p:nvSpPr>
        <p:spPr>
          <a:xfrm>
            <a:off x="22968176" y="273540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4" name="Rectángulo 483">
            <a:extLst>
              <a:ext uri="{FF2B5EF4-FFF2-40B4-BE49-F238E27FC236}">
                <a16:creationId xmlns:a16="http://schemas.microsoft.com/office/drawing/2014/main" id="{36BB2770-97A7-44F8-A6E5-FA66C514D5C1}"/>
              </a:ext>
            </a:extLst>
          </p:cNvPr>
          <p:cNvSpPr/>
          <p:nvPr/>
        </p:nvSpPr>
        <p:spPr>
          <a:xfrm>
            <a:off x="24549219" y="104903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5" name="Rectángulo 484">
            <a:extLst>
              <a:ext uri="{FF2B5EF4-FFF2-40B4-BE49-F238E27FC236}">
                <a16:creationId xmlns:a16="http://schemas.microsoft.com/office/drawing/2014/main" id="{6D6D8F69-BFFA-4B2D-95DD-AD639A6DC88C}"/>
              </a:ext>
            </a:extLst>
          </p:cNvPr>
          <p:cNvSpPr/>
          <p:nvPr/>
        </p:nvSpPr>
        <p:spPr>
          <a:xfrm>
            <a:off x="23255638" y="273540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18" name="Rectángulo 517">
            <a:extLst>
              <a:ext uri="{FF2B5EF4-FFF2-40B4-BE49-F238E27FC236}">
                <a16:creationId xmlns:a16="http://schemas.microsoft.com/office/drawing/2014/main" id="{1FCEB169-27E3-4EFB-9BAA-952B694681F2}"/>
              </a:ext>
            </a:extLst>
          </p:cNvPr>
          <p:cNvSpPr/>
          <p:nvPr/>
        </p:nvSpPr>
        <p:spPr>
          <a:xfrm>
            <a:off x="22393251" y="301911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19" name="Rectángulo 518">
            <a:extLst>
              <a:ext uri="{FF2B5EF4-FFF2-40B4-BE49-F238E27FC236}">
                <a16:creationId xmlns:a16="http://schemas.microsoft.com/office/drawing/2014/main" id="{C7BD5A47-A2F0-48CE-8E20-28C091836062}"/>
              </a:ext>
            </a:extLst>
          </p:cNvPr>
          <p:cNvSpPr/>
          <p:nvPr/>
        </p:nvSpPr>
        <p:spPr>
          <a:xfrm>
            <a:off x="22393251" y="330007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0" name="Rectángulo 519">
            <a:extLst>
              <a:ext uri="{FF2B5EF4-FFF2-40B4-BE49-F238E27FC236}">
                <a16:creationId xmlns:a16="http://schemas.microsoft.com/office/drawing/2014/main" id="{A03D52E4-F80C-41E9-9030-75F015356334}"/>
              </a:ext>
            </a:extLst>
          </p:cNvPr>
          <p:cNvSpPr/>
          <p:nvPr/>
        </p:nvSpPr>
        <p:spPr>
          <a:xfrm>
            <a:off x="22680713" y="301911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1" name="Rectángulo 520">
            <a:extLst>
              <a:ext uri="{FF2B5EF4-FFF2-40B4-BE49-F238E27FC236}">
                <a16:creationId xmlns:a16="http://schemas.microsoft.com/office/drawing/2014/main" id="{82DF143C-4FAF-4456-B5A1-9B3E518A830C}"/>
              </a:ext>
            </a:extLst>
          </p:cNvPr>
          <p:cNvSpPr/>
          <p:nvPr/>
        </p:nvSpPr>
        <p:spPr>
          <a:xfrm>
            <a:off x="22680713" y="330007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2" name="Rectángulo 521">
            <a:extLst>
              <a:ext uri="{FF2B5EF4-FFF2-40B4-BE49-F238E27FC236}">
                <a16:creationId xmlns:a16="http://schemas.microsoft.com/office/drawing/2014/main" id="{CB4A80FD-125C-4E36-8C03-8FE575A49210}"/>
              </a:ext>
            </a:extLst>
          </p:cNvPr>
          <p:cNvSpPr/>
          <p:nvPr/>
        </p:nvSpPr>
        <p:spPr>
          <a:xfrm>
            <a:off x="22968176" y="301911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3" name="Rectángulo 522">
            <a:extLst>
              <a:ext uri="{FF2B5EF4-FFF2-40B4-BE49-F238E27FC236}">
                <a16:creationId xmlns:a16="http://schemas.microsoft.com/office/drawing/2014/main" id="{98147C11-61C1-4E85-A05A-708AEE966AD9}"/>
              </a:ext>
            </a:extLst>
          </p:cNvPr>
          <p:cNvSpPr/>
          <p:nvPr/>
        </p:nvSpPr>
        <p:spPr>
          <a:xfrm>
            <a:off x="22968176" y="330007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4" name="Rectángulo 523">
            <a:extLst>
              <a:ext uri="{FF2B5EF4-FFF2-40B4-BE49-F238E27FC236}">
                <a16:creationId xmlns:a16="http://schemas.microsoft.com/office/drawing/2014/main" id="{414391CB-4DC8-4720-A536-EE0FC4CBA1AC}"/>
              </a:ext>
            </a:extLst>
          </p:cNvPr>
          <p:cNvSpPr/>
          <p:nvPr/>
        </p:nvSpPr>
        <p:spPr>
          <a:xfrm>
            <a:off x="23255638" y="301911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5" name="Rectángulo 524">
            <a:extLst>
              <a:ext uri="{FF2B5EF4-FFF2-40B4-BE49-F238E27FC236}">
                <a16:creationId xmlns:a16="http://schemas.microsoft.com/office/drawing/2014/main" id="{ED96A3EA-62D0-4E25-9EE0-860708BE5AA0}"/>
              </a:ext>
            </a:extLst>
          </p:cNvPr>
          <p:cNvSpPr/>
          <p:nvPr/>
        </p:nvSpPr>
        <p:spPr>
          <a:xfrm>
            <a:off x="23255638" y="330007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6" name="Rectángulo 525">
            <a:extLst>
              <a:ext uri="{FF2B5EF4-FFF2-40B4-BE49-F238E27FC236}">
                <a16:creationId xmlns:a16="http://schemas.microsoft.com/office/drawing/2014/main" id="{E19190B3-4102-4305-B744-A58D8470DFB2}"/>
              </a:ext>
            </a:extLst>
          </p:cNvPr>
          <p:cNvSpPr/>
          <p:nvPr/>
        </p:nvSpPr>
        <p:spPr>
          <a:xfrm>
            <a:off x="22393251" y="358748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7" name="Rectángulo 526">
            <a:extLst>
              <a:ext uri="{FF2B5EF4-FFF2-40B4-BE49-F238E27FC236}">
                <a16:creationId xmlns:a16="http://schemas.microsoft.com/office/drawing/2014/main" id="{90EFEB35-34EB-4FDE-8B03-596941CF18AA}"/>
              </a:ext>
            </a:extLst>
          </p:cNvPr>
          <p:cNvSpPr/>
          <p:nvPr/>
        </p:nvSpPr>
        <p:spPr>
          <a:xfrm>
            <a:off x="22393251" y="386003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8" name="Rectángulo 527">
            <a:extLst>
              <a:ext uri="{FF2B5EF4-FFF2-40B4-BE49-F238E27FC236}">
                <a16:creationId xmlns:a16="http://schemas.microsoft.com/office/drawing/2014/main" id="{F4BC65E5-AF85-4BCC-A837-5AC20362D361}"/>
              </a:ext>
            </a:extLst>
          </p:cNvPr>
          <p:cNvSpPr/>
          <p:nvPr/>
        </p:nvSpPr>
        <p:spPr>
          <a:xfrm>
            <a:off x="22680713" y="358748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9" name="Rectángulo 528">
            <a:extLst>
              <a:ext uri="{FF2B5EF4-FFF2-40B4-BE49-F238E27FC236}">
                <a16:creationId xmlns:a16="http://schemas.microsoft.com/office/drawing/2014/main" id="{508582DB-5C93-4840-B5D7-7FFD5D28885B}"/>
              </a:ext>
            </a:extLst>
          </p:cNvPr>
          <p:cNvSpPr/>
          <p:nvPr/>
        </p:nvSpPr>
        <p:spPr>
          <a:xfrm>
            <a:off x="22680713" y="386003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0" name="Rectángulo 529">
            <a:extLst>
              <a:ext uri="{FF2B5EF4-FFF2-40B4-BE49-F238E27FC236}">
                <a16:creationId xmlns:a16="http://schemas.microsoft.com/office/drawing/2014/main" id="{C8E752F4-8EEA-4AD8-8ED9-1DF9D383B144}"/>
              </a:ext>
            </a:extLst>
          </p:cNvPr>
          <p:cNvSpPr/>
          <p:nvPr/>
        </p:nvSpPr>
        <p:spPr>
          <a:xfrm>
            <a:off x="22968176" y="358748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1" name="Rectángulo 530">
            <a:extLst>
              <a:ext uri="{FF2B5EF4-FFF2-40B4-BE49-F238E27FC236}">
                <a16:creationId xmlns:a16="http://schemas.microsoft.com/office/drawing/2014/main" id="{7282C4D2-8F6D-4BD4-B013-94EC16922E61}"/>
              </a:ext>
            </a:extLst>
          </p:cNvPr>
          <p:cNvSpPr/>
          <p:nvPr/>
        </p:nvSpPr>
        <p:spPr>
          <a:xfrm>
            <a:off x="22968176" y="386003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2" name="Rectángulo 531">
            <a:extLst>
              <a:ext uri="{FF2B5EF4-FFF2-40B4-BE49-F238E27FC236}">
                <a16:creationId xmlns:a16="http://schemas.microsoft.com/office/drawing/2014/main" id="{F6F59BCA-4955-440A-8636-0C0A3DF08667}"/>
              </a:ext>
            </a:extLst>
          </p:cNvPr>
          <p:cNvSpPr/>
          <p:nvPr/>
        </p:nvSpPr>
        <p:spPr>
          <a:xfrm>
            <a:off x="23255638" y="358748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3" name="Rectángulo 532">
            <a:extLst>
              <a:ext uri="{FF2B5EF4-FFF2-40B4-BE49-F238E27FC236}">
                <a16:creationId xmlns:a16="http://schemas.microsoft.com/office/drawing/2014/main" id="{12372B37-2E37-47D6-AFBE-5AADCE39152A}"/>
              </a:ext>
            </a:extLst>
          </p:cNvPr>
          <p:cNvSpPr/>
          <p:nvPr/>
        </p:nvSpPr>
        <p:spPr>
          <a:xfrm>
            <a:off x="23255638" y="386003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1" name="Rectángulo 550">
            <a:extLst>
              <a:ext uri="{FF2B5EF4-FFF2-40B4-BE49-F238E27FC236}">
                <a16:creationId xmlns:a16="http://schemas.microsoft.com/office/drawing/2014/main" id="{F0DC29ED-A43B-4488-B2AA-837D7F3BBF36}"/>
              </a:ext>
            </a:extLst>
          </p:cNvPr>
          <p:cNvSpPr/>
          <p:nvPr/>
        </p:nvSpPr>
        <p:spPr>
          <a:xfrm>
            <a:off x="24836682" y="76773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3" name="Rectángulo 552">
            <a:extLst>
              <a:ext uri="{FF2B5EF4-FFF2-40B4-BE49-F238E27FC236}">
                <a16:creationId xmlns:a16="http://schemas.microsoft.com/office/drawing/2014/main" id="{B8AC89DE-90C3-49D2-931D-51FCC4997FF0}"/>
              </a:ext>
            </a:extLst>
          </p:cNvPr>
          <p:cNvSpPr/>
          <p:nvPr/>
        </p:nvSpPr>
        <p:spPr>
          <a:xfrm>
            <a:off x="25124144" y="76773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5" name="Rectángulo 554">
            <a:extLst>
              <a:ext uri="{FF2B5EF4-FFF2-40B4-BE49-F238E27FC236}">
                <a16:creationId xmlns:a16="http://schemas.microsoft.com/office/drawing/2014/main" id="{D189B622-9330-45CE-A97F-DC24F00BC31C}"/>
              </a:ext>
            </a:extLst>
          </p:cNvPr>
          <p:cNvSpPr/>
          <p:nvPr/>
        </p:nvSpPr>
        <p:spPr>
          <a:xfrm>
            <a:off x="25411607" y="76773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7" name="Rectángulo 556">
            <a:extLst>
              <a:ext uri="{FF2B5EF4-FFF2-40B4-BE49-F238E27FC236}">
                <a16:creationId xmlns:a16="http://schemas.microsoft.com/office/drawing/2014/main" id="{EBC1DB82-A152-48BD-A990-C064F61B62EA}"/>
              </a:ext>
            </a:extLst>
          </p:cNvPr>
          <p:cNvSpPr/>
          <p:nvPr/>
        </p:nvSpPr>
        <p:spPr>
          <a:xfrm>
            <a:off x="25699069" y="76773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8" name="Rectángulo 557">
            <a:extLst>
              <a:ext uri="{FF2B5EF4-FFF2-40B4-BE49-F238E27FC236}">
                <a16:creationId xmlns:a16="http://schemas.microsoft.com/office/drawing/2014/main" id="{53344343-DB2A-42DE-BC8D-FAA2475205BC}"/>
              </a:ext>
            </a:extLst>
          </p:cNvPr>
          <p:cNvSpPr/>
          <p:nvPr/>
        </p:nvSpPr>
        <p:spPr>
          <a:xfrm>
            <a:off x="24836682" y="104903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9" name="Rectángulo 558">
            <a:extLst>
              <a:ext uri="{FF2B5EF4-FFF2-40B4-BE49-F238E27FC236}">
                <a16:creationId xmlns:a16="http://schemas.microsoft.com/office/drawing/2014/main" id="{CC977236-82DB-4DB5-BA60-D2314E58E848}"/>
              </a:ext>
            </a:extLst>
          </p:cNvPr>
          <p:cNvSpPr/>
          <p:nvPr/>
        </p:nvSpPr>
        <p:spPr>
          <a:xfrm>
            <a:off x="23543101" y="273540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0" name="Rectángulo 559">
            <a:extLst>
              <a:ext uri="{FF2B5EF4-FFF2-40B4-BE49-F238E27FC236}">
                <a16:creationId xmlns:a16="http://schemas.microsoft.com/office/drawing/2014/main" id="{303EBE00-6DCE-47B6-8C2C-7AC4B6AE570C}"/>
              </a:ext>
            </a:extLst>
          </p:cNvPr>
          <p:cNvSpPr/>
          <p:nvPr/>
        </p:nvSpPr>
        <p:spPr>
          <a:xfrm>
            <a:off x="25124144" y="104903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1" name="Rectángulo 560">
            <a:extLst>
              <a:ext uri="{FF2B5EF4-FFF2-40B4-BE49-F238E27FC236}">
                <a16:creationId xmlns:a16="http://schemas.microsoft.com/office/drawing/2014/main" id="{CB4AE847-7D95-4405-B2C8-4AA5AC361673}"/>
              </a:ext>
            </a:extLst>
          </p:cNvPr>
          <p:cNvSpPr/>
          <p:nvPr/>
        </p:nvSpPr>
        <p:spPr>
          <a:xfrm>
            <a:off x="23830563" y="273540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2" name="Rectángulo 561">
            <a:extLst>
              <a:ext uri="{FF2B5EF4-FFF2-40B4-BE49-F238E27FC236}">
                <a16:creationId xmlns:a16="http://schemas.microsoft.com/office/drawing/2014/main" id="{BBAD3D91-1C31-48B2-BB56-71A754CF3E24}"/>
              </a:ext>
            </a:extLst>
          </p:cNvPr>
          <p:cNvSpPr/>
          <p:nvPr/>
        </p:nvSpPr>
        <p:spPr>
          <a:xfrm>
            <a:off x="25411607" y="104903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3" name="Rectángulo 562">
            <a:extLst>
              <a:ext uri="{FF2B5EF4-FFF2-40B4-BE49-F238E27FC236}">
                <a16:creationId xmlns:a16="http://schemas.microsoft.com/office/drawing/2014/main" id="{307F301E-6498-4C0F-9EFF-218E1F757226}"/>
              </a:ext>
            </a:extLst>
          </p:cNvPr>
          <p:cNvSpPr/>
          <p:nvPr/>
        </p:nvSpPr>
        <p:spPr>
          <a:xfrm>
            <a:off x="24118026" y="273540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4" name="Rectángulo 563">
            <a:extLst>
              <a:ext uri="{FF2B5EF4-FFF2-40B4-BE49-F238E27FC236}">
                <a16:creationId xmlns:a16="http://schemas.microsoft.com/office/drawing/2014/main" id="{4C48AF60-9D7C-40B8-BA55-30E309874BD8}"/>
              </a:ext>
            </a:extLst>
          </p:cNvPr>
          <p:cNvSpPr/>
          <p:nvPr/>
        </p:nvSpPr>
        <p:spPr>
          <a:xfrm>
            <a:off x="25699069" y="104903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5" name="Rectángulo 564">
            <a:extLst>
              <a:ext uri="{FF2B5EF4-FFF2-40B4-BE49-F238E27FC236}">
                <a16:creationId xmlns:a16="http://schemas.microsoft.com/office/drawing/2014/main" id="{94AF3EEC-4711-49D6-96C8-5F8423E0597C}"/>
              </a:ext>
            </a:extLst>
          </p:cNvPr>
          <p:cNvSpPr/>
          <p:nvPr/>
        </p:nvSpPr>
        <p:spPr>
          <a:xfrm>
            <a:off x="24405488" y="273540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6" name="Rectángulo 565">
            <a:extLst>
              <a:ext uri="{FF2B5EF4-FFF2-40B4-BE49-F238E27FC236}">
                <a16:creationId xmlns:a16="http://schemas.microsoft.com/office/drawing/2014/main" id="{D550169D-7AFB-483E-99BF-FC32A5BFDD73}"/>
              </a:ext>
            </a:extLst>
          </p:cNvPr>
          <p:cNvSpPr/>
          <p:nvPr/>
        </p:nvSpPr>
        <p:spPr>
          <a:xfrm>
            <a:off x="23543101" y="301911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7" name="Rectángulo 566">
            <a:extLst>
              <a:ext uri="{FF2B5EF4-FFF2-40B4-BE49-F238E27FC236}">
                <a16:creationId xmlns:a16="http://schemas.microsoft.com/office/drawing/2014/main" id="{12C5E3B4-AF54-4484-B34A-F3A3D9E094A0}"/>
              </a:ext>
            </a:extLst>
          </p:cNvPr>
          <p:cNvSpPr/>
          <p:nvPr/>
        </p:nvSpPr>
        <p:spPr>
          <a:xfrm>
            <a:off x="23543101" y="330007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8" name="Rectángulo 567">
            <a:extLst>
              <a:ext uri="{FF2B5EF4-FFF2-40B4-BE49-F238E27FC236}">
                <a16:creationId xmlns:a16="http://schemas.microsoft.com/office/drawing/2014/main" id="{AF5B7E8A-3481-4B7E-A43C-440626B00381}"/>
              </a:ext>
            </a:extLst>
          </p:cNvPr>
          <p:cNvSpPr/>
          <p:nvPr/>
        </p:nvSpPr>
        <p:spPr>
          <a:xfrm>
            <a:off x="23830563" y="301911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9" name="Rectángulo 568">
            <a:extLst>
              <a:ext uri="{FF2B5EF4-FFF2-40B4-BE49-F238E27FC236}">
                <a16:creationId xmlns:a16="http://schemas.microsoft.com/office/drawing/2014/main" id="{EBF31438-7CC8-4819-93F0-D95B3EB4AB55}"/>
              </a:ext>
            </a:extLst>
          </p:cNvPr>
          <p:cNvSpPr/>
          <p:nvPr/>
        </p:nvSpPr>
        <p:spPr>
          <a:xfrm>
            <a:off x="23830563" y="330007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0" name="Rectángulo 569">
            <a:extLst>
              <a:ext uri="{FF2B5EF4-FFF2-40B4-BE49-F238E27FC236}">
                <a16:creationId xmlns:a16="http://schemas.microsoft.com/office/drawing/2014/main" id="{264C3617-F8C4-44C8-ACF2-50D511279BC0}"/>
              </a:ext>
            </a:extLst>
          </p:cNvPr>
          <p:cNvSpPr/>
          <p:nvPr/>
        </p:nvSpPr>
        <p:spPr>
          <a:xfrm>
            <a:off x="24118026" y="301911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1" name="Rectángulo 570">
            <a:extLst>
              <a:ext uri="{FF2B5EF4-FFF2-40B4-BE49-F238E27FC236}">
                <a16:creationId xmlns:a16="http://schemas.microsoft.com/office/drawing/2014/main" id="{833AA44F-9CBD-44CC-817E-7FC285C70BAC}"/>
              </a:ext>
            </a:extLst>
          </p:cNvPr>
          <p:cNvSpPr/>
          <p:nvPr/>
        </p:nvSpPr>
        <p:spPr>
          <a:xfrm>
            <a:off x="24118026" y="330007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2" name="Rectángulo 571">
            <a:extLst>
              <a:ext uri="{FF2B5EF4-FFF2-40B4-BE49-F238E27FC236}">
                <a16:creationId xmlns:a16="http://schemas.microsoft.com/office/drawing/2014/main" id="{74F53FF0-D3F1-4AB2-B483-BD21C80C4A3E}"/>
              </a:ext>
            </a:extLst>
          </p:cNvPr>
          <p:cNvSpPr/>
          <p:nvPr/>
        </p:nvSpPr>
        <p:spPr>
          <a:xfrm>
            <a:off x="24405488" y="301911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3" name="Rectángulo 572">
            <a:extLst>
              <a:ext uri="{FF2B5EF4-FFF2-40B4-BE49-F238E27FC236}">
                <a16:creationId xmlns:a16="http://schemas.microsoft.com/office/drawing/2014/main" id="{BB4F083D-310E-43CC-BC8E-D245D57B3161}"/>
              </a:ext>
            </a:extLst>
          </p:cNvPr>
          <p:cNvSpPr/>
          <p:nvPr/>
        </p:nvSpPr>
        <p:spPr>
          <a:xfrm>
            <a:off x="24405488" y="330007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4" name="Rectángulo 573">
            <a:extLst>
              <a:ext uri="{FF2B5EF4-FFF2-40B4-BE49-F238E27FC236}">
                <a16:creationId xmlns:a16="http://schemas.microsoft.com/office/drawing/2014/main" id="{0309B73C-7C15-4B01-9549-BC99B6742B54}"/>
              </a:ext>
            </a:extLst>
          </p:cNvPr>
          <p:cNvSpPr/>
          <p:nvPr/>
        </p:nvSpPr>
        <p:spPr>
          <a:xfrm>
            <a:off x="23543101" y="358748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5" name="Rectángulo 574">
            <a:extLst>
              <a:ext uri="{FF2B5EF4-FFF2-40B4-BE49-F238E27FC236}">
                <a16:creationId xmlns:a16="http://schemas.microsoft.com/office/drawing/2014/main" id="{026EE0C7-7747-4171-813B-F4D7E06ACE8C}"/>
              </a:ext>
            </a:extLst>
          </p:cNvPr>
          <p:cNvSpPr/>
          <p:nvPr/>
        </p:nvSpPr>
        <p:spPr>
          <a:xfrm>
            <a:off x="23543101" y="386003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6" name="Rectángulo 575">
            <a:extLst>
              <a:ext uri="{FF2B5EF4-FFF2-40B4-BE49-F238E27FC236}">
                <a16:creationId xmlns:a16="http://schemas.microsoft.com/office/drawing/2014/main" id="{546E263A-EA81-4049-A7BF-3B2FD258FD4A}"/>
              </a:ext>
            </a:extLst>
          </p:cNvPr>
          <p:cNvSpPr/>
          <p:nvPr/>
        </p:nvSpPr>
        <p:spPr>
          <a:xfrm>
            <a:off x="23830563" y="358748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7" name="Rectángulo 576">
            <a:extLst>
              <a:ext uri="{FF2B5EF4-FFF2-40B4-BE49-F238E27FC236}">
                <a16:creationId xmlns:a16="http://schemas.microsoft.com/office/drawing/2014/main" id="{71148E6A-C836-4721-98F2-9EB8CEDA214E}"/>
              </a:ext>
            </a:extLst>
          </p:cNvPr>
          <p:cNvSpPr/>
          <p:nvPr/>
        </p:nvSpPr>
        <p:spPr>
          <a:xfrm>
            <a:off x="23830563" y="386003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8" name="Rectángulo 577">
            <a:extLst>
              <a:ext uri="{FF2B5EF4-FFF2-40B4-BE49-F238E27FC236}">
                <a16:creationId xmlns:a16="http://schemas.microsoft.com/office/drawing/2014/main" id="{34DA849C-A147-4D48-8686-1C7F0CC8B252}"/>
              </a:ext>
            </a:extLst>
          </p:cNvPr>
          <p:cNvSpPr/>
          <p:nvPr/>
        </p:nvSpPr>
        <p:spPr>
          <a:xfrm>
            <a:off x="24118026" y="358748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9" name="Rectángulo 578">
            <a:extLst>
              <a:ext uri="{FF2B5EF4-FFF2-40B4-BE49-F238E27FC236}">
                <a16:creationId xmlns:a16="http://schemas.microsoft.com/office/drawing/2014/main" id="{1F307501-48F1-418A-A5CE-96A38137F9AA}"/>
              </a:ext>
            </a:extLst>
          </p:cNvPr>
          <p:cNvSpPr/>
          <p:nvPr/>
        </p:nvSpPr>
        <p:spPr>
          <a:xfrm>
            <a:off x="24118026" y="386003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0" name="Rectángulo 579">
            <a:extLst>
              <a:ext uri="{FF2B5EF4-FFF2-40B4-BE49-F238E27FC236}">
                <a16:creationId xmlns:a16="http://schemas.microsoft.com/office/drawing/2014/main" id="{DDA986F4-0EB6-44D7-8301-889A46815CCE}"/>
              </a:ext>
            </a:extLst>
          </p:cNvPr>
          <p:cNvSpPr/>
          <p:nvPr/>
        </p:nvSpPr>
        <p:spPr>
          <a:xfrm>
            <a:off x="24405488" y="358748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1" name="Rectángulo 580">
            <a:extLst>
              <a:ext uri="{FF2B5EF4-FFF2-40B4-BE49-F238E27FC236}">
                <a16:creationId xmlns:a16="http://schemas.microsoft.com/office/drawing/2014/main" id="{84EC0203-9FAC-4842-8C48-29D0A4232514}"/>
              </a:ext>
            </a:extLst>
          </p:cNvPr>
          <p:cNvSpPr/>
          <p:nvPr/>
        </p:nvSpPr>
        <p:spPr>
          <a:xfrm>
            <a:off x="24405488" y="386003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2" name="Rectángulo 581">
            <a:extLst>
              <a:ext uri="{FF2B5EF4-FFF2-40B4-BE49-F238E27FC236}">
                <a16:creationId xmlns:a16="http://schemas.microsoft.com/office/drawing/2014/main" id="{D8F6F4C4-DE54-4B34-BF09-93EE166BFF63}"/>
              </a:ext>
            </a:extLst>
          </p:cNvPr>
          <p:cNvSpPr/>
          <p:nvPr/>
        </p:nvSpPr>
        <p:spPr>
          <a:xfrm>
            <a:off x="22395632" y="413834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3" name="Rectángulo 582">
            <a:extLst>
              <a:ext uri="{FF2B5EF4-FFF2-40B4-BE49-F238E27FC236}">
                <a16:creationId xmlns:a16="http://schemas.microsoft.com/office/drawing/2014/main" id="{340854E2-D768-4A3C-94C2-8E8413F0BCE1}"/>
              </a:ext>
            </a:extLst>
          </p:cNvPr>
          <p:cNvSpPr/>
          <p:nvPr/>
        </p:nvSpPr>
        <p:spPr>
          <a:xfrm>
            <a:off x="22395632" y="441929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4" name="Rectángulo 583">
            <a:extLst>
              <a:ext uri="{FF2B5EF4-FFF2-40B4-BE49-F238E27FC236}">
                <a16:creationId xmlns:a16="http://schemas.microsoft.com/office/drawing/2014/main" id="{C89D7C13-14E1-4871-A471-88447B1B453B}"/>
              </a:ext>
            </a:extLst>
          </p:cNvPr>
          <p:cNvSpPr/>
          <p:nvPr/>
        </p:nvSpPr>
        <p:spPr>
          <a:xfrm>
            <a:off x="22683094" y="413834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5" name="Rectángulo 584">
            <a:extLst>
              <a:ext uri="{FF2B5EF4-FFF2-40B4-BE49-F238E27FC236}">
                <a16:creationId xmlns:a16="http://schemas.microsoft.com/office/drawing/2014/main" id="{8C96FE54-6617-4F0E-958E-7145EA351EA3}"/>
              </a:ext>
            </a:extLst>
          </p:cNvPr>
          <p:cNvSpPr/>
          <p:nvPr/>
        </p:nvSpPr>
        <p:spPr>
          <a:xfrm>
            <a:off x="22683094" y="441929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6" name="Rectángulo 585">
            <a:extLst>
              <a:ext uri="{FF2B5EF4-FFF2-40B4-BE49-F238E27FC236}">
                <a16:creationId xmlns:a16="http://schemas.microsoft.com/office/drawing/2014/main" id="{32B294DA-5D8A-46A0-AC16-65D913CE004B}"/>
              </a:ext>
            </a:extLst>
          </p:cNvPr>
          <p:cNvSpPr/>
          <p:nvPr/>
        </p:nvSpPr>
        <p:spPr>
          <a:xfrm>
            <a:off x="22970557" y="413834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7" name="Rectángulo 586">
            <a:extLst>
              <a:ext uri="{FF2B5EF4-FFF2-40B4-BE49-F238E27FC236}">
                <a16:creationId xmlns:a16="http://schemas.microsoft.com/office/drawing/2014/main" id="{6344257A-F390-4657-B401-402FC72AD905}"/>
              </a:ext>
            </a:extLst>
          </p:cNvPr>
          <p:cNvSpPr/>
          <p:nvPr/>
        </p:nvSpPr>
        <p:spPr>
          <a:xfrm>
            <a:off x="22970557" y="441929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8" name="Rectángulo 587">
            <a:extLst>
              <a:ext uri="{FF2B5EF4-FFF2-40B4-BE49-F238E27FC236}">
                <a16:creationId xmlns:a16="http://schemas.microsoft.com/office/drawing/2014/main" id="{63950FBC-03E9-4706-B246-8B0BCA17E6DB}"/>
              </a:ext>
            </a:extLst>
          </p:cNvPr>
          <p:cNvSpPr/>
          <p:nvPr/>
        </p:nvSpPr>
        <p:spPr>
          <a:xfrm>
            <a:off x="23258019" y="413834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9" name="Rectángulo 588">
            <a:extLst>
              <a:ext uri="{FF2B5EF4-FFF2-40B4-BE49-F238E27FC236}">
                <a16:creationId xmlns:a16="http://schemas.microsoft.com/office/drawing/2014/main" id="{252D7E6B-2622-4ABB-AD6F-F8EBA32CF7ED}"/>
              </a:ext>
            </a:extLst>
          </p:cNvPr>
          <p:cNvSpPr/>
          <p:nvPr/>
        </p:nvSpPr>
        <p:spPr>
          <a:xfrm>
            <a:off x="23258019" y="441929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0" name="Rectángulo 589">
            <a:extLst>
              <a:ext uri="{FF2B5EF4-FFF2-40B4-BE49-F238E27FC236}">
                <a16:creationId xmlns:a16="http://schemas.microsoft.com/office/drawing/2014/main" id="{963CAF33-4ABA-41D5-8DBD-8812371A0E24}"/>
              </a:ext>
            </a:extLst>
          </p:cNvPr>
          <p:cNvSpPr/>
          <p:nvPr/>
        </p:nvSpPr>
        <p:spPr>
          <a:xfrm>
            <a:off x="22395632" y="470059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1" name="Rectángulo 590">
            <a:extLst>
              <a:ext uri="{FF2B5EF4-FFF2-40B4-BE49-F238E27FC236}">
                <a16:creationId xmlns:a16="http://schemas.microsoft.com/office/drawing/2014/main" id="{528C4DBF-BB06-4051-B00B-2D3667625341}"/>
              </a:ext>
            </a:extLst>
          </p:cNvPr>
          <p:cNvSpPr/>
          <p:nvPr/>
        </p:nvSpPr>
        <p:spPr>
          <a:xfrm>
            <a:off x="22395632" y="498155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2" name="Rectángulo 591">
            <a:extLst>
              <a:ext uri="{FF2B5EF4-FFF2-40B4-BE49-F238E27FC236}">
                <a16:creationId xmlns:a16="http://schemas.microsoft.com/office/drawing/2014/main" id="{51D6B12D-D049-48D3-B488-95D0A524D483}"/>
              </a:ext>
            </a:extLst>
          </p:cNvPr>
          <p:cNvSpPr/>
          <p:nvPr/>
        </p:nvSpPr>
        <p:spPr>
          <a:xfrm>
            <a:off x="22683094" y="470059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3" name="Rectángulo 592">
            <a:extLst>
              <a:ext uri="{FF2B5EF4-FFF2-40B4-BE49-F238E27FC236}">
                <a16:creationId xmlns:a16="http://schemas.microsoft.com/office/drawing/2014/main" id="{135EF45D-70BA-447E-B7B1-850AF3CCF242}"/>
              </a:ext>
            </a:extLst>
          </p:cNvPr>
          <p:cNvSpPr/>
          <p:nvPr/>
        </p:nvSpPr>
        <p:spPr>
          <a:xfrm>
            <a:off x="22683094" y="498155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4" name="Rectángulo 593">
            <a:extLst>
              <a:ext uri="{FF2B5EF4-FFF2-40B4-BE49-F238E27FC236}">
                <a16:creationId xmlns:a16="http://schemas.microsoft.com/office/drawing/2014/main" id="{CBD94A35-D340-4BD8-9348-67E4650C1A61}"/>
              </a:ext>
            </a:extLst>
          </p:cNvPr>
          <p:cNvSpPr/>
          <p:nvPr/>
        </p:nvSpPr>
        <p:spPr>
          <a:xfrm>
            <a:off x="22970557" y="470059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5" name="Rectángulo 594">
            <a:extLst>
              <a:ext uri="{FF2B5EF4-FFF2-40B4-BE49-F238E27FC236}">
                <a16:creationId xmlns:a16="http://schemas.microsoft.com/office/drawing/2014/main" id="{8B28487B-391E-40BF-AE51-2052FEE0C7D9}"/>
              </a:ext>
            </a:extLst>
          </p:cNvPr>
          <p:cNvSpPr/>
          <p:nvPr/>
        </p:nvSpPr>
        <p:spPr>
          <a:xfrm>
            <a:off x="22970557" y="498155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6" name="Rectángulo 595">
            <a:extLst>
              <a:ext uri="{FF2B5EF4-FFF2-40B4-BE49-F238E27FC236}">
                <a16:creationId xmlns:a16="http://schemas.microsoft.com/office/drawing/2014/main" id="{5EF2CDE3-E36D-4F34-8E35-C72712933336}"/>
              </a:ext>
            </a:extLst>
          </p:cNvPr>
          <p:cNvSpPr/>
          <p:nvPr/>
        </p:nvSpPr>
        <p:spPr>
          <a:xfrm>
            <a:off x="23258019" y="470059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7" name="Rectángulo 596">
            <a:extLst>
              <a:ext uri="{FF2B5EF4-FFF2-40B4-BE49-F238E27FC236}">
                <a16:creationId xmlns:a16="http://schemas.microsoft.com/office/drawing/2014/main" id="{08BB88DC-5038-4169-9D0E-8A864230947B}"/>
              </a:ext>
            </a:extLst>
          </p:cNvPr>
          <p:cNvSpPr/>
          <p:nvPr/>
        </p:nvSpPr>
        <p:spPr>
          <a:xfrm>
            <a:off x="23258019" y="498155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8" name="Rectángulo 597">
            <a:extLst>
              <a:ext uri="{FF2B5EF4-FFF2-40B4-BE49-F238E27FC236}">
                <a16:creationId xmlns:a16="http://schemas.microsoft.com/office/drawing/2014/main" id="{00A3FB6F-0780-434B-8662-F3F520599E68}"/>
              </a:ext>
            </a:extLst>
          </p:cNvPr>
          <p:cNvSpPr/>
          <p:nvPr/>
        </p:nvSpPr>
        <p:spPr>
          <a:xfrm>
            <a:off x="22395632" y="526526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9" name="Rectángulo 598">
            <a:extLst>
              <a:ext uri="{FF2B5EF4-FFF2-40B4-BE49-F238E27FC236}">
                <a16:creationId xmlns:a16="http://schemas.microsoft.com/office/drawing/2014/main" id="{EF29151F-82FA-45C1-8045-12918E39D96C}"/>
              </a:ext>
            </a:extLst>
          </p:cNvPr>
          <p:cNvSpPr/>
          <p:nvPr/>
        </p:nvSpPr>
        <p:spPr>
          <a:xfrm>
            <a:off x="22395632" y="552789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0" name="Rectángulo 599">
            <a:extLst>
              <a:ext uri="{FF2B5EF4-FFF2-40B4-BE49-F238E27FC236}">
                <a16:creationId xmlns:a16="http://schemas.microsoft.com/office/drawing/2014/main" id="{A9A0C6DD-3498-4E77-AACA-D5AA05152041}"/>
              </a:ext>
            </a:extLst>
          </p:cNvPr>
          <p:cNvSpPr/>
          <p:nvPr/>
        </p:nvSpPr>
        <p:spPr>
          <a:xfrm>
            <a:off x="22683094" y="526526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1" name="Rectángulo 600">
            <a:extLst>
              <a:ext uri="{FF2B5EF4-FFF2-40B4-BE49-F238E27FC236}">
                <a16:creationId xmlns:a16="http://schemas.microsoft.com/office/drawing/2014/main" id="{20165548-624B-4957-94AB-13947B123445}"/>
              </a:ext>
            </a:extLst>
          </p:cNvPr>
          <p:cNvSpPr/>
          <p:nvPr/>
        </p:nvSpPr>
        <p:spPr>
          <a:xfrm>
            <a:off x="22683094" y="552789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2" name="Rectángulo 601">
            <a:extLst>
              <a:ext uri="{FF2B5EF4-FFF2-40B4-BE49-F238E27FC236}">
                <a16:creationId xmlns:a16="http://schemas.microsoft.com/office/drawing/2014/main" id="{026BC48B-A0B7-4C6A-9144-FF219353A989}"/>
              </a:ext>
            </a:extLst>
          </p:cNvPr>
          <p:cNvSpPr/>
          <p:nvPr/>
        </p:nvSpPr>
        <p:spPr>
          <a:xfrm>
            <a:off x="22970557" y="526526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3" name="Rectángulo 602">
            <a:extLst>
              <a:ext uri="{FF2B5EF4-FFF2-40B4-BE49-F238E27FC236}">
                <a16:creationId xmlns:a16="http://schemas.microsoft.com/office/drawing/2014/main" id="{E757A9F3-23B7-4748-B1D2-7BC83FE14384}"/>
              </a:ext>
            </a:extLst>
          </p:cNvPr>
          <p:cNvSpPr/>
          <p:nvPr/>
        </p:nvSpPr>
        <p:spPr>
          <a:xfrm>
            <a:off x="22970557" y="552789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4" name="Rectángulo 603">
            <a:extLst>
              <a:ext uri="{FF2B5EF4-FFF2-40B4-BE49-F238E27FC236}">
                <a16:creationId xmlns:a16="http://schemas.microsoft.com/office/drawing/2014/main" id="{E8F7C528-CAB2-4264-9020-D84359508372}"/>
              </a:ext>
            </a:extLst>
          </p:cNvPr>
          <p:cNvSpPr/>
          <p:nvPr/>
        </p:nvSpPr>
        <p:spPr>
          <a:xfrm>
            <a:off x="23258019" y="526526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5" name="Rectángulo 604">
            <a:extLst>
              <a:ext uri="{FF2B5EF4-FFF2-40B4-BE49-F238E27FC236}">
                <a16:creationId xmlns:a16="http://schemas.microsoft.com/office/drawing/2014/main" id="{59E00D48-0A3C-4F01-B927-29F6CA564EC6}"/>
              </a:ext>
            </a:extLst>
          </p:cNvPr>
          <p:cNvSpPr/>
          <p:nvPr/>
        </p:nvSpPr>
        <p:spPr>
          <a:xfrm>
            <a:off x="23258019" y="552789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6" name="Rectángulo 605">
            <a:extLst>
              <a:ext uri="{FF2B5EF4-FFF2-40B4-BE49-F238E27FC236}">
                <a16:creationId xmlns:a16="http://schemas.microsoft.com/office/drawing/2014/main" id="{FC718E0B-6223-4F75-9BA0-1DD7C81BC3CE}"/>
              </a:ext>
            </a:extLst>
          </p:cNvPr>
          <p:cNvSpPr/>
          <p:nvPr/>
        </p:nvSpPr>
        <p:spPr>
          <a:xfrm>
            <a:off x="22395632" y="581530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7" name="Rectángulo 606">
            <a:extLst>
              <a:ext uri="{FF2B5EF4-FFF2-40B4-BE49-F238E27FC236}">
                <a16:creationId xmlns:a16="http://schemas.microsoft.com/office/drawing/2014/main" id="{A636C28B-55A0-4B32-9E6E-7E2D70F42EEF}"/>
              </a:ext>
            </a:extLst>
          </p:cNvPr>
          <p:cNvSpPr/>
          <p:nvPr/>
        </p:nvSpPr>
        <p:spPr>
          <a:xfrm>
            <a:off x="22395632" y="609244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8" name="Rectángulo 607">
            <a:extLst>
              <a:ext uri="{FF2B5EF4-FFF2-40B4-BE49-F238E27FC236}">
                <a16:creationId xmlns:a16="http://schemas.microsoft.com/office/drawing/2014/main" id="{CD29EFD5-554C-46F4-822F-76D3F81DB09E}"/>
              </a:ext>
            </a:extLst>
          </p:cNvPr>
          <p:cNvSpPr/>
          <p:nvPr/>
        </p:nvSpPr>
        <p:spPr>
          <a:xfrm>
            <a:off x="22683094" y="581530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9" name="Rectángulo 608">
            <a:extLst>
              <a:ext uri="{FF2B5EF4-FFF2-40B4-BE49-F238E27FC236}">
                <a16:creationId xmlns:a16="http://schemas.microsoft.com/office/drawing/2014/main" id="{7BB9AFCA-A6D5-4CFB-850B-369D7BD27F13}"/>
              </a:ext>
            </a:extLst>
          </p:cNvPr>
          <p:cNvSpPr/>
          <p:nvPr/>
        </p:nvSpPr>
        <p:spPr>
          <a:xfrm>
            <a:off x="22683094" y="609244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0" name="Rectángulo 609">
            <a:extLst>
              <a:ext uri="{FF2B5EF4-FFF2-40B4-BE49-F238E27FC236}">
                <a16:creationId xmlns:a16="http://schemas.microsoft.com/office/drawing/2014/main" id="{5E4C43C5-8075-4915-BD74-C4F7048CAE43}"/>
              </a:ext>
            </a:extLst>
          </p:cNvPr>
          <p:cNvSpPr/>
          <p:nvPr/>
        </p:nvSpPr>
        <p:spPr>
          <a:xfrm>
            <a:off x="22970557" y="581530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1" name="Rectángulo 610">
            <a:extLst>
              <a:ext uri="{FF2B5EF4-FFF2-40B4-BE49-F238E27FC236}">
                <a16:creationId xmlns:a16="http://schemas.microsoft.com/office/drawing/2014/main" id="{C543F4DB-6DF6-4730-9CC2-97B7BF9E443E}"/>
              </a:ext>
            </a:extLst>
          </p:cNvPr>
          <p:cNvSpPr/>
          <p:nvPr/>
        </p:nvSpPr>
        <p:spPr>
          <a:xfrm>
            <a:off x="22970557" y="609244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2" name="Rectángulo 611">
            <a:extLst>
              <a:ext uri="{FF2B5EF4-FFF2-40B4-BE49-F238E27FC236}">
                <a16:creationId xmlns:a16="http://schemas.microsoft.com/office/drawing/2014/main" id="{E2F3869D-58E4-4D8C-9F57-D0F8E8B96773}"/>
              </a:ext>
            </a:extLst>
          </p:cNvPr>
          <p:cNvSpPr/>
          <p:nvPr/>
        </p:nvSpPr>
        <p:spPr>
          <a:xfrm>
            <a:off x="23258019" y="581530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3" name="Rectángulo 612">
            <a:extLst>
              <a:ext uri="{FF2B5EF4-FFF2-40B4-BE49-F238E27FC236}">
                <a16:creationId xmlns:a16="http://schemas.microsoft.com/office/drawing/2014/main" id="{D84F6613-DBED-4422-823A-143D6A5CDBCB}"/>
              </a:ext>
            </a:extLst>
          </p:cNvPr>
          <p:cNvSpPr/>
          <p:nvPr/>
        </p:nvSpPr>
        <p:spPr>
          <a:xfrm>
            <a:off x="23258019" y="609244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4" name="Rectángulo 613">
            <a:extLst>
              <a:ext uri="{FF2B5EF4-FFF2-40B4-BE49-F238E27FC236}">
                <a16:creationId xmlns:a16="http://schemas.microsoft.com/office/drawing/2014/main" id="{F1F52CB4-B0CE-4E1D-AEDB-25BD91C4FD29}"/>
              </a:ext>
            </a:extLst>
          </p:cNvPr>
          <p:cNvSpPr/>
          <p:nvPr/>
        </p:nvSpPr>
        <p:spPr>
          <a:xfrm>
            <a:off x="23545482" y="413834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5" name="Rectángulo 614">
            <a:extLst>
              <a:ext uri="{FF2B5EF4-FFF2-40B4-BE49-F238E27FC236}">
                <a16:creationId xmlns:a16="http://schemas.microsoft.com/office/drawing/2014/main" id="{9D3C9702-B7F1-4ACE-BDC4-8991D192C654}"/>
              </a:ext>
            </a:extLst>
          </p:cNvPr>
          <p:cNvSpPr/>
          <p:nvPr/>
        </p:nvSpPr>
        <p:spPr>
          <a:xfrm>
            <a:off x="23545482" y="441929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6" name="Rectángulo 615">
            <a:extLst>
              <a:ext uri="{FF2B5EF4-FFF2-40B4-BE49-F238E27FC236}">
                <a16:creationId xmlns:a16="http://schemas.microsoft.com/office/drawing/2014/main" id="{51DE62EF-5798-4D31-BD7D-8F5EF9411C77}"/>
              </a:ext>
            </a:extLst>
          </p:cNvPr>
          <p:cNvSpPr/>
          <p:nvPr/>
        </p:nvSpPr>
        <p:spPr>
          <a:xfrm>
            <a:off x="23832944" y="413834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7" name="Rectángulo 616">
            <a:extLst>
              <a:ext uri="{FF2B5EF4-FFF2-40B4-BE49-F238E27FC236}">
                <a16:creationId xmlns:a16="http://schemas.microsoft.com/office/drawing/2014/main" id="{BFE2EBBF-9228-4D5C-8F46-8307235A8769}"/>
              </a:ext>
            </a:extLst>
          </p:cNvPr>
          <p:cNvSpPr/>
          <p:nvPr/>
        </p:nvSpPr>
        <p:spPr>
          <a:xfrm>
            <a:off x="23832944" y="441929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8" name="Rectángulo 617">
            <a:extLst>
              <a:ext uri="{FF2B5EF4-FFF2-40B4-BE49-F238E27FC236}">
                <a16:creationId xmlns:a16="http://schemas.microsoft.com/office/drawing/2014/main" id="{523881E7-E091-43A9-8B39-398FEE4B5329}"/>
              </a:ext>
            </a:extLst>
          </p:cNvPr>
          <p:cNvSpPr/>
          <p:nvPr/>
        </p:nvSpPr>
        <p:spPr>
          <a:xfrm>
            <a:off x="24120407" y="413834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9" name="Rectángulo 618">
            <a:extLst>
              <a:ext uri="{FF2B5EF4-FFF2-40B4-BE49-F238E27FC236}">
                <a16:creationId xmlns:a16="http://schemas.microsoft.com/office/drawing/2014/main" id="{D6E303B3-8596-4DDA-9BBD-5CA3129BDD8D}"/>
              </a:ext>
            </a:extLst>
          </p:cNvPr>
          <p:cNvSpPr/>
          <p:nvPr/>
        </p:nvSpPr>
        <p:spPr>
          <a:xfrm>
            <a:off x="24120407" y="441929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0" name="Rectángulo 619">
            <a:extLst>
              <a:ext uri="{FF2B5EF4-FFF2-40B4-BE49-F238E27FC236}">
                <a16:creationId xmlns:a16="http://schemas.microsoft.com/office/drawing/2014/main" id="{B02190BC-6E3D-4BD6-86D1-6A790AAF711F}"/>
              </a:ext>
            </a:extLst>
          </p:cNvPr>
          <p:cNvSpPr/>
          <p:nvPr/>
        </p:nvSpPr>
        <p:spPr>
          <a:xfrm>
            <a:off x="24407869" y="413834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1" name="Rectángulo 620">
            <a:extLst>
              <a:ext uri="{FF2B5EF4-FFF2-40B4-BE49-F238E27FC236}">
                <a16:creationId xmlns:a16="http://schemas.microsoft.com/office/drawing/2014/main" id="{4422B0F9-A187-42DB-A395-A04C6B8916D5}"/>
              </a:ext>
            </a:extLst>
          </p:cNvPr>
          <p:cNvSpPr/>
          <p:nvPr/>
        </p:nvSpPr>
        <p:spPr>
          <a:xfrm>
            <a:off x="24407869" y="441929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2" name="Rectángulo 621">
            <a:extLst>
              <a:ext uri="{FF2B5EF4-FFF2-40B4-BE49-F238E27FC236}">
                <a16:creationId xmlns:a16="http://schemas.microsoft.com/office/drawing/2014/main" id="{61552D4B-CB6E-4478-89CF-43B3B80946F3}"/>
              </a:ext>
            </a:extLst>
          </p:cNvPr>
          <p:cNvSpPr/>
          <p:nvPr/>
        </p:nvSpPr>
        <p:spPr>
          <a:xfrm>
            <a:off x="23545482" y="470059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3" name="Rectángulo 622">
            <a:extLst>
              <a:ext uri="{FF2B5EF4-FFF2-40B4-BE49-F238E27FC236}">
                <a16:creationId xmlns:a16="http://schemas.microsoft.com/office/drawing/2014/main" id="{4207B9D0-39C6-4DAA-8250-F1E5D445B83F}"/>
              </a:ext>
            </a:extLst>
          </p:cNvPr>
          <p:cNvSpPr/>
          <p:nvPr/>
        </p:nvSpPr>
        <p:spPr>
          <a:xfrm>
            <a:off x="23545482" y="498155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4" name="Rectángulo 623">
            <a:extLst>
              <a:ext uri="{FF2B5EF4-FFF2-40B4-BE49-F238E27FC236}">
                <a16:creationId xmlns:a16="http://schemas.microsoft.com/office/drawing/2014/main" id="{85CBCC5A-2EC5-4E28-BB29-895DBA5A1941}"/>
              </a:ext>
            </a:extLst>
          </p:cNvPr>
          <p:cNvSpPr/>
          <p:nvPr/>
        </p:nvSpPr>
        <p:spPr>
          <a:xfrm>
            <a:off x="23832944" y="470059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5" name="Rectángulo 624">
            <a:extLst>
              <a:ext uri="{FF2B5EF4-FFF2-40B4-BE49-F238E27FC236}">
                <a16:creationId xmlns:a16="http://schemas.microsoft.com/office/drawing/2014/main" id="{21E70EBD-DECF-4734-8F17-54F68528D303}"/>
              </a:ext>
            </a:extLst>
          </p:cNvPr>
          <p:cNvSpPr/>
          <p:nvPr/>
        </p:nvSpPr>
        <p:spPr>
          <a:xfrm>
            <a:off x="23832944" y="498155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6" name="Rectángulo 625">
            <a:extLst>
              <a:ext uri="{FF2B5EF4-FFF2-40B4-BE49-F238E27FC236}">
                <a16:creationId xmlns:a16="http://schemas.microsoft.com/office/drawing/2014/main" id="{7AAA9B90-F5AD-4BA4-A6EC-71AC244EDCBB}"/>
              </a:ext>
            </a:extLst>
          </p:cNvPr>
          <p:cNvSpPr/>
          <p:nvPr/>
        </p:nvSpPr>
        <p:spPr>
          <a:xfrm>
            <a:off x="24120407" y="470059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7" name="Rectángulo 626">
            <a:extLst>
              <a:ext uri="{FF2B5EF4-FFF2-40B4-BE49-F238E27FC236}">
                <a16:creationId xmlns:a16="http://schemas.microsoft.com/office/drawing/2014/main" id="{30850752-BE20-467F-9601-79ECF671B2F8}"/>
              </a:ext>
            </a:extLst>
          </p:cNvPr>
          <p:cNvSpPr/>
          <p:nvPr/>
        </p:nvSpPr>
        <p:spPr>
          <a:xfrm>
            <a:off x="24120407" y="498155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8" name="Rectángulo 627">
            <a:extLst>
              <a:ext uri="{FF2B5EF4-FFF2-40B4-BE49-F238E27FC236}">
                <a16:creationId xmlns:a16="http://schemas.microsoft.com/office/drawing/2014/main" id="{1C84977B-7EB3-41B2-94C0-A80D6DD8CBF2}"/>
              </a:ext>
            </a:extLst>
          </p:cNvPr>
          <p:cNvSpPr/>
          <p:nvPr/>
        </p:nvSpPr>
        <p:spPr>
          <a:xfrm>
            <a:off x="24407869" y="470059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9" name="Rectángulo 628">
            <a:extLst>
              <a:ext uri="{FF2B5EF4-FFF2-40B4-BE49-F238E27FC236}">
                <a16:creationId xmlns:a16="http://schemas.microsoft.com/office/drawing/2014/main" id="{5792DBFD-6419-441F-BE91-EC0C299C3FAE}"/>
              </a:ext>
            </a:extLst>
          </p:cNvPr>
          <p:cNvSpPr/>
          <p:nvPr/>
        </p:nvSpPr>
        <p:spPr>
          <a:xfrm>
            <a:off x="24407869" y="498155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0" name="Rectángulo 629">
            <a:extLst>
              <a:ext uri="{FF2B5EF4-FFF2-40B4-BE49-F238E27FC236}">
                <a16:creationId xmlns:a16="http://schemas.microsoft.com/office/drawing/2014/main" id="{C81D3381-5E7A-4F16-BD52-A82BA4568F6F}"/>
              </a:ext>
            </a:extLst>
          </p:cNvPr>
          <p:cNvSpPr/>
          <p:nvPr/>
        </p:nvSpPr>
        <p:spPr>
          <a:xfrm>
            <a:off x="23545482" y="526526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1" name="Rectángulo 630">
            <a:extLst>
              <a:ext uri="{FF2B5EF4-FFF2-40B4-BE49-F238E27FC236}">
                <a16:creationId xmlns:a16="http://schemas.microsoft.com/office/drawing/2014/main" id="{008BA1D4-1A3A-4715-B0A6-47EA2E644C1C}"/>
              </a:ext>
            </a:extLst>
          </p:cNvPr>
          <p:cNvSpPr/>
          <p:nvPr/>
        </p:nvSpPr>
        <p:spPr>
          <a:xfrm>
            <a:off x="23545482" y="552789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2" name="Rectángulo 631">
            <a:extLst>
              <a:ext uri="{FF2B5EF4-FFF2-40B4-BE49-F238E27FC236}">
                <a16:creationId xmlns:a16="http://schemas.microsoft.com/office/drawing/2014/main" id="{B49C586D-2585-436A-9F33-377A1178A1CD}"/>
              </a:ext>
            </a:extLst>
          </p:cNvPr>
          <p:cNvSpPr/>
          <p:nvPr/>
        </p:nvSpPr>
        <p:spPr>
          <a:xfrm>
            <a:off x="23832944" y="526526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3" name="Rectángulo 632">
            <a:extLst>
              <a:ext uri="{FF2B5EF4-FFF2-40B4-BE49-F238E27FC236}">
                <a16:creationId xmlns:a16="http://schemas.microsoft.com/office/drawing/2014/main" id="{10CC33B8-306B-4E1B-9EE4-2C0B6032BE77}"/>
              </a:ext>
            </a:extLst>
          </p:cNvPr>
          <p:cNvSpPr/>
          <p:nvPr/>
        </p:nvSpPr>
        <p:spPr>
          <a:xfrm>
            <a:off x="23832944" y="552789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4" name="Rectángulo 633">
            <a:extLst>
              <a:ext uri="{FF2B5EF4-FFF2-40B4-BE49-F238E27FC236}">
                <a16:creationId xmlns:a16="http://schemas.microsoft.com/office/drawing/2014/main" id="{2AF7965E-0683-40BA-B3EF-14F196028887}"/>
              </a:ext>
            </a:extLst>
          </p:cNvPr>
          <p:cNvSpPr/>
          <p:nvPr/>
        </p:nvSpPr>
        <p:spPr>
          <a:xfrm>
            <a:off x="24120407" y="526526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5" name="Rectángulo 634">
            <a:extLst>
              <a:ext uri="{FF2B5EF4-FFF2-40B4-BE49-F238E27FC236}">
                <a16:creationId xmlns:a16="http://schemas.microsoft.com/office/drawing/2014/main" id="{E43CC9BE-1444-4F9E-AFFC-DA11C33AA50C}"/>
              </a:ext>
            </a:extLst>
          </p:cNvPr>
          <p:cNvSpPr/>
          <p:nvPr/>
        </p:nvSpPr>
        <p:spPr>
          <a:xfrm>
            <a:off x="24120407" y="552789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6" name="Rectángulo 635">
            <a:extLst>
              <a:ext uri="{FF2B5EF4-FFF2-40B4-BE49-F238E27FC236}">
                <a16:creationId xmlns:a16="http://schemas.microsoft.com/office/drawing/2014/main" id="{70FB64D1-707A-479D-9EDD-2A5690C7186A}"/>
              </a:ext>
            </a:extLst>
          </p:cNvPr>
          <p:cNvSpPr/>
          <p:nvPr/>
        </p:nvSpPr>
        <p:spPr>
          <a:xfrm>
            <a:off x="24407869" y="526526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7" name="Rectángulo 636">
            <a:extLst>
              <a:ext uri="{FF2B5EF4-FFF2-40B4-BE49-F238E27FC236}">
                <a16:creationId xmlns:a16="http://schemas.microsoft.com/office/drawing/2014/main" id="{663E0667-625D-46D2-AB09-7D42D70BDBC2}"/>
              </a:ext>
            </a:extLst>
          </p:cNvPr>
          <p:cNvSpPr/>
          <p:nvPr/>
        </p:nvSpPr>
        <p:spPr>
          <a:xfrm>
            <a:off x="24407869" y="552789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8" name="Rectángulo 637">
            <a:extLst>
              <a:ext uri="{FF2B5EF4-FFF2-40B4-BE49-F238E27FC236}">
                <a16:creationId xmlns:a16="http://schemas.microsoft.com/office/drawing/2014/main" id="{D8167BA2-D36F-407F-9329-E5FEA270C778}"/>
              </a:ext>
            </a:extLst>
          </p:cNvPr>
          <p:cNvSpPr/>
          <p:nvPr/>
        </p:nvSpPr>
        <p:spPr>
          <a:xfrm>
            <a:off x="23545482" y="581530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9" name="Rectángulo 638">
            <a:extLst>
              <a:ext uri="{FF2B5EF4-FFF2-40B4-BE49-F238E27FC236}">
                <a16:creationId xmlns:a16="http://schemas.microsoft.com/office/drawing/2014/main" id="{CF63CA54-15AA-4099-8A88-0C869CDA9589}"/>
              </a:ext>
            </a:extLst>
          </p:cNvPr>
          <p:cNvSpPr/>
          <p:nvPr/>
        </p:nvSpPr>
        <p:spPr>
          <a:xfrm>
            <a:off x="23545482" y="609244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0" name="Rectángulo 639">
            <a:extLst>
              <a:ext uri="{FF2B5EF4-FFF2-40B4-BE49-F238E27FC236}">
                <a16:creationId xmlns:a16="http://schemas.microsoft.com/office/drawing/2014/main" id="{9C9EFE2E-1566-4CC1-B682-2A1F34335E97}"/>
              </a:ext>
            </a:extLst>
          </p:cNvPr>
          <p:cNvSpPr/>
          <p:nvPr/>
        </p:nvSpPr>
        <p:spPr>
          <a:xfrm>
            <a:off x="23832944" y="581530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1" name="Rectángulo 640">
            <a:extLst>
              <a:ext uri="{FF2B5EF4-FFF2-40B4-BE49-F238E27FC236}">
                <a16:creationId xmlns:a16="http://schemas.microsoft.com/office/drawing/2014/main" id="{C21A309F-3A18-4B82-B777-5F0D073BE99C}"/>
              </a:ext>
            </a:extLst>
          </p:cNvPr>
          <p:cNvSpPr/>
          <p:nvPr/>
        </p:nvSpPr>
        <p:spPr>
          <a:xfrm>
            <a:off x="23832944" y="609244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2" name="Rectángulo 641">
            <a:extLst>
              <a:ext uri="{FF2B5EF4-FFF2-40B4-BE49-F238E27FC236}">
                <a16:creationId xmlns:a16="http://schemas.microsoft.com/office/drawing/2014/main" id="{807EA250-2EF6-4815-A7CA-57A2AC5CD192}"/>
              </a:ext>
            </a:extLst>
          </p:cNvPr>
          <p:cNvSpPr/>
          <p:nvPr/>
        </p:nvSpPr>
        <p:spPr>
          <a:xfrm>
            <a:off x="24120407" y="581530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3" name="Rectángulo 642">
            <a:extLst>
              <a:ext uri="{FF2B5EF4-FFF2-40B4-BE49-F238E27FC236}">
                <a16:creationId xmlns:a16="http://schemas.microsoft.com/office/drawing/2014/main" id="{C89DC06B-C0C3-46BD-8876-198C5D6541F5}"/>
              </a:ext>
            </a:extLst>
          </p:cNvPr>
          <p:cNvSpPr/>
          <p:nvPr/>
        </p:nvSpPr>
        <p:spPr>
          <a:xfrm>
            <a:off x="24120407" y="609244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4" name="Rectángulo 643">
            <a:extLst>
              <a:ext uri="{FF2B5EF4-FFF2-40B4-BE49-F238E27FC236}">
                <a16:creationId xmlns:a16="http://schemas.microsoft.com/office/drawing/2014/main" id="{DF924259-003B-4A7E-963C-84B6F2DC040B}"/>
              </a:ext>
            </a:extLst>
          </p:cNvPr>
          <p:cNvSpPr/>
          <p:nvPr/>
        </p:nvSpPr>
        <p:spPr>
          <a:xfrm>
            <a:off x="24407869" y="581530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5" name="Rectángulo 644">
            <a:extLst>
              <a:ext uri="{FF2B5EF4-FFF2-40B4-BE49-F238E27FC236}">
                <a16:creationId xmlns:a16="http://schemas.microsoft.com/office/drawing/2014/main" id="{ED66453B-A612-49C8-8532-92A23B829F96}"/>
              </a:ext>
            </a:extLst>
          </p:cNvPr>
          <p:cNvSpPr/>
          <p:nvPr/>
        </p:nvSpPr>
        <p:spPr>
          <a:xfrm>
            <a:off x="24407869" y="609244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7" name="Rectángulo 646">
            <a:extLst>
              <a:ext uri="{FF2B5EF4-FFF2-40B4-BE49-F238E27FC236}">
                <a16:creationId xmlns:a16="http://schemas.microsoft.com/office/drawing/2014/main" id="{2CB0634B-8230-44D6-9546-14F871C6D2A8}"/>
              </a:ext>
            </a:extLst>
          </p:cNvPr>
          <p:cNvSpPr/>
          <p:nvPr/>
        </p:nvSpPr>
        <p:spPr>
          <a:xfrm>
            <a:off x="25986532" y="76773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9" name="Rectángulo 648">
            <a:extLst>
              <a:ext uri="{FF2B5EF4-FFF2-40B4-BE49-F238E27FC236}">
                <a16:creationId xmlns:a16="http://schemas.microsoft.com/office/drawing/2014/main" id="{40ABA828-D862-482D-8472-FD09F200F021}"/>
              </a:ext>
            </a:extLst>
          </p:cNvPr>
          <p:cNvSpPr/>
          <p:nvPr/>
        </p:nvSpPr>
        <p:spPr>
          <a:xfrm>
            <a:off x="26273994" y="76773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1" name="Rectángulo 650">
            <a:extLst>
              <a:ext uri="{FF2B5EF4-FFF2-40B4-BE49-F238E27FC236}">
                <a16:creationId xmlns:a16="http://schemas.microsoft.com/office/drawing/2014/main" id="{43B87884-16D6-4F20-999C-07C5187C4FDC}"/>
              </a:ext>
            </a:extLst>
          </p:cNvPr>
          <p:cNvSpPr/>
          <p:nvPr/>
        </p:nvSpPr>
        <p:spPr>
          <a:xfrm>
            <a:off x="26561456" y="76773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3" name="Rectángulo 652">
            <a:extLst>
              <a:ext uri="{FF2B5EF4-FFF2-40B4-BE49-F238E27FC236}">
                <a16:creationId xmlns:a16="http://schemas.microsoft.com/office/drawing/2014/main" id="{2C6CF19C-9647-4C8E-AACB-5CD92130AC0D}"/>
              </a:ext>
            </a:extLst>
          </p:cNvPr>
          <p:cNvSpPr/>
          <p:nvPr/>
        </p:nvSpPr>
        <p:spPr>
          <a:xfrm>
            <a:off x="26848919" y="76773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4" name="Rectángulo 653">
            <a:extLst>
              <a:ext uri="{FF2B5EF4-FFF2-40B4-BE49-F238E27FC236}">
                <a16:creationId xmlns:a16="http://schemas.microsoft.com/office/drawing/2014/main" id="{C143176F-8C14-4EA6-A263-82EEDFD38402}"/>
              </a:ext>
            </a:extLst>
          </p:cNvPr>
          <p:cNvSpPr/>
          <p:nvPr/>
        </p:nvSpPr>
        <p:spPr>
          <a:xfrm>
            <a:off x="25986532" y="104903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5" name="Rectángulo 654">
            <a:extLst>
              <a:ext uri="{FF2B5EF4-FFF2-40B4-BE49-F238E27FC236}">
                <a16:creationId xmlns:a16="http://schemas.microsoft.com/office/drawing/2014/main" id="{9AF6C5F2-0C4E-434A-BAF5-A11E08C17E3D}"/>
              </a:ext>
            </a:extLst>
          </p:cNvPr>
          <p:cNvSpPr/>
          <p:nvPr/>
        </p:nvSpPr>
        <p:spPr>
          <a:xfrm>
            <a:off x="24692951" y="273540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6" name="Rectángulo 655">
            <a:extLst>
              <a:ext uri="{FF2B5EF4-FFF2-40B4-BE49-F238E27FC236}">
                <a16:creationId xmlns:a16="http://schemas.microsoft.com/office/drawing/2014/main" id="{982704B3-E3EE-4B2C-A72C-AE6AE1EACEB9}"/>
              </a:ext>
            </a:extLst>
          </p:cNvPr>
          <p:cNvSpPr/>
          <p:nvPr/>
        </p:nvSpPr>
        <p:spPr>
          <a:xfrm>
            <a:off x="26273994" y="104903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7" name="Rectángulo 656">
            <a:extLst>
              <a:ext uri="{FF2B5EF4-FFF2-40B4-BE49-F238E27FC236}">
                <a16:creationId xmlns:a16="http://schemas.microsoft.com/office/drawing/2014/main" id="{85CA3B6F-6EBC-4638-B90B-3D37247083D3}"/>
              </a:ext>
            </a:extLst>
          </p:cNvPr>
          <p:cNvSpPr/>
          <p:nvPr/>
        </p:nvSpPr>
        <p:spPr>
          <a:xfrm>
            <a:off x="24980413" y="273540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8" name="Rectángulo 657">
            <a:extLst>
              <a:ext uri="{FF2B5EF4-FFF2-40B4-BE49-F238E27FC236}">
                <a16:creationId xmlns:a16="http://schemas.microsoft.com/office/drawing/2014/main" id="{0CC507E4-ED64-4D9B-AAFF-605CF2BEFA72}"/>
              </a:ext>
            </a:extLst>
          </p:cNvPr>
          <p:cNvSpPr/>
          <p:nvPr/>
        </p:nvSpPr>
        <p:spPr>
          <a:xfrm>
            <a:off x="26561456" y="104903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9" name="Rectángulo 658">
            <a:extLst>
              <a:ext uri="{FF2B5EF4-FFF2-40B4-BE49-F238E27FC236}">
                <a16:creationId xmlns:a16="http://schemas.microsoft.com/office/drawing/2014/main" id="{691C6125-7E9E-41F5-9698-AF4D082050CA}"/>
              </a:ext>
            </a:extLst>
          </p:cNvPr>
          <p:cNvSpPr/>
          <p:nvPr/>
        </p:nvSpPr>
        <p:spPr>
          <a:xfrm>
            <a:off x="25267875" y="273540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0" name="Rectángulo 659">
            <a:extLst>
              <a:ext uri="{FF2B5EF4-FFF2-40B4-BE49-F238E27FC236}">
                <a16:creationId xmlns:a16="http://schemas.microsoft.com/office/drawing/2014/main" id="{5351277E-913D-4FBC-A252-DED73EE214D0}"/>
              </a:ext>
            </a:extLst>
          </p:cNvPr>
          <p:cNvSpPr/>
          <p:nvPr/>
        </p:nvSpPr>
        <p:spPr>
          <a:xfrm>
            <a:off x="26848919" y="104903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1" name="Rectángulo 660">
            <a:extLst>
              <a:ext uri="{FF2B5EF4-FFF2-40B4-BE49-F238E27FC236}">
                <a16:creationId xmlns:a16="http://schemas.microsoft.com/office/drawing/2014/main" id="{CF030898-301F-4075-B74C-3C2519579294}"/>
              </a:ext>
            </a:extLst>
          </p:cNvPr>
          <p:cNvSpPr/>
          <p:nvPr/>
        </p:nvSpPr>
        <p:spPr>
          <a:xfrm>
            <a:off x="25555338" y="273540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2" name="Rectángulo 661">
            <a:extLst>
              <a:ext uri="{FF2B5EF4-FFF2-40B4-BE49-F238E27FC236}">
                <a16:creationId xmlns:a16="http://schemas.microsoft.com/office/drawing/2014/main" id="{CC6DBFCA-536E-424D-A180-4DB4DD79E576}"/>
              </a:ext>
            </a:extLst>
          </p:cNvPr>
          <p:cNvSpPr/>
          <p:nvPr/>
        </p:nvSpPr>
        <p:spPr>
          <a:xfrm>
            <a:off x="24692951" y="301911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3" name="Rectángulo 662">
            <a:extLst>
              <a:ext uri="{FF2B5EF4-FFF2-40B4-BE49-F238E27FC236}">
                <a16:creationId xmlns:a16="http://schemas.microsoft.com/office/drawing/2014/main" id="{474E28DD-D889-4F12-B79A-A748912A6951}"/>
              </a:ext>
            </a:extLst>
          </p:cNvPr>
          <p:cNvSpPr/>
          <p:nvPr/>
        </p:nvSpPr>
        <p:spPr>
          <a:xfrm>
            <a:off x="24692951" y="330007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4" name="Rectángulo 663">
            <a:extLst>
              <a:ext uri="{FF2B5EF4-FFF2-40B4-BE49-F238E27FC236}">
                <a16:creationId xmlns:a16="http://schemas.microsoft.com/office/drawing/2014/main" id="{F24C292D-FD93-4B17-AF18-305DA72FBF18}"/>
              </a:ext>
            </a:extLst>
          </p:cNvPr>
          <p:cNvSpPr/>
          <p:nvPr/>
        </p:nvSpPr>
        <p:spPr>
          <a:xfrm>
            <a:off x="24980413" y="301911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5" name="Rectángulo 664">
            <a:extLst>
              <a:ext uri="{FF2B5EF4-FFF2-40B4-BE49-F238E27FC236}">
                <a16:creationId xmlns:a16="http://schemas.microsoft.com/office/drawing/2014/main" id="{D8D44BD0-2D00-4EDC-82C8-958B75B2DF1C}"/>
              </a:ext>
            </a:extLst>
          </p:cNvPr>
          <p:cNvSpPr/>
          <p:nvPr/>
        </p:nvSpPr>
        <p:spPr>
          <a:xfrm>
            <a:off x="24980413" y="330007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6" name="Rectángulo 665">
            <a:extLst>
              <a:ext uri="{FF2B5EF4-FFF2-40B4-BE49-F238E27FC236}">
                <a16:creationId xmlns:a16="http://schemas.microsoft.com/office/drawing/2014/main" id="{91112102-B528-42F7-AFF7-BF10B564D410}"/>
              </a:ext>
            </a:extLst>
          </p:cNvPr>
          <p:cNvSpPr/>
          <p:nvPr/>
        </p:nvSpPr>
        <p:spPr>
          <a:xfrm>
            <a:off x="25267875" y="301911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7" name="Rectángulo 666">
            <a:extLst>
              <a:ext uri="{FF2B5EF4-FFF2-40B4-BE49-F238E27FC236}">
                <a16:creationId xmlns:a16="http://schemas.microsoft.com/office/drawing/2014/main" id="{0B2565E0-C2E8-488C-B1EF-A43BEBA9DEBA}"/>
              </a:ext>
            </a:extLst>
          </p:cNvPr>
          <p:cNvSpPr/>
          <p:nvPr/>
        </p:nvSpPr>
        <p:spPr>
          <a:xfrm>
            <a:off x="25267875" y="330007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8" name="Rectángulo 667">
            <a:extLst>
              <a:ext uri="{FF2B5EF4-FFF2-40B4-BE49-F238E27FC236}">
                <a16:creationId xmlns:a16="http://schemas.microsoft.com/office/drawing/2014/main" id="{2C071398-ECDA-4D0B-88F7-10E60E9B3B17}"/>
              </a:ext>
            </a:extLst>
          </p:cNvPr>
          <p:cNvSpPr/>
          <p:nvPr/>
        </p:nvSpPr>
        <p:spPr>
          <a:xfrm>
            <a:off x="25555338" y="301911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9" name="Rectángulo 668">
            <a:extLst>
              <a:ext uri="{FF2B5EF4-FFF2-40B4-BE49-F238E27FC236}">
                <a16:creationId xmlns:a16="http://schemas.microsoft.com/office/drawing/2014/main" id="{D15D8C0A-C400-4725-9A1C-ECB895A23EAE}"/>
              </a:ext>
            </a:extLst>
          </p:cNvPr>
          <p:cNvSpPr/>
          <p:nvPr/>
        </p:nvSpPr>
        <p:spPr>
          <a:xfrm>
            <a:off x="25555338" y="330007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0" name="Rectángulo 669">
            <a:extLst>
              <a:ext uri="{FF2B5EF4-FFF2-40B4-BE49-F238E27FC236}">
                <a16:creationId xmlns:a16="http://schemas.microsoft.com/office/drawing/2014/main" id="{22A517A0-47A7-4A16-ADBA-C6302B07973D}"/>
              </a:ext>
            </a:extLst>
          </p:cNvPr>
          <p:cNvSpPr/>
          <p:nvPr/>
        </p:nvSpPr>
        <p:spPr>
          <a:xfrm>
            <a:off x="24692951" y="358748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1" name="Rectángulo 670">
            <a:extLst>
              <a:ext uri="{FF2B5EF4-FFF2-40B4-BE49-F238E27FC236}">
                <a16:creationId xmlns:a16="http://schemas.microsoft.com/office/drawing/2014/main" id="{26B7BA21-394B-4B9C-B2B1-3EA34A74FCE2}"/>
              </a:ext>
            </a:extLst>
          </p:cNvPr>
          <p:cNvSpPr/>
          <p:nvPr/>
        </p:nvSpPr>
        <p:spPr>
          <a:xfrm>
            <a:off x="24692951" y="386003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2" name="Rectángulo 671">
            <a:extLst>
              <a:ext uri="{FF2B5EF4-FFF2-40B4-BE49-F238E27FC236}">
                <a16:creationId xmlns:a16="http://schemas.microsoft.com/office/drawing/2014/main" id="{CFE5B910-69F6-435C-901D-49D3DC95325C}"/>
              </a:ext>
            </a:extLst>
          </p:cNvPr>
          <p:cNvSpPr/>
          <p:nvPr/>
        </p:nvSpPr>
        <p:spPr>
          <a:xfrm>
            <a:off x="24980413" y="358748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3" name="Rectángulo 672">
            <a:extLst>
              <a:ext uri="{FF2B5EF4-FFF2-40B4-BE49-F238E27FC236}">
                <a16:creationId xmlns:a16="http://schemas.microsoft.com/office/drawing/2014/main" id="{EA5EF466-C7C2-4B0A-BDBC-36A80CA97D10}"/>
              </a:ext>
            </a:extLst>
          </p:cNvPr>
          <p:cNvSpPr/>
          <p:nvPr/>
        </p:nvSpPr>
        <p:spPr>
          <a:xfrm>
            <a:off x="24980413" y="386003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4" name="Rectángulo 673">
            <a:extLst>
              <a:ext uri="{FF2B5EF4-FFF2-40B4-BE49-F238E27FC236}">
                <a16:creationId xmlns:a16="http://schemas.microsoft.com/office/drawing/2014/main" id="{ADBDD79D-8EB3-4893-9BA4-D9E2E7446029}"/>
              </a:ext>
            </a:extLst>
          </p:cNvPr>
          <p:cNvSpPr/>
          <p:nvPr/>
        </p:nvSpPr>
        <p:spPr>
          <a:xfrm>
            <a:off x="25267875" y="358748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5" name="Rectángulo 674">
            <a:extLst>
              <a:ext uri="{FF2B5EF4-FFF2-40B4-BE49-F238E27FC236}">
                <a16:creationId xmlns:a16="http://schemas.microsoft.com/office/drawing/2014/main" id="{C4589E7A-C868-4AA6-A784-9AF890EF1287}"/>
              </a:ext>
            </a:extLst>
          </p:cNvPr>
          <p:cNvSpPr/>
          <p:nvPr/>
        </p:nvSpPr>
        <p:spPr>
          <a:xfrm>
            <a:off x="25267875" y="386003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6" name="Rectángulo 675">
            <a:extLst>
              <a:ext uri="{FF2B5EF4-FFF2-40B4-BE49-F238E27FC236}">
                <a16:creationId xmlns:a16="http://schemas.microsoft.com/office/drawing/2014/main" id="{EA0326FB-F1F1-4829-8404-E0C67B27E228}"/>
              </a:ext>
            </a:extLst>
          </p:cNvPr>
          <p:cNvSpPr/>
          <p:nvPr/>
        </p:nvSpPr>
        <p:spPr>
          <a:xfrm>
            <a:off x="25555338" y="358748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7" name="Rectángulo 676">
            <a:extLst>
              <a:ext uri="{FF2B5EF4-FFF2-40B4-BE49-F238E27FC236}">
                <a16:creationId xmlns:a16="http://schemas.microsoft.com/office/drawing/2014/main" id="{6F4E745F-703F-45ED-8377-106778A03A4F}"/>
              </a:ext>
            </a:extLst>
          </p:cNvPr>
          <p:cNvSpPr/>
          <p:nvPr/>
        </p:nvSpPr>
        <p:spPr>
          <a:xfrm>
            <a:off x="25555338" y="386003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9" name="Rectángulo 678">
            <a:extLst>
              <a:ext uri="{FF2B5EF4-FFF2-40B4-BE49-F238E27FC236}">
                <a16:creationId xmlns:a16="http://schemas.microsoft.com/office/drawing/2014/main" id="{B3FD745D-7A1E-4C07-A8E9-BC1E2BF6D8F2}"/>
              </a:ext>
            </a:extLst>
          </p:cNvPr>
          <p:cNvSpPr/>
          <p:nvPr/>
        </p:nvSpPr>
        <p:spPr>
          <a:xfrm>
            <a:off x="27136381" y="76773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1" name="Rectángulo 680">
            <a:extLst>
              <a:ext uri="{FF2B5EF4-FFF2-40B4-BE49-F238E27FC236}">
                <a16:creationId xmlns:a16="http://schemas.microsoft.com/office/drawing/2014/main" id="{75490A4E-9B87-40B5-B772-2FBCFB240894}"/>
              </a:ext>
            </a:extLst>
          </p:cNvPr>
          <p:cNvSpPr/>
          <p:nvPr/>
        </p:nvSpPr>
        <p:spPr>
          <a:xfrm>
            <a:off x="27423844" y="76773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3" name="Rectángulo 682">
            <a:extLst>
              <a:ext uri="{FF2B5EF4-FFF2-40B4-BE49-F238E27FC236}">
                <a16:creationId xmlns:a16="http://schemas.microsoft.com/office/drawing/2014/main" id="{57C9F7BF-1BA9-450E-9B5D-AFADA03F1BC9}"/>
              </a:ext>
            </a:extLst>
          </p:cNvPr>
          <p:cNvSpPr/>
          <p:nvPr/>
        </p:nvSpPr>
        <p:spPr>
          <a:xfrm>
            <a:off x="27711306" y="76773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5" name="Rectángulo 684">
            <a:extLst>
              <a:ext uri="{FF2B5EF4-FFF2-40B4-BE49-F238E27FC236}">
                <a16:creationId xmlns:a16="http://schemas.microsoft.com/office/drawing/2014/main" id="{3D79511E-7F5B-495F-9301-653908543209}"/>
              </a:ext>
            </a:extLst>
          </p:cNvPr>
          <p:cNvSpPr/>
          <p:nvPr/>
        </p:nvSpPr>
        <p:spPr>
          <a:xfrm>
            <a:off x="27998769" y="76773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6" name="Rectángulo 685">
            <a:extLst>
              <a:ext uri="{FF2B5EF4-FFF2-40B4-BE49-F238E27FC236}">
                <a16:creationId xmlns:a16="http://schemas.microsoft.com/office/drawing/2014/main" id="{A458A08D-4242-48B4-80E1-00B26B84E6B3}"/>
              </a:ext>
            </a:extLst>
          </p:cNvPr>
          <p:cNvSpPr/>
          <p:nvPr/>
        </p:nvSpPr>
        <p:spPr>
          <a:xfrm>
            <a:off x="27136381" y="104903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7" name="Rectángulo 686">
            <a:extLst>
              <a:ext uri="{FF2B5EF4-FFF2-40B4-BE49-F238E27FC236}">
                <a16:creationId xmlns:a16="http://schemas.microsoft.com/office/drawing/2014/main" id="{5574A9B5-7948-4E00-9C8C-7DD09ECCD481}"/>
              </a:ext>
            </a:extLst>
          </p:cNvPr>
          <p:cNvSpPr/>
          <p:nvPr/>
        </p:nvSpPr>
        <p:spPr>
          <a:xfrm>
            <a:off x="25842800" y="273540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8" name="Rectángulo 687">
            <a:extLst>
              <a:ext uri="{FF2B5EF4-FFF2-40B4-BE49-F238E27FC236}">
                <a16:creationId xmlns:a16="http://schemas.microsoft.com/office/drawing/2014/main" id="{E38BFCC9-74A2-4490-A46D-457BD05B739C}"/>
              </a:ext>
            </a:extLst>
          </p:cNvPr>
          <p:cNvSpPr/>
          <p:nvPr/>
        </p:nvSpPr>
        <p:spPr>
          <a:xfrm>
            <a:off x="27423844" y="104903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9" name="Rectángulo 688">
            <a:extLst>
              <a:ext uri="{FF2B5EF4-FFF2-40B4-BE49-F238E27FC236}">
                <a16:creationId xmlns:a16="http://schemas.microsoft.com/office/drawing/2014/main" id="{0377CFF0-7FC7-4707-9BD7-E88EC9CC3F30}"/>
              </a:ext>
            </a:extLst>
          </p:cNvPr>
          <p:cNvSpPr/>
          <p:nvPr/>
        </p:nvSpPr>
        <p:spPr>
          <a:xfrm>
            <a:off x="26130263" y="273540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0" name="Rectángulo 689">
            <a:extLst>
              <a:ext uri="{FF2B5EF4-FFF2-40B4-BE49-F238E27FC236}">
                <a16:creationId xmlns:a16="http://schemas.microsoft.com/office/drawing/2014/main" id="{7D69DBD8-E739-46E1-A94E-DEDF42E1BF97}"/>
              </a:ext>
            </a:extLst>
          </p:cNvPr>
          <p:cNvSpPr/>
          <p:nvPr/>
        </p:nvSpPr>
        <p:spPr>
          <a:xfrm>
            <a:off x="27711306" y="104903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1" name="Rectángulo 690">
            <a:extLst>
              <a:ext uri="{FF2B5EF4-FFF2-40B4-BE49-F238E27FC236}">
                <a16:creationId xmlns:a16="http://schemas.microsoft.com/office/drawing/2014/main" id="{3B83DE19-3FEA-435B-9231-CB61BFD7FE72}"/>
              </a:ext>
            </a:extLst>
          </p:cNvPr>
          <p:cNvSpPr/>
          <p:nvPr/>
        </p:nvSpPr>
        <p:spPr>
          <a:xfrm>
            <a:off x="26417725" y="273540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2" name="Rectángulo 691">
            <a:extLst>
              <a:ext uri="{FF2B5EF4-FFF2-40B4-BE49-F238E27FC236}">
                <a16:creationId xmlns:a16="http://schemas.microsoft.com/office/drawing/2014/main" id="{D5F10536-E946-4913-AE55-68E671A695D4}"/>
              </a:ext>
            </a:extLst>
          </p:cNvPr>
          <p:cNvSpPr/>
          <p:nvPr/>
        </p:nvSpPr>
        <p:spPr>
          <a:xfrm>
            <a:off x="27998769" y="104903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3" name="Rectángulo 692">
            <a:extLst>
              <a:ext uri="{FF2B5EF4-FFF2-40B4-BE49-F238E27FC236}">
                <a16:creationId xmlns:a16="http://schemas.microsoft.com/office/drawing/2014/main" id="{A1A840DE-EF51-4FFE-9262-D7F27E61DEDE}"/>
              </a:ext>
            </a:extLst>
          </p:cNvPr>
          <p:cNvSpPr/>
          <p:nvPr/>
        </p:nvSpPr>
        <p:spPr>
          <a:xfrm>
            <a:off x="26705188" y="273540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4" name="Rectángulo 693">
            <a:extLst>
              <a:ext uri="{FF2B5EF4-FFF2-40B4-BE49-F238E27FC236}">
                <a16:creationId xmlns:a16="http://schemas.microsoft.com/office/drawing/2014/main" id="{5AB6F50D-228E-44C6-9B3B-82B323F65533}"/>
              </a:ext>
            </a:extLst>
          </p:cNvPr>
          <p:cNvSpPr/>
          <p:nvPr/>
        </p:nvSpPr>
        <p:spPr>
          <a:xfrm>
            <a:off x="25842800" y="301911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5" name="Rectángulo 694">
            <a:extLst>
              <a:ext uri="{FF2B5EF4-FFF2-40B4-BE49-F238E27FC236}">
                <a16:creationId xmlns:a16="http://schemas.microsoft.com/office/drawing/2014/main" id="{92AE851D-BFCB-4DCB-A65C-14EAE08E1F2F}"/>
              </a:ext>
            </a:extLst>
          </p:cNvPr>
          <p:cNvSpPr/>
          <p:nvPr/>
        </p:nvSpPr>
        <p:spPr>
          <a:xfrm>
            <a:off x="25842800" y="330007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6" name="Rectángulo 695">
            <a:extLst>
              <a:ext uri="{FF2B5EF4-FFF2-40B4-BE49-F238E27FC236}">
                <a16:creationId xmlns:a16="http://schemas.microsoft.com/office/drawing/2014/main" id="{EC364FBF-BB75-47EB-A29C-8D20DE43A3E8}"/>
              </a:ext>
            </a:extLst>
          </p:cNvPr>
          <p:cNvSpPr/>
          <p:nvPr/>
        </p:nvSpPr>
        <p:spPr>
          <a:xfrm>
            <a:off x="26130263" y="301911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7" name="Rectángulo 696">
            <a:extLst>
              <a:ext uri="{FF2B5EF4-FFF2-40B4-BE49-F238E27FC236}">
                <a16:creationId xmlns:a16="http://schemas.microsoft.com/office/drawing/2014/main" id="{910181E7-88C4-47DB-AD65-6C82CFEC80F6}"/>
              </a:ext>
            </a:extLst>
          </p:cNvPr>
          <p:cNvSpPr/>
          <p:nvPr/>
        </p:nvSpPr>
        <p:spPr>
          <a:xfrm>
            <a:off x="26130263" y="330007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8" name="Rectángulo 697">
            <a:extLst>
              <a:ext uri="{FF2B5EF4-FFF2-40B4-BE49-F238E27FC236}">
                <a16:creationId xmlns:a16="http://schemas.microsoft.com/office/drawing/2014/main" id="{21DC407E-C20E-4D31-897E-C8A95741570E}"/>
              </a:ext>
            </a:extLst>
          </p:cNvPr>
          <p:cNvSpPr/>
          <p:nvPr/>
        </p:nvSpPr>
        <p:spPr>
          <a:xfrm>
            <a:off x="26417725" y="301911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9" name="Rectángulo 698">
            <a:extLst>
              <a:ext uri="{FF2B5EF4-FFF2-40B4-BE49-F238E27FC236}">
                <a16:creationId xmlns:a16="http://schemas.microsoft.com/office/drawing/2014/main" id="{0840D382-24F3-4485-A797-875DC4A3FBD8}"/>
              </a:ext>
            </a:extLst>
          </p:cNvPr>
          <p:cNvSpPr/>
          <p:nvPr/>
        </p:nvSpPr>
        <p:spPr>
          <a:xfrm>
            <a:off x="26417725" y="330007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0" name="Rectángulo 699">
            <a:extLst>
              <a:ext uri="{FF2B5EF4-FFF2-40B4-BE49-F238E27FC236}">
                <a16:creationId xmlns:a16="http://schemas.microsoft.com/office/drawing/2014/main" id="{BF4EFCB1-5673-4CCF-B294-05CEDD8A5954}"/>
              </a:ext>
            </a:extLst>
          </p:cNvPr>
          <p:cNvSpPr/>
          <p:nvPr/>
        </p:nvSpPr>
        <p:spPr>
          <a:xfrm>
            <a:off x="26705188" y="301911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1" name="Rectángulo 700">
            <a:extLst>
              <a:ext uri="{FF2B5EF4-FFF2-40B4-BE49-F238E27FC236}">
                <a16:creationId xmlns:a16="http://schemas.microsoft.com/office/drawing/2014/main" id="{7E806ADB-CDA2-48A7-9F3B-01FFE3079653}"/>
              </a:ext>
            </a:extLst>
          </p:cNvPr>
          <p:cNvSpPr/>
          <p:nvPr/>
        </p:nvSpPr>
        <p:spPr>
          <a:xfrm>
            <a:off x="26705188" y="330007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2" name="Rectángulo 701">
            <a:extLst>
              <a:ext uri="{FF2B5EF4-FFF2-40B4-BE49-F238E27FC236}">
                <a16:creationId xmlns:a16="http://schemas.microsoft.com/office/drawing/2014/main" id="{0543D8D0-7028-4EFB-A56C-B8FFCCBB3E75}"/>
              </a:ext>
            </a:extLst>
          </p:cNvPr>
          <p:cNvSpPr/>
          <p:nvPr/>
        </p:nvSpPr>
        <p:spPr>
          <a:xfrm>
            <a:off x="25842800" y="358748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3" name="Rectángulo 702">
            <a:extLst>
              <a:ext uri="{FF2B5EF4-FFF2-40B4-BE49-F238E27FC236}">
                <a16:creationId xmlns:a16="http://schemas.microsoft.com/office/drawing/2014/main" id="{2094A93C-9122-4C50-B7F2-2BA8F6F39310}"/>
              </a:ext>
            </a:extLst>
          </p:cNvPr>
          <p:cNvSpPr/>
          <p:nvPr/>
        </p:nvSpPr>
        <p:spPr>
          <a:xfrm>
            <a:off x="25842800" y="386003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4" name="Rectángulo 703">
            <a:extLst>
              <a:ext uri="{FF2B5EF4-FFF2-40B4-BE49-F238E27FC236}">
                <a16:creationId xmlns:a16="http://schemas.microsoft.com/office/drawing/2014/main" id="{AB114071-F481-4BE6-BC25-986A34A6DBA1}"/>
              </a:ext>
            </a:extLst>
          </p:cNvPr>
          <p:cNvSpPr/>
          <p:nvPr/>
        </p:nvSpPr>
        <p:spPr>
          <a:xfrm>
            <a:off x="26130263" y="358748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5" name="Rectángulo 704">
            <a:extLst>
              <a:ext uri="{FF2B5EF4-FFF2-40B4-BE49-F238E27FC236}">
                <a16:creationId xmlns:a16="http://schemas.microsoft.com/office/drawing/2014/main" id="{A5A770A1-BFC8-4126-8C8B-E40FC1EFD6D3}"/>
              </a:ext>
            </a:extLst>
          </p:cNvPr>
          <p:cNvSpPr/>
          <p:nvPr/>
        </p:nvSpPr>
        <p:spPr>
          <a:xfrm>
            <a:off x="26130263" y="386003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6" name="Rectángulo 705">
            <a:extLst>
              <a:ext uri="{FF2B5EF4-FFF2-40B4-BE49-F238E27FC236}">
                <a16:creationId xmlns:a16="http://schemas.microsoft.com/office/drawing/2014/main" id="{74275195-5E4D-4A8A-8C49-6F42DDB1583D}"/>
              </a:ext>
            </a:extLst>
          </p:cNvPr>
          <p:cNvSpPr/>
          <p:nvPr/>
        </p:nvSpPr>
        <p:spPr>
          <a:xfrm>
            <a:off x="26417725" y="358748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7" name="Rectángulo 706">
            <a:extLst>
              <a:ext uri="{FF2B5EF4-FFF2-40B4-BE49-F238E27FC236}">
                <a16:creationId xmlns:a16="http://schemas.microsoft.com/office/drawing/2014/main" id="{D9ACAAAA-9E47-4B46-88D9-CC90A4C53C09}"/>
              </a:ext>
            </a:extLst>
          </p:cNvPr>
          <p:cNvSpPr/>
          <p:nvPr/>
        </p:nvSpPr>
        <p:spPr>
          <a:xfrm>
            <a:off x="26417725" y="386003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8" name="Rectángulo 707">
            <a:extLst>
              <a:ext uri="{FF2B5EF4-FFF2-40B4-BE49-F238E27FC236}">
                <a16:creationId xmlns:a16="http://schemas.microsoft.com/office/drawing/2014/main" id="{8C517622-F5AD-497B-B5DD-3643B4C98ADA}"/>
              </a:ext>
            </a:extLst>
          </p:cNvPr>
          <p:cNvSpPr/>
          <p:nvPr/>
        </p:nvSpPr>
        <p:spPr>
          <a:xfrm>
            <a:off x="26705188" y="358748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9" name="Rectángulo 708">
            <a:extLst>
              <a:ext uri="{FF2B5EF4-FFF2-40B4-BE49-F238E27FC236}">
                <a16:creationId xmlns:a16="http://schemas.microsoft.com/office/drawing/2014/main" id="{C167CEAA-1E1C-4A58-A35D-60F2ED40B0DD}"/>
              </a:ext>
            </a:extLst>
          </p:cNvPr>
          <p:cNvSpPr/>
          <p:nvPr/>
        </p:nvSpPr>
        <p:spPr>
          <a:xfrm>
            <a:off x="26705188" y="386003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0" name="Rectángulo 709">
            <a:extLst>
              <a:ext uri="{FF2B5EF4-FFF2-40B4-BE49-F238E27FC236}">
                <a16:creationId xmlns:a16="http://schemas.microsoft.com/office/drawing/2014/main" id="{D0AF2AEB-832D-4A74-A2B1-BFEE09BA41AF}"/>
              </a:ext>
            </a:extLst>
          </p:cNvPr>
          <p:cNvSpPr/>
          <p:nvPr/>
        </p:nvSpPr>
        <p:spPr>
          <a:xfrm>
            <a:off x="24695331" y="413834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1" name="Rectángulo 710">
            <a:extLst>
              <a:ext uri="{FF2B5EF4-FFF2-40B4-BE49-F238E27FC236}">
                <a16:creationId xmlns:a16="http://schemas.microsoft.com/office/drawing/2014/main" id="{4F28E546-44F5-4410-9B38-2E3DB5117413}"/>
              </a:ext>
            </a:extLst>
          </p:cNvPr>
          <p:cNvSpPr/>
          <p:nvPr/>
        </p:nvSpPr>
        <p:spPr>
          <a:xfrm>
            <a:off x="24695331" y="441929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2" name="Rectángulo 711">
            <a:extLst>
              <a:ext uri="{FF2B5EF4-FFF2-40B4-BE49-F238E27FC236}">
                <a16:creationId xmlns:a16="http://schemas.microsoft.com/office/drawing/2014/main" id="{8C8E58AC-9B35-454E-B7BF-DD497C4F315E}"/>
              </a:ext>
            </a:extLst>
          </p:cNvPr>
          <p:cNvSpPr/>
          <p:nvPr/>
        </p:nvSpPr>
        <p:spPr>
          <a:xfrm>
            <a:off x="24982794" y="413834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3" name="Rectángulo 712">
            <a:extLst>
              <a:ext uri="{FF2B5EF4-FFF2-40B4-BE49-F238E27FC236}">
                <a16:creationId xmlns:a16="http://schemas.microsoft.com/office/drawing/2014/main" id="{D2CCEB44-4308-4C69-BA96-E974DA2E11E7}"/>
              </a:ext>
            </a:extLst>
          </p:cNvPr>
          <p:cNvSpPr/>
          <p:nvPr/>
        </p:nvSpPr>
        <p:spPr>
          <a:xfrm>
            <a:off x="24982794" y="441929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4" name="Rectángulo 713">
            <a:extLst>
              <a:ext uri="{FF2B5EF4-FFF2-40B4-BE49-F238E27FC236}">
                <a16:creationId xmlns:a16="http://schemas.microsoft.com/office/drawing/2014/main" id="{22FF0606-FEE5-4B41-BA85-D3BE75B80D6A}"/>
              </a:ext>
            </a:extLst>
          </p:cNvPr>
          <p:cNvSpPr/>
          <p:nvPr/>
        </p:nvSpPr>
        <p:spPr>
          <a:xfrm>
            <a:off x="25270256" y="413834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5" name="Rectángulo 714">
            <a:extLst>
              <a:ext uri="{FF2B5EF4-FFF2-40B4-BE49-F238E27FC236}">
                <a16:creationId xmlns:a16="http://schemas.microsoft.com/office/drawing/2014/main" id="{D1E43285-FE29-4CE1-B1CF-E13C654EB02D}"/>
              </a:ext>
            </a:extLst>
          </p:cNvPr>
          <p:cNvSpPr/>
          <p:nvPr/>
        </p:nvSpPr>
        <p:spPr>
          <a:xfrm>
            <a:off x="25270256" y="441929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6" name="Rectángulo 715">
            <a:extLst>
              <a:ext uri="{FF2B5EF4-FFF2-40B4-BE49-F238E27FC236}">
                <a16:creationId xmlns:a16="http://schemas.microsoft.com/office/drawing/2014/main" id="{10D355B6-4CA7-4D20-8882-0BE8013FB563}"/>
              </a:ext>
            </a:extLst>
          </p:cNvPr>
          <p:cNvSpPr/>
          <p:nvPr/>
        </p:nvSpPr>
        <p:spPr>
          <a:xfrm>
            <a:off x="25557719" y="413834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7" name="Rectángulo 716">
            <a:extLst>
              <a:ext uri="{FF2B5EF4-FFF2-40B4-BE49-F238E27FC236}">
                <a16:creationId xmlns:a16="http://schemas.microsoft.com/office/drawing/2014/main" id="{D5FAB92F-2E5A-4B73-9769-B021F4371BB7}"/>
              </a:ext>
            </a:extLst>
          </p:cNvPr>
          <p:cNvSpPr/>
          <p:nvPr/>
        </p:nvSpPr>
        <p:spPr>
          <a:xfrm>
            <a:off x="25557719" y="441929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8" name="Rectángulo 717">
            <a:extLst>
              <a:ext uri="{FF2B5EF4-FFF2-40B4-BE49-F238E27FC236}">
                <a16:creationId xmlns:a16="http://schemas.microsoft.com/office/drawing/2014/main" id="{B87EC061-36D7-4F3B-8C4E-14F05E1FE841}"/>
              </a:ext>
            </a:extLst>
          </p:cNvPr>
          <p:cNvSpPr/>
          <p:nvPr/>
        </p:nvSpPr>
        <p:spPr>
          <a:xfrm>
            <a:off x="24695331" y="470059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9" name="Rectángulo 718">
            <a:extLst>
              <a:ext uri="{FF2B5EF4-FFF2-40B4-BE49-F238E27FC236}">
                <a16:creationId xmlns:a16="http://schemas.microsoft.com/office/drawing/2014/main" id="{29D2CE92-15FC-4113-A5B7-56E3EE88B0A3}"/>
              </a:ext>
            </a:extLst>
          </p:cNvPr>
          <p:cNvSpPr/>
          <p:nvPr/>
        </p:nvSpPr>
        <p:spPr>
          <a:xfrm>
            <a:off x="24695331" y="498155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0" name="Rectángulo 719">
            <a:extLst>
              <a:ext uri="{FF2B5EF4-FFF2-40B4-BE49-F238E27FC236}">
                <a16:creationId xmlns:a16="http://schemas.microsoft.com/office/drawing/2014/main" id="{A06BF5C1-7C4C-4E5D-B198-BB589821D466}"/>
              </a:ext>
            </a:extLst>
          </p:cNvPr>
          <p:cNvSpPr/>
          <p:nvPr/>
        </p:nvSpPr>
        <p:spPr>
          <a:xfrm>
            <a:off x="24982794" y="470059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1" name="Rectángulo 720">
            <a:extLst>
              <a:ext uri="{FF2B5EF4-FFF2-40B4-BE49-F238E27FC236}">
                <a16:creationId xmlns:a16="http://schemas.microsoft.com/office/drawing/2014/main" id="{371E24BA-894B-4EDB-AA3A-7871118E0ABC}"/>
              </a:ext>
            </a:extLst>
          </p:cNvPr>
          <p:cNvSpPr/>
          <p:nvPr/>
        </p:nvSpPr>
        <p:spPr>
          <a:xfrm>
            <a:off x="24982794" y="498155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2" name="Rectángulo 721">
            <a:extLst>
              <a:ext uri="{FF2B5EF4-FFF2-40B4-BE49-F238E27FC236}">
                <a16:creationId xmlns:a16="http://schemas.microsoft.com/office/drawing/2014/main" id="{6878551E-390C-403C-A557-DC1C3AFCF76A}"/>
              </a:ext>
            </a:extLst>
          </p:cNvPr>
          <p:cNvSpPr/>
          <p:nvPr/>
        </p:nvSpPr>
        <p:spPr>
          <a:xfrm>
            <a:off x="25270256" y="470059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3" name="Rectángulo 722">
            <a:extLst>
              <a:ext uri="{FF2B5EF4-FFF2-40B4-BE49-F238E27FC236}">
                <a16:creationId xmlns:a16="http://schemas.microsoft.com/office/drawing/2014/main" id="{6FF9BBCA-B431-4750-B144-AC14DC9B5EFB}"/>
              </a:ext>
            </a:extLst>
          </p:cNvPr>
          <p:cNvSpPr/>
          <p:nvPr/>
        </p:nvSpPr>
        <p:spPr>
          <a:xfrm>
            <a:off x="25270256" y="498155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4" name="Rectángulo 723">
            <a:extLst>
              <a:ext uri="{FF2B5EF4-FFF2-40B4-BE49-F238E27FC236}">
                <a16:creationId xmlns:a16="http://schemas.microsoft.com/office/drawing/2014/main" id="{69AAB934-DF6A-49EE-B607-1C37BD0196B2}"/>
              </a:ext>
            </a:extLst>
          </p:cNvPr>
          <p:cNvSpPr/>
          <p:nvPr/>
        </p:nvSpPr>
        <p:spPr>
          <a:xfrm>
            <a:off x="25557719" y="470059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5" name="Rectángulo 724">
            <a:extLst>
              <a:ext uri="{FF2B5EF4-FFF2-40B4-BE49-F238E27FC236}">
                <a16:creationId xmlns:a16="http://schemas.microsoft.com/office/drawing/2014/main" id="{E06C7B73-90B7-4205-80DF-048B4672D99D}"/>
              </a:ext>
            </a:extLst>
          </p:cNvPr>
          <p:cNvSpPr/>
          <p:nvPr/>
        </p:nvSpPr>
        <p:spPr>
          <a:xfrm>
            <a:off x="25557719" y="498155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6" name="Rectángulo 725">
            <a:extLst>
              <a:ext uri="{FF2B5EF4-FFF2-40B4-BE49-F238E27FC236}">
                <a16:creationId xmlns:a16="http://schemas.microsoft.com/office/drawing/2014/main" id="{A492236B-D23E-4615-9BC0-54101A37C668}"/>
              </a:ext>
            </a:extLst>
          </p:cNvPr>
          <p:cNvSpPr/>
          <p:nvPr/>
        </p:nvSpPr>
        <p:spPr>
          <a:xfrm>
            <a:off x="24695331" y="526526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7" name="Rectángulo 726">
            <a:extLst>
              <a:ext uri="{FF2B5EF4-FFF2-40B4-BE49-F238E27FC236}">
                <a16:creationId xmlns:a16="http://schemas.microsoft.com/office/drawing/2014/main" id="{1DBF0AE4-9399-45B7-AECE-F980E58781C6}"/>
              </a:ext>
            </a:extLst>
          </p:cNvPr>
          <p:cNvSpPr/>
          <p:nvPr/>
        </p:nvSpPr>
        <p:spPr>
          <a:xfrm>
            <a:off x="24695331" y="552789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8" name="Rectángulo 727">
            <a:extLst>
              <a:ext uri="{FF2B5EF4-FFF2-40B4-BE49-F238E27FC236}">
                <a16:creationId xmlns:a16="http://schemas.microsoft.com/office/drawing/2014/main" id="{322868B3-D874-4E27-9FE9-0E727DCDBC6E}"/>
              </a:ext>
            </a:extLst>
          </p:cNvPr>
          <p:cNvSpPr/>
          <p:nvPr/>
        </p:nvSpPr>
        <p:spPr>
          <a:xfrm>
            <a:off x="24982794" y="526526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9" name="Rectángulo 728">
            <a:extLst>
              <a:ext uri="{FF2B5EF4-FFF2-40B4-BE49-F238E27FC236}">
                <a16:creationId xmlns:a16="http://schemas.microsoft.com/office/drawing/2014/main" id="{36507975-6068-4C4F-8DED-4552F4C94456}"/>
              </a:ext>
            </a:extLst>
          </p:cNvPr>
          <p:cNvSpPr/>
          <p:nvPr/>
        </p:nvSpPr>
        <p:spPr>
          <a:xfrm>
            <a:off x="24982794" y="552789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0" name="Rectángulo 729">
            <a:extLst>
              <a:ext uri="{FF2B5EF4-FFF2-40B4-BE49-F238E27FC236}">
                <a16:creationId xmlns:a16="http://schemas.microsoft.com/office/drawing/2014/main" id="{58208857-CD29-4EB6-8584-6FFDFE558490}"/>
              </a:ext>
            </a:extLst>
          </p:cNvPr>
          <p:cNvSpPr/>
          <p:nvPr/>
        </p:nvSpPr>
        <p:spPr>
          <a:xfrm>
            <a:off x="25270256" y="526526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1" name="Rectángulo 730">
            <a:extLst>
              <a:ext uri="{FF2B5EF4-FFF2-40B4-BE49-F238E27FC236}">
                <a16:creationId xmlns:a16="http://schemas.microsoft.com/office/drawing/2014/main" id="{52719F59-0F49-4124-AE4A-F302B7F07273}"/>
              </a:ext>
            </a:extLst>
          </p:cNvPr>
          <p:cNvSpPr/>
          <p:nvPr/>
        </p:nvSpPr>
        <p:spPr>
          <a:xfrm>
            <a:off x="25270256" y="552789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2" name="Rectángulo 731">
            <a:extLst>
              <a:ext uri="{FF2B5EF4-FFF2-40B4-BE49-F238E27FC236}">
                <a16:creationId xmlns:a16="http://schemas.microsoft.com/office/drawing/2014/main" id="{EB57EC6E-B773-4FA7-AAD1-7A8EBC15C5D8}"/>
              </a:ext>
            </a:extLst>
          </p:cNvPr>
          <p:cNvSpPr/>
          <p:nvPr/>
        </p:nvSpPr>
        <p:spPr>
          <a:xfrm>
            <a:off x="25557719" y="526526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3" name="Rectángulo 732">
            <a:extLst>
              <a:ext uri="{FF2B5EF4-FFF2-40B4-BE49-F238E27FC236}">
                <a16:creationId xmlns:a16="http://schemas.microsoft.com/office/drawing/2014/main" id="{A32BC62A-8089-42DB-8898-4F2F2794F6C5}"/>
              </a:ext>
            </a:extLst>
          </p:cNvPr>
          <p:cNvSpPr/>
          <p:nvPr/>
        </p:nvSpPr>
        <p:spPr>
          <a:xfrm>
            <a:off x="25557719" y="552789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4" name="Rectángulo 733">
            <a:extLst>
              <a:ext uri="{FF2B5EF4-FFF2-40B4-BE49-F238E27FC236}">
                <a16:creationId xmlns:a16="http://schemas.microsoft.com/office/drawing/2014/main" id="{FBD4F786-A7C0-4D17-AA8F-5BAD4971A55F}"/>
              </a:ext>
            </a:extLst>
          </p:cNvPr>
          <p:cNvSpPr/>
          <p:nvPr/>
        </p:nvSpPr>
        <p:spPr>
          <a:xfrm>
            <a:off x="24695331" y="581530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5" name="Rectángulo 734">
            <a:extLst>
              <a:ext uri="{FF2B5EF4-FFF2-40B4-BE49-F238E27FC236}">
                <a16:creationId xmlns:a16="http://schemas.microsoft.com/office/drawing/2014/main" id="{6E03E8D1-3406-4A99-83AB-9CECEEC95D46}"/>
              </a:ext>
            </a:extLst>
          </p:cNvPr>
          <p:cNvSpPr/>
          <p:nvPr/>
        </p:nvSpPr>
        <p:spPr>
          <a:xfrm>
            <a:off x="24695331" y="609244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6" name="Rectángulo 735">
            <a:extLst>
              <a:ext uri="{FF2B5EF4-FFF2-40B4-BE49-F238E27FC236}">
                <a16:creationId xmlns:a16="http://schemas.microsoft.com/office/drawing/2014/main" id="{3C4930F5-2103-48D9-A96E-AFCBFF45C513}"/>
              </a:ext>
            </a:extLst>
          </p:cNvPr>
          <p:cNvSpPr/>
          <p:nvPr/>
        </p:nvSpPr>
        <p:spPr>
          <a:xfrm>
            <a:off x="24982794" y="581530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7" name="Rectángulo 736">
            <a:extLst>
              <a:ext uri="{FF2B5EF4-FFF2-40B4-BE49-F238E27FC236}">
                <a16:creationId xmlns:a16="http://schemas.microsoft.com/office/drawing/2014/main" id="{4A41FA4A-3C51-40ED-8162-BD6B947DB463}"/>
              </a:ext>
            </a:extLst>
          </p:cNvPr>
          <p:cNvSpPr/>
          <p:nvPr/>
        </p:nvSpPr>
        <p:spPr>
          <a:xfrm>
            <a:off x="24982794" y="609244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8" name="Rectángulo 737">
            <a:extLst>
              <a:ext uri="{FF2B5EF4-FFF2-40B4-BE49-F238E27FC236}">
                <a16:creationId xmlns:a16="http://schemas.microsoft.com/office/drawing/2014/main" id="{B82AFB64-0D99-40B5-8F6F-5F560F3C9567}"/>
              </a:ext>
            </a:extLst>
          </p:cNvPr>
          <p:cNvSpPr/>
          <p:nvPr/>
        </p:nvSpPr>
        <p:spPr>
          <a:xfrm>
            <a:off x="25270256" y="581530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9" name="Rectángulo 738">
            <a:extLst>
              <a:ext uri="{FF2B5EF4-FFF2-40B4-BE49-F238E27FC236}">
                <a16:creationId xmlns:a16="http://schemas.microsoft.com/office/drawing/2014/main" id="{B76C3522-FC32-427B-8CDD-AD6456F23716}"/>
              </a:ext>
            </a:extLst>
          </p:cNvPr>
          <p:cNvSpPr/>
          <p:nvPr/>
        </p:nvSpPr>
        <p:spPr>
          <a:xfrm>
            <a:off x="25270256" y="609244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0" name="Rectángulo 739">
            <a:extLst>
              <a:ext uri="{FF2B5EF4-FFF2-40B4-BE49-F238E27FC236}">
                <a16:creationId xmlns:a16="http://schemas.microsoft.com/office/drawing/2014/main" id="{A35FB5B0-4E7C-490B-A2BC-BCFBDBD58FA0}"/>
              </a:ext>
            </a:extLst>
          </p:cNvPr>
          <p:cNvSpPr/>
          <p:nvPr/>
        </p:nvSpPr>
        <p:spPr>
          <a:xfrm>
            <a:off x="25557719" y="581530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1" name="Rectángulo 740">
            <a:extLst>
              <a:ext uri="{FF2B5EF4-FFF2-40B4-BE49-F238E27FC236}">
                <a16:creationId xmlns:a16="http://schemas.microsoft.com/office/drawing/2014/main" id="{C4A4B6E1-53F1-4418-A9F7-4DD7DBC067C9}"/>
              </a:ext>
            </a:extLst>
          </p:cNvPr>
          <p:cNvSpPr/>
          <p:nvPr/>
        </p:nvSpPr>
        <p:spPr>
          <a:xfrm>
            <a:off x="25557719" y="609244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2" name="Rectángulo 741">
            <a:extLst>
              <a:ext uri="{FF2B5EF4-FFF2-40B4-BE49-F238E27FC236}">
                <a16:creationId xmlns:a16="http://schemas.microsoft.com/office/drawing/2014/main" id="{0E980540-7A59-4DFF-9D1C-D43A1C9F7C2C}"/>
              </a:ext>
            </a:extLst>
          </p:cNvPr>
          <p:cNvSpPr/>
          <p:nvPr/>
        </p:nvSpPr>
        <p:spPr>
          <a:xfrm>
            <a:off x="25845181" y="413834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3" name="Rectángulo 742">
            <a:extLst>
              <a:ext uri="{FF2B5EF4-FFF2-40B4-BE49-F238E27FC236}">
                <a16:creationId xmlns:a16="http://schemas.microsoft.com/office/drawing/2014/main" id="{D0293C21-B0AF-461C-81C4-0AEAF530EAF7}"/>
              </a:ext>
            </a:extLst>
          </p:cNvPr>
          <p:cNvSpPr/>
          <p:nvPr/>
        </p:nvSpPr>
        <p:spPr>
          <a:xfrm>
            <a:off x="25845181" y="441929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4" name="Rectángulo 743">
            <a:extLst>
              <a:ext uri="{FF2B5EF4-FFF2-40B4-BE49-F238E27FC236}">
                <a16:creationId xmlns:a16="http://schemas.microsoft.com/office/drawing/2014/main" id="{4A41F8FA-925C-4FE8-8B28-A7D2F240BEFF}"/>
              </a:ext>
            </a:extLst>
          </p:cNvPr>
          <p:cNvSpPr/>
          <p:nvPr/>
        </p:nvSpPr>
        <p:spPr>
          <a:xfrm>
            <a:off x="26132644" y="413834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5" name="Rectángulo 744">
            <a:extLst>
              <a:ext uri="{FF2B5EF4-FFF2-40B4-BE49-F238E27FC236}">
                <a16:creationId xmlns:a16="http://schemas.microsoft.com/office/drawing/2014/main" id="{B44A2C06-B471-468C-A361-715CF8B8EBEA}"/>
              </a:ext>
            </a:extLst>
          </p:cNvPr>
          <p:cNvSpPr/>
          <p:nvPr/>
        </p:nvSpPr>
        <p:spPr>
          <a:xfrm>
            <a:off x="26132644" y="441929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6" name="Rectángulo 745">
            <a:extLst>
              <a:ext uri="{FF2B5EF4-FFF2-40B4-BE49-F238E27FC236}">
                <a16:creationId xmlns:a16="http://schemas.microsoft.com/office/drawing/2014/main" id="{71A67443-727D-4961-A304-C02BF23F734F}"/>
              </a:ext>
            </a:extLst>
          </p:cNvPr>
          <p:cNvSpPr/>
          <p:nvPr/>
        </p:nvSpPr>
        <p:spPr>
          <a:xfrm>
            <a:off x="26420106" y="413834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7" name="Rectángulo 746">
            <a:extLst>
              <a:ext uri="{FF2B5EF4-FFF2-40B4-BE49-F238E27FC236}">
                <a16:creationId xmlns:a16="http://schemas.microsoft.com/office/drawing/2014/main" id="{BB9F2A3A-8938-48D3-BBD7-D49BA0E1E986}"/>
              </a:ext>
            </a:extLst>
          </p:cNvPr>
          <p:cNvSpPr/>
          <p:nvPr/>
        </p:nvSpPr>
        <p:spPr>
          <a:xfrm>
            <a:off x="26420106" y="441929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8" name="Rectángulo 747">
            <a:extLst>
              <a:ext uri="{FF2B5EF4-FFF2-40B4-BE49-F238E27FC236}">
                <a16:creationId xmlns:a16="http://schemas.microsoft.com/office/drawing/2014/main" id="{69B8FEE9-D8AD-44AB-8A65-565104B18244}"/>
              </a:ext>
            </a:extLst>
          </p:cNvPr>
          <p:cNvSpPr/>
          <p:nvPr/>
        </p:nvSpPr>
        <p:spPr>
          <a:xfrm>
            <a:off x="26707569" y="413834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9" name="Rectángulo 748">
            <a:extLst>
              <a:ext uri="{FF2B5EF4-FFF2-40B4-BE49-F238E27FC236}">
                <a16:creationId xmlns:a16="http://schemas.microsoft.com/office/drawing/2014/main" id="{8F364E71-1885-4DE4-82FF-8FCDA447761E}"/>
              </a:ext>
            </a:extLst>
          </p:cNvPr>
          <p:cNvSpPr/>
          <p:nvPr/>
        </p:nvSpPr>
        <p:spPr>
          <a:xfrm>
            <a:off x="26707569" y="441929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50" name="Rectángulo 749">
            <a:extLst>
              <a:ext uri="{FF2B5EF4-FFF2-40B4-BE49-F238E27FC236}">
                <a16:creationId xmlns:a16="http://schemas.microsoft.com/office/drawing/2014/main" id="{4DB50E58-D31C-466E-A6B8-C5C563B8C4F3}"/>
              </a:ext>
            </a:extLst>
          </p:cNvPr>
          <p:cNvSpPr/>
          <p:nvPr/>
        </p:nvSpPr>
        <p:spPr>
          <a:xfrm>
            <a:off x="25845181" y="470059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51" name="Rectángulo 750">
            <a:extLst>
              <a:ext uri="{FF2B5EF4-FFF2-40B4-BE49-F238E27FC236}">
                <a16:creationId xmlns:a16="http://schemas.microsoft.com/office/drawing/2014/main" id="{C5FF9770-0849-4C64-B21A-D7B21EFA3509}"/>
              </a:ext>
            </a:extLst>
          </p:cNvPr>
          <p:cNvSpPr/>
          <p:nvPr/>
        </p:nvSpPr>
        <p:spPr>
          <a:xfrm>
            <a:off x="25845181" y="498155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52" name="Rectángulo 751">
            <a:extLst>
              <a:ext uri="{FF2B5EF4-FFF2-40B4-BE49-F238E27FC236}">
                <a16:creationId xmlns:a16="http://schemas.microsoft.com/office/drawing/2014/main" id="{F1417853-9A43-4425-B221-7DFB6D6E20AC}"/>
              </a:ext>
            </a:extLst>
          </p:cNvPr>
          <p:cNvSpPr/>
          <p:nvPr/>
        </p:nvSpPr>
        <p:spPr>
          <a:xfrm>
            <a:off x="26132644" y="470059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53" name="Rectángulo 752">
            <a:extLst>
              <a:ext uri="{FF2B5EF4-FFF2-40B4-BE49-F238E27FC236}">
                <a16:creationId xmlns:a16="http://schemas.microsoft.com/office/drawing/2014/main" id="{E3371EE3-88E6-4059-991C-6557C472D7F5}"/>
              </a:ext>
            </a:extLst>
          </p:cNvPr>
          <p:cNvSpPr/>
          <p:nvPr/>
        </p:nvSpPr>
        <p:spPr>
          <a:xfrm>
            <a:off x="26132644" y="498155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54" name="Rectángulo 753">
            <a:extLst>
              <a:ext uri="{FF2B5EF4-FFF2-40B4-BE49-F238E27FC236}">
                <a16:creationId xmlns:a16="http://schemas.microsoft.com/office/drawing/2014/main" id="{4A97A1B5-9D16-448F-A679-1EF43EEEAF5D}"/>
              </a:ext>
            </a:extLst>
          </p:cNvPr>
          <p:cNvSpPr/>
          <p:nvPr/>
        </p:nvSpPr>
        <p:spPr>
          <a:xfrm>
            <a:off x="26420106" y="470059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55" name="Rectángulo 754">
            <a:extLst>
              <a:ext uri="{FF2B5EF4-FFF2-40B4-BE49-F238E27FC236}">
                <a16:creationId xmlns:a16="http://schemas.microsoft.com/office/drawing/2014/main" id="{8D903403-259A-4E0D-8ECD-BA1EBF53F0C5}"/>
              </a:ext>
            </a:extLst>
          </p:cNvPr>
          <p:cNvSpPr/>
          <p:nvPr/>
        </p:nvSpPr>
        <p:spPr>
          <a:xfrm>
            <a:off x="26420106" y="498155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56" name="Rectángulo 755">
            <a:extLst>
              <a:ext uri="{FF2B5EF4-FFF2-40B4-BE49-F238E27FC236}">
                <a16:creationId xmlns:a16="http://schemas.microsoft.com/office/drawing/2014/main" id="{6D7AB108-4959-4148-ACA9-D7136BF47F88}"/>
              </a:ext>
            </a:extLst>
          </p:cNvPr>
          <p:cNvSpPr/>
          <p:nvPr/>
        </p:nvSpPr>
        <p:spPr>
          <a:xfrm>
            <a:off x="26707569" y="470059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57" name="Rectángulo 756">
            <a:extLst>
              <a:ext uri="{FF2B5EF4-FFF2-40B4-BE49-F238E27FC236}">
                <a16:creationId xmlns:a16="http://schemas.microsoft.com/office/drawing/2014/main" id="{73CFED7F-EDEC-45D8-9E33-C96F46B87281}"/>
              </a:ext>
            </a:extLst>
          </p:cNvPr>
          <p:cNvSpPr/>
          <p:nvPr/>
        </p:nvSpPr>
        <p:spPr>
          <a:xfrm>
            <a:off x="26707569" y="498155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58" name="Rectángulo 757">
            <a:extLst>
              <a:ext uri="{FF2B5EF4-FFF2-40B4-BE49-F238E27FC236}">
                <a16:creationId xmlns:a16="http://schemas.microsoft.com/office/drawing/2014/main" id="{4BEDD324-794B-4D22-BCA6-5C93866D4770}"/>
              </a:ext>
            </a:extLst>
          </p:cNvPr>
          <p:cNvSpPr/>
          <p:nvPr/>
        </p:nvSpPr>
        <p:spPr>
          <a:xfrm>
            <a:off x="25845181" y="526526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59" name="Rectángulo 758">
            <a:extLst>
              <a:ext uri="{FF2B5EF4-FFF2-40B4-BE49-F238E27FC236}">
                <a16:creationId xmlns:a16="http://schemas.microsoft.com/office/drawing/2014/main" id="{E92ACC36-9D98-46D7-9FAE-E284ED294509}"/>
              </a:ext>
            </a:extLst>
          </p:cNvPr>
          <p:cNvSpPr/>
          <p:nvPr/>
        </p:nvSpPr>
        <p:spPr>
          <a:xfrm>
            <a:off x="25845181" y="552789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0" name="Rectángulo 759">
            <a:extLst>
              <a:ext uri="{FF2B5EF4-FFF2-40B4-BE49-F238E27FC236}">
                <a16:creationId xmlns:a16="http://schemas.microsoft.com/office/drawing/2014/main" id="{FBBEB739-BF0A-410D-B97F-2179F3D28BE0}"/>
              </a:ext>
            </a:extLst>
          </p:cNvPr>
          <p:cNvSpPr/>
          <p:nvPr/>
        </p:nvSpPr>
        <p:spPr>
          <a:xfrm>
            <a:off x="26132644" y="526526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1" name="Rectángulo 760">
            <a:extLst>
              <a:ext uri="{FF2B5EF4-FFF2-40B4-BE49-F238E27FC236}">
                <a16:creationId xmlns:a16="http://schemas.microsoft.com/office/drawing/2014/main" id="{4A5DAF5D-CE04-4159-8DC5-45B915A44417}"/>
              </a:ext>
            </a:extLst>
          </p:cNvPr>
          <p:cNvSpPr/>
          <p:nvPr/>
        </p:nvSpPr>
        <p:spPr>
          <a:xfrm>
            <a:off x="26132644" y="552789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2" name="Rectángulo 761">
            <a:extLst>
              <a:ext uri="{FF2B5EF4-FFF2-40B4-BE49-F238E27FC236}">
                <a16:creationId xmlns:a16="http://schemas.microsoft.com/office/drawing/2014/main" id="{C27D4BAB-43FA-4B28-B8BA-D1C9719145DA}"/>
              </a:ext>
            </a:extLst>
          </p:cNvPr>
          <p:cNvSpPr/>
          <p:nvPr/>
        </p:nvSpPr>
        <p:spPr>
          <a:xfrm>
            <a:off x="26420106" y="526526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3" name="Rectángulo 762">
            <a:extLst>
              <a:ext uri="{FF2B5EF4-FFF2-40B4-BE49-F238E27FC236}">
                <a16:creationId xmlns:a16="http://schemas.microsoft.com/office/drawing/2014/main" id="{91986C26-8E65-4164-B44F-CA6B72764642}"/>
              </a:ext>
            </a:extLst>
          </p:cNvPr>
          <p:cNvSpPr/>
          <p:nvPr/>
        </p:nvSpPr>
        <p:spPr>
          <a:xfrm>
            <a:off x="26420106" y="552789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4" name="Rectángulo 763">
            <a:extLst>
              <a:ext uri="{FF2B5EF4-FFF2-40B4-BE49-F238E27FC236}">
                <a16:creationId xmlns:a16="http://schemas.microsoft.com/office/drawing/2014/main" id="{5AA78872-A337-4724-B541-ED96BF7F1E78}"/>
              </a:ext>
            </a:extLst>
          </p:cNvPr>
          <p:cNvSpPr/>
          <p:nvPr/>
        </p:nvSpPr>
        <p:spPr>
          <a:xfrm>
            <a:off x="26707569" y="526526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5" name="Rectángulo 764">
            <a:extLst>
              <a:ext uri="{FF2B5EF4-FFF2-40B4-BE49-F238E27FC236}">
                <a16:creationId xmlns:a16="http://schemas.microsoft.com/office/drawing/2014/main" id="{5AED2E3B-BC05-44C0-89B5-B9FBB51D77EC}"/>
              </a:ext>
            </a:extLst>
          </p:cNvPr>
          <p:cNvSpPr/>
          <p:nvPr/>
        </p:nvSpPr>
        <p:spPr>
          <a:xfrm>
            <a:off x="26707569" y="552789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6" name="Rectángulo 765">
            <a:extLst>
              <a:ext uri="{FF2B5EF4-FFF2-40B4-BE49-F238E27FC236}">
                <a16:creationId xmlns:a16="http://schemas.microsoft.com/office/drawing/2014/main" id="{C9A8AB13-A7B0-4685-A0C7-317FBF733CDE}"/>
              </a:ext>
            </a:extLst>
          </p:cNvPr>
          <p:cNvSpPr/>
          <p:nvPr/>
        </p:nvSpPr>
        <p:spPr>
          <a:xfrm>
            <a:off x="25845181" y="581530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7" name="Rectángulo 766">
            <a:extLst>
              <a:ext uri="{FF2B5EF4-FFF2-40B4-BE49-F238E27FC236}">
                <a16:creationId xmlns:a16="http://schemas.microsoft.com/office/drawing/2014/main" id="{F2CCE391-4093-4E3F-A16D-09457DC4DB6F}"/>
              </a:ext>
            </a:extLst>
          </p:cNvPr>
          <p:cNvSpPr/>
          <p:nvPr/>
        </p:nvSpPr>
        <p:spPr>
          <a:xfrm>
            <a:off x="25845181" y="609244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8" name="Rectángulo 767">
            <a:extLst>
              <a:ext uri="{FF2B5EF4-FFF2-40B4-BE49-F238E27FC236}">
                <a16:creationId xmlns:a16="http://schemas.microsoft.com/office/drawing/2014/main" id="{71D6B7CA-9B01-44FC-98F9-25FB71993194}"/>
              </a:ext>
            </a:extLst>
          </p:cNvPr>
          <p:cNvSpPr/>
          <p:nvPr/>
        </p:nvSpPr>
        <p:spPr>
          <a:xfrm>
            <a:off x="26132644" y="581530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9" name="Rectángulo 768">
            <a:extLst>
              <a:ext uri="{FF2B5EF4-FFF2-40B4-BE49-F238E27FC236}">
                <a16:creationId xmlns:a16="http://schemas.microsoft.com/office/drawing/2014/main" id="{4FBEB322-BBA4-4B4D-B72E-FB3F18A29375}"/>
              </a:ext>
            </a:extLst>
          </p:cNvPr>
          <p:cNvSpPr/>
          <p:nvPr/>
        </p:nvSpPr>
        <p:spPr>
          <a:xfrm>
            <a:off x="26132644" y="609244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0" name="Rectángulo 769">
            <a:extLst>
              <a:ext uri="{FF2B5EF4-FFF2-40B4-BE49-F238E27FC236}">
                <a16:creationId xmlns:a16="http://schemas.microsoft.com/office/drawing/2014/main" id="{EB1D3DEB-B80B-477E-A559-0AFA579404E8}"/>
              </a:ext>
            </a:extLst>
          </p:cNvPr>
          <p:cNvSpPr/>
          <p:nvPr/>
        </p:nvSpPr>
        <p:spPr>
          <a:xfrm>
            <a:off x="26420106" y="581530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1" name="Rectángulo 770">
            <a:extLst>
              <a:ext uri="{FF2B5EF4-FFF2-40B4-BE49-F238E27FC236}">
                <a16:creationId xmlns:a16="http://schemas.microsoft.com/office/drawing/2014/main" id="{4598519A-BCB0-4C98-986F-F292CFAF0598}"/>
              </a:ext>
            </a:extLst>
          </p:cNvPr>
          <p:cNvSpPr/>
          <p:nvPr/>
        </p:nvSpPr>
        <p:spPr>
          <a:xfrm>
            <a:off x="26420106" y="609244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2" name="Rectángulo 771">
            <a:extLst>
              <a:ext uri="{FF2B5EF4-FFF2-40B4-BE49-F238E27FC236}">
                <a16:creationId xmlns:a16="http://schemas.microsoft.com/office/drawing/2014/main" id="{6A98EEA5-164F-4279-8325-D1D40B76CC16}"/>
              </a:ext>
            </a:extLst>
          </p:cNvPr>
          <p:cNvSpPr/>
          <p:nvPr/>
        </p:nvSpPr>
        <p:spPr>
          <a:xfrm>
            <a:off x="26707569" y="581530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3" name="Rectángulo 772">
            <a:extLst>
              <a:ext uri="{FF2B5EF4-FFF2-40B4-BE49-F238E27FC236}">
                <a16:creationId xmlns:a16="http://schemas.microsoft.com/office/drawing/2014/main" id="{119E6CCB-509A-40CD-88DB-488F606F5DBD}"/>
              </a:ext>
            </a:extLst>
          </p:cNvPr>
          <p:cNvSpPr/>
          <p:nvPr/>
        </p:nvSpPr>
        <p:spPr>
          <a:xfrm>
            <a:off x="26707569" y="609244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83A99871-F9F7-43C1-B0F9-059B8B104A7E}"/>
              </a:ext>
            </a:extLst>
          </p:cNvPr>
          <p:cNvGrpSpPr/>
          <p:nvPr/>
        </p:nvGrpSpPr>
        <p:grpSpPr>
          <a:xfrm>
            <a:off x="-10133186" y="758377"/>
            <a:ext cx="9151534" cy="7292501"/>
            <a:chOff x="-287786" y="7211683"/>
            <a:chExt cx="9151534" cy="7292501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58D043D4-17BA-421A-B36A-631B00FCE4E1}"/>
                </a:ext>
              </a:extLst>
            </p:cNvPr>
            <p:cNvGrpSpPr/>
            <p:nvPr/>
          </p:nvGrpSpPr>
          <p:grpSpPr>
            <a:xfrm>
              <a:off x="3963621" y="7211683"/>
              <a:ext cx="4900127" cy="4945700"/>
              <a:chOff x="4394746" y="627496"/>
              <a:chExt cx="4900127" cy="4945700"/>
            </a:xfrm>
          </p:grpSpPr>
          <p:sp>
            <p:nvSpPr>
              <p:cNvPr id="311" name="Rectángulo 310">
                <a:extLst>
                  <a:ext uri="{FF2B5EF4-FFF2-40B4-BE49-F238E27FC236}">
                    <a16:creationId xmlns:a16="http://schemas.microsoft.com/office/drawing/2014/main" id="{DAC55111-C9A7-4376-AFED-A5CE89435406}"/>
                  </a:ext>
                </a:extLst>
              </p:cNvPr>
              <p:cNvSpPr/>
              <p:nvPr/>
            </p:nvSpPr>
            <p:spPr>
              <a:xfrm>
                <a:off x="4394746" y="655023"/>
                <a:ext cx="288670" cy="4903659"/>
              </a:xfrm>
              <a:prstGeom prst="rect">
                <a:avLst/>
              </a:prstGeom>
              <a:solidFill>
                <a:srgbClr val="000000">
                  <a:alpha val="2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13" name="Rectángulo 312">
                <a:extLst>
                  <a:ext uri="{FF2B5EF4-FFF2-40B4-BE49-F238E27FC236}">
                    <a16:creationId xmlns:a16="http://schemas.microsoft.com/office/drawing/2014/main" id="{3CEC524A-A763-4A29-9922-FC3776FC50D4}"/>
                  </a:ext>
                </a:extLst>
              </p:cNvPr>
              <p:cNvSpPr/>
              <p:nvPr/>
            </p:nvSpPr>
            <p:spPr>
              <a:xfrm>
                <a:off x="4992165" y="669537"/>
                <a:ext cx="288670" cy="4903659"/>
              </a:xfrm>
              <a:prstGeom prst="rect">
                <a:avLst/>
              </a:prstGeom>
              <a:solidFill>
                <a:srgbClr val="000000">
                  <a:alpha val="2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14" name="Rectángulo 313">
                <a:extLst>
                  <a:ext uri="{FF2B5EF4-FFF2-40B4-BE49-F238E27FC236}">
                    <a16:creationId xmlns:a16="http://schemas.microsoft.com/office/drawing/2014/main" id="{6BA80353-6175-4BC5-98EB-8B3B703D1293}"/>
                  </a:ext>
                </a:extLst>
              </p:cNvPr>
              <p:cNvSpPr/>
              <p:nvPr/>
            </p:nvSpPr>
            <p:spPr>
              <a:xfrm>
                <a:off x="5560160" y="644396"/>
                <a:ext cx="289139" cy="4903659"/>
              </a:xfrm>
              <a:prstGeom prst="rect">
                <a:avLst/>
              </a:prstGeom>
              <a:solidFill>
                <a:srgbClr val="000000">
                  <a:alpha val="2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15" name="Rectángulo 314">
                <a:extLst>
                  <a:ext uri="{FF2B5EF4-FFF2-40B4-BE49-F238E27FC236}">
                    <a16:creationId xmlns:a16="http://schemas.microsoft.com/office/drawing/2014/main" id="{118368E4-F610-4214-89A9-36FDEB73F434}"/>
                  </a:ext>
                </a:extLst>
              </p:cNvPr>
              <p:cNvSpPr/>
              <p:nvPr/>
            </p:nvSpPr>
            <p:spPr>
              <a:xfrm>
                <a:off x="6145258" y="644396"/>
                <a:ext cx="285321" cy="4903659"/>
              </a:xfrm>
              <a:prstGeom prst="rect">
                <a:avLst/>
              </a:prstGeom>
              <a:solidFill>
                <a:srgbClr val="000000">
                  <a:alpha val="2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16" name="Rectángulo 315">
                <a:extLst>
                  <a:ext uri="{FF2B5EF4-FFF2-40B4-BE49-F238E27FC236}">
                    <a16:creationId xmlns:a16="http://schemas.microsoft.com/office/drawing/2014/main" id="{2E26F78B-9AA7-4D39-B690-6CC98677EA16}"/>
                  </a:ext>
                </a:extLst>
              </p:cNvPr>
              <p:cNvSpPr/>
              <p:nvPr/>
            </p:nvSpPr>
            <p:spPr>
              <a:xfrm>
                <a:off x="6699447" y="633768"/>
                <a:ext cx="301296" cy="4903659"/>
              </a:xfrm>
              <a:prstGeom prst="rect">
                <a:avLst/>
              </a:prstGeom>
              <a:solidFill>
                <a:srgbClr val="000000">
                  <a:alpha val="2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17" name="Rectángulo 316">
                <a:extLst>
                  <a:ext uri="{FF2B5EF4-FFF2-40B4-BE49-F238E27FC236}">
                    <a16:creationId xmlns:a16="http://schemas.microsoft.com/office/drawing/2014/main" id="{30F83347-D350-40FC-8BAB-2E285A61B00E}"/>
                  </a:ext>
                </a:extLst>
              </p:cNvPr>
              <p:cNvSpPr/>
              <p:nvPr/>
            </p:nvSpPr>
            <p:spPr>
              <a:xfrm>
                <a:off x="7275520" y="644396"/>
                <a:ext cx="292369" cy="4903659"/>
              </a:xfrm>
              <a:prstGeom prst="rect">
                <a:avLst/>
              </a:prstGeom>
              <a:solidFill>
                <a:srgbClr val="000000">
                  <a:alpha val="2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18" name="Rectángulo 317">
                <a:extLst>
                  <a:ext uri="{FF2B5EF4-FFF2-40B4-BE49-F238E27FC236}">
                    <a16:creationId xmlns:a16="http://schemas.microsoft.com/office/drawing/2014/main" id="{AE432336-FC76-4BA3-8317-187402118AB1}"/>
                  </a:ext>
                </a:extLst>
              </p:cNvPr>
              <p:cNvSpPr/>
              <p:nvPr/>
            </p:nvSpPr>
            <p:spPr>
              <a:xfrm>
                <a:off x="7863082" y="644396"/>
                <a:ext cx="287462" cy="4903659"/>
              </a:xfrm>
              <a:prstGeom prst="rect">
                <a:avLst/>
              </a:prstGeom>
              <a:solidFill>
                <a:srgbClr val="000000">
                  <a:alpha val="2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19" name="Rectángulo 318">
                <a:extLst>
                  <a:ext uri="{FF2B5EF4-FFF2-40B4-BE49-F238E27FC236}">
                    <a16:creationId xmlns:a16="http://schemas.microsoft.com/office/drawing/2014/main" id="{869A1CED-C66E-4D98-80FE-D0DC171E6B7F}"/>
                  </a:ext>
                </a:extLst>
              </p:cNvPr>
              <p:cNvSpPr/>
              <p:nvPr/>
            </p:nvSpPr>
            <p:spPr>
              <a:xfrm>
                <a:off x="8428745" y="633768"/>
                <a:ext cx="287462" cy="4903659"/>
              </a:xfrm>
              <a:prstGeom prst="rect">
                <a:avLst/>
              </a:prstGeom>
              <a:solidFill>
                <a:srgbClr val="000000">
                  <a:alpha val="2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21" name="Rectángulo 320">
                <a:extLst>
                  <a:ext uri="{FF2B5EF4-FFF2-40B4-BE49-F238E27FC236}">
                    <a16:creationId xmlns:a16="http://schemas.microsoft.com/office/drawing/2014/main" id="{9B80BA56-6CB5-4FD9-9A47-04441C1675CD}"/>
                  </a:ext>
                </a:extLst>
              </p:cNvPr>
              <p:cNvSpPr/>
              <p:nvPr/>
            </p:nvSpPr>
            <p:spPr>
              <a:xfrm>
                <a:off x="8993577" y="627496"/>
                <a:ext cx="301296" cy="4903659"/>
              </a:xfrm>
              <a:prstGeom prst="rect">
                <a:avLst/>
              </a:prstGeom>
              <a:solidFill>
                <a:srgbClr val="000000">
                  <a:alpha val="2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8F640B6D-2742-42C6-AA08-0FD0438E6DA7}"/>
                </a:ext>
              </a:extLst>
            </p:cNvPr>
            <p:cNvGrpSpPr/>
            <p:nvPr/>
          </p:nvGrpSpPr>
          <p:grpSpPr>
            <a:xfrm>
              <a:off x="-287786" y="10043899"/>
              <a:ext cx="5583439" cy="4460285"/>
              <a:chOff x="3686867" y="2210613"/>
              <a:chExt cx="4185485" cy="4460285"/>
            </a:xfrm>
          </p:grpSpPr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5BE2148E-8EA4-4E3F-AFD6-6E98C09B11A5}"/>
                  </a:ext>
                </a:extLst>
              </p:cNvPr>
              <p:cNvSpPr/>
              <p:nvPr/>
            </p:nvSpPr>
            <p:spPr>
              <a:xfrm>
                <a:off x="3686867" y="2239425"/>
                <a:ext cx="197294" cy="4431473"/>
              </a:xfrm>
              <a:prstGeom prst="rect">
                <a:avLst/>
              </a:prstGeom>
              <a:solidFill>
                <a:srgbClr val="FF5100"/>
              </a:solidFill>
              <a:ln>
                <a:solidFill>
                  <a:srgbClr val="0B20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74" name="Rectángulo 773">
                <a:extLst>
                  <a:ext uri="{FF2B5EF4-FFF2-40B4-BE49-F238E27FC236}">
                    <a16:creationId xmlns:a16="http://schemas.microsoft.com/office/drawing/2014/main" id="{E35A98BE-E22D-43DD-A460-ADF59C78E1C1}"/>
                  </a:ext>
                </a:extLst>
              </p:cNvPr>
              <p:cNvSpPr/>
              <p:nvPr/>
            </p:nvSpPr>
            <p:spPr>
              <a:xfrm>
                <a:off x="4086579" y="2229821"/>
                <a:ext cx="197294" cy="4431473"/>
              </a:xfrm>
              <a:prstGeom prst="rect">
                <a:avLst/>
              </a:prstGeom>
              <a:solidFill>
                <a:srgbClr val="FF5100"/>
              </a:solidFill>
              <a:ln>
                <a:solidFill>
                  <a:srgbClr val="0B20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75" name="Rectángulo 774">
                <a:extLst>
                  <a:ext uri="{FF2B5EF4-FFF2-40B4-BE49-F238E27FC236}">
                    <a16:creationId xmlns:a16="http://schemas.microsoft.com/office/drawing/2014/main" id="{88C9D268-23DA-4D47-A22D-52CBA14B7B3F}"/>
                  </a:ext>
                </a:extLst>
              </p:cNvPr>
              <p:cNvSpPr/>
              <p:nvPr/>
            </p:nvSpPr>
            <p:spPr>
              <a:xfrm>
                <a:off x="4483710" y="2239425"/>
                <a:ext cx="197294" cy="4431473"/>
              </a:xfrm>
              <a:prstGeom prst="rect">
                <a:avLst/>
              </a:prstGeom>
              <a:solidFill>
                <a:srgbClr val="FF5100"/>
              </a:solidFill>
              <a:ln>
                <a:solidFill>
                  <a:srgbClr val="0B20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76" name="Rectángulo 775">
                <a:extLst>
                  <a:ext uri="{FF2B5EF4-FFF2-40B4-BE49-F238E27FC236}">
                    <a16:creationId xmlns:a16="http://schemas.microsoft.com/office/drawing/2014/main" id="{25132378-C262-4F34-B674-11EDB45C83E6}"/>
                  </a:ext>
                </a:extLst>
              </p:cNvPr>
              <p:cNvSpPr/>
              <p:nvPr/>
            </p:nvSpPr>
            <p:spPr>
              <a:xfrm>
                <a:off x="4883422" y="2229821"/>
                <a:ext cx="197294" cy="4431473"/>
              </a:xfrm>
              <a:prstGeom prst="rect">
                <a:avLst/>
              </a:prstGeom>
              <a:solidFill>
                <a:srgbClr val="FF5100"/>
              </a:solidFill>
              <a:ln>
                <a:solidFill>
                  <a:srgbClr val="0B20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78" name="Rectángulo 777">
                <a:extLst>
                  <a:ext uri="{FF2B5EF4-FFF2-40B4-BE49-F238E27FC236}">
                    <a16:creationId xmlns:a16="http://schemas.microsoft.com/office/drawing/2014/main" id="{6353BD13-76BF-4326-9326-0CFD112C42A6}"/>
                  </a:ext>
                </a:extLst>
              </p:cNvPr>
              <p:cNvSpPr/>
              <p:nvPr/>
            </p:nvSpPr>
            <p:spPr>
              <a:xfrm>
                <a:off x="5272384" y="2229821"/>
                <a:ext cx="197294" cy="4431473"/>
              </a:xfrm>
              <a:prstGeom prst="rect">
                <a:avLst/>
              </a:prstGeom>
              <a:solidFill>
                <a:srgbClr val="FF5100"/>
              </a:solidFill>
              <a:ln>
                <a:solidFill>
                  <a:srgbClr val="0B20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79" name="Rectángulo 778">
                <a:extLst>
                  <a:ext uri="{FF2B5EF4-FFF2-40B4-BE49-F238E27FC236}">
                    <a16:creationId xmlns:a16="http://schemas.microsoft.com/office/drawing/2014/main" id="{FEC89A09-2D27-4925-A167-AEB7661C20F3}"/>
                  </a:ext>
                </a:extLst>
              </p:cNvPr>
              <p:cNvSpPr/>
              <p:nvPr/>
            </p:nvSpPr>
            <p:spPr>
              <a:xfrm>
                <a:off x="5672096" y="2220217"/>
                <a:ext cx="197294" cy="4431473"/>
              </a:xfrm>
              <a:prstGeom prst="rect">
                <a:avLst/>
              </a:prstGeom>
              <a:solidFill>
                <a:srgbClr val="FF5100"/>
              </a:solidFill>
              <a:ln>
                <a:solidFill>
                  <a:srgbClr val="0B20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80" name="Rectángulo 779">
                <a:extLst>
                  <a:ext uri="{FF2B5EF4-FFF2-40B4-BE49-F238E27FC236}">
                    <a16:creationId xmlns:a16="http://schemas.microsoft.com/office/drawing/2014/main" id="{71A40F17-80EE-477E-A10D-FDF78B78A17D}"/>
                  </a:ext>
                </a:extLst>
              </p:cNvPr>
              <p:cNvSpPr/>
              <p:nvPr/>
            </p:nvSpPr>
            <p:spPr>
              <a:xfrm>
                <a:off x="6069227" y="2229821"/>
                <a:ext cx="197294" cy="4431473"/>
              </a:xfrm>
              <a:prstGeom prst="rect">
                <a:avLst/>
              </a:prstGeom>
              <a:solidFill>
                <a:srgbClr val="FF5100"/>
              </a:solidFill>
              <a:ln>
                <a:solidFill>
                  <a:srgbClr val="0B20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81" name="Rectángulo 780">
                <a:extLst>
                  <a:ext uri="{FF2B5EF4-FFF2-40B4-BE49-F238E27FC236}">
                    <a16:creationId xmlns:a16="http://schemas.microsoft.com/office/drawing/2014/main" id="{F12EFA59-555D-49CF-8F25-CC070C396969}"/>
                  </a:ext>
                </a:extLst>
              </p:cNvPr>
              <p:cNvSpPr/>
              <p:nvPr/>
            </p:nvSpPr>
            <p:spPr>
              <a:xfrm>
                <a:off x="6468939" y="2220217"/>
                <a:ext cx="197294" cy="4431473"/>
              </a:xfrm>
              <a:prstGeom prst="rect">
                <a:avLst/>
              </a:prstGeom>
              <a:solidFill>
                <a:srgbClr val="FF5100"/>
              </a:solidFill>
              <a:ln>
                <a:solidFill>
                  <a:srgbClr val="0B20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82" name="Rectángulo 781">
                <a:extLst>
                  <a:ext uri="{FF2B5EF4-FFF2-40B4-BE49-F238E27FC236}">
                    <a16:creationId xmlns:a16="http://schemas.microsoft.com/office/drawing/2014/main" id="{A8ACF496-B01E-4A2E-B26D-AE19BD0D5757}"/>
                  </a:ext>
                </a:extLst>
              </p:cNvPr>
              <p:cNvSpPr/>
              <p:nvPr/>
            </p:nvSpPr>
            <p:spPr>
              <a:xfrm>
                <a:off x="6878215" y="2220217"/>
                <a:ext cx="197294" cy="4431473"/>
              </a:xfrm>
              <a:prstGeom prst="rect">
                <a:avLst/>
              </a:prstGeom>
              <a:solidFill>
                <a:srgbClr val="FF5100"/>
              </a:solidFill>
              <a:ln>
                <a:solidFill>
                  <a:srgbClr val="0B20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83" name="Rectángulo 782">
                <a:extLst>
                  <a:ext uri="{FF2B5EF4-FFF2-40B4-BE49-F238E27FC236}">
                    <a16:creationId xmlns:a16="http://schemas.microsoft.com/office/drawing/2014/main" id="{2B7FF7E2-45FE-479E-B108-32F4E9649B22}"/>
                  </a:ext>
                </a:extLst>
              </p:cNvPr>
              <p:cNvSpPr/>
              <p:nvPr/>
            </p:nvSpPr>
            <p:spPr>
              <a:xfrm>
                <a:off x="7277927" y="2210613"/>
                <a:ext cx="197294" cy="4431473"/>
              </a:xfrm>
              <a:prstGeom prst="rect">
                <a:avLst/>
              </a:prstGeom>
              <a:solidFill>
                <a:srgbClr val="FF5100"/>
              </a:solidFill>
              <a:ln>
                <a:solidFill>
                  <a:srgbClr val="0B20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84" name="Rectángulo 783">
                <a:extLst>
                  <a:ext uri="{FF2B5EF4-FFF2-40B4-BE49-F238E27FC236}">
                    <a16:creationId xmlns:a16="http://schemas.microsoft.com/office/drawing/2014/main" id="{2DA798A5-8225-4E96-A40D-BF3D6B69D0FF}"/>
                  </a:ext>
                </a:extLst>
              </p:cNvPr>
              <p:cNvSpPr/>
              <p:nvPr/>
            </p:nvSpPr>
            <p:spPr>
              <a:xfrm>
                <a:off x="7675058" y="2220217"/>
                <a:ext cx="197294" cy="4431473"/>
              </a:xfrm>
              <a:prstGeom prst="rect">
                <a:avLst/>
              </a:prstGeom>
              <a:solidFill>
                <a:srgbClr val="FF5100"/>
              </a:solidFill>
              <a:ln>
                <a:solidFill>
                  <a:srgbClr val="0B20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</p:grpSp>
      <p:sp>
        <p:nvSpPr>
          <p:cNvPr id="325" name="CuadroTexto 324">
            <a:extLst>
              <a:ext uri="{FF2B5EF4-FFF2-40B4-BE49-F238E27FC236}">
                <a16:creationId xmlns:a16="http://schemas.microsoft.com/office/drawing/2014/main" id="{9EBF7A66-D949-4BD8-88F3-73D5F0D2771B}"/>
              </a:ext>
            </a:extLst>
          </p:cNvPr>
          <p:cNvSpPr txBox="1"/>
          <p:nvPr/>
        </p:nvSpPr>
        <p:spPr>
          <a:xfrm>
            <a:off x="-5547606" y="117270"/>
            <a:ext cx="30542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Detector</a:t>
            </a:r>
          </a:p>
        </p:txBody>
      </p:sp>
      <p:sp>
        <p:nvSpPr>
          <p:cNvPr id="326" name="Cerrar llave 325">
            <a:extLst>
              <a:ext uri="{FF2B5EF4-FFF2-40B4-BE49-F238E27FC236}">
                <a16:creationId xmlns:a16="http://schemas.microsoft.com/office/drawing/2014/main" id="{DC3770B8-3434-489E-867D-6BC92292BE5A}"/>
              </a:ext>
            </a:extLst>
          </p:cNvPr>
          <p:cNvSpPr/>
          <p:nvPr/>
        </p:nvSpPr>
        <p:spPr>
          <a:xfrm>
            <a:off x="23724395" y="624980"/>
            <a:ext cx="518652" cy="4690187"/>
          </a:xfrm>
          <a:prstGeom prst="rightBrace">
            <a:avLst>
              <a:gd name="adj1" fmla="val 67544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7" name="Cerrar llave 326">
            <a:extLst>
              <a:ext uri="{FF2B5EF4-FFF2-40B4-BE49-F238E27FC236}">
                <a16:creationId xmlns:a16="http://schemas.microsoft.com/office/drawing/2014/main" id="{C9E9F9D3-E11D-46E6-AB5F-2DA2F280BE0D}"/>
              </a:ext>
            </a:extLst>
          </p:cNvPr>
          <p:cNvSpPr/>
          <p:nvPr/>
        </p:nvSpPr>
        <p:spPr>
          <a:xfrm rot="5400000">
            <a:off x="6441820" y="7526145"/>
            <a:ext cx="518652" cy="4690187"/>
          </a:xfrm>
          <a:prstGeom prst="rightBrace">
            <a:avLst>
              <a:gd name="adj1" fmla="val 67544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9" name="CuadroTexto 328">
                <a:extLst>
                  <a:ext uri="{FF2B5EF4-FFF2-40B4-BE49-F238E27FC236}">
                    <a16:creationId xmlns:a16="http://schemas.microsoft.com/office/drawing/2014/main" id="{3D736D3D-7078-49CF-AD2A-B13A510C4264}"/>
                  </a:ext>
                </a:extLst>
              </p:cNvPr>
              <p:cNvSpPr txBox="1"/>
              <p:nvPr/>
            </p:nvSpPr>
            <p:spPr>
              <a:xfrm>
                <a:off x="24217518" y="2746454"/>
                <a:ext cx="1550983" cy="4472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255</m:t>
                      </m:r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𝑝𝑥</m:t>
                      </m:r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9" name="CuadroTexto 328">
                <a:extLst>
                  <a:ext uri="{FF2B5EF4-FFF2-40B4-BE49-F238E27FC236}">
                    <a16:creationId xmlns:a16="http://schemas.microsoft.com/office/drawing/2014/main" id="{3D736D3D-7078-49CF-AD2A-B13A510C4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7518" y="2746454"/>
                <a:ext cx="1550983" cy="4472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1" name="CuadroTexto 330">
                <a:extLst>
                  <a:ext uri="{FF2B5EF4-FFF2-40B4-BE49-F238E27FC236}">
                    <a16:creationId xmlns:a16="http://schemas.microsoft.com/office/drawing/2014/main" id="{B582F85A-55B8-494F-A56C-1960E3DE6243}"/>
                  </a:ext>
                </a:extLst>
              </p:cNvPr>
              <p:cNvSpPr txBox="1"/>
              <p:nvPr/>
            </p:nvSpPr>
            <p:spPr>
              <a:xfrm>
                <a:off x="5952997" y="10280147"/>
                <a:ext cx="1550983" cy="4472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255</m:t>
                      </m:r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𝑝𝑥</m:t>
                      </m:r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1" name="CuadroTexto 330">
                <a:extLst>
                  <a:ext uri="{FF2B5EF4-FFF2-40B4-BE49-F238E27FC236}">
                    <a16:creationId xmlns:a16="http://schemas.microsoft.com/office/drawing/2014/main" id="{B582F85A-55B8-494F-A56C-1960E3DE6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997" y="10280147"/>
                <a:ext cx="1550983" cy="4472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5" name="CuadroTexto 334">
            <a:extLst>
              <a:ext uri="{FF2B5EF4-FFF2-40B4-BE49-F238E27FC236}">
                <a16:creationId xmlns:a16="http://schemas.microsoft.com/office/drawing/2014/main" id="{C5C5111E-7B60-4861-863F-1FCD102DD763}"/>
              </a:ext>
            </a:extLst>
          </p:cNvPr>
          <p:cNvSpPr txBox="1"/>
          <p:nvPr/>
        </p:nvSpPr>
        <p:spPr>
          <a:xfrm>
            <a:off x="-5584078" y="2514706"/>
            <a:ext cx="30542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Máscara</a:t>
            </a:r>
          </a:p>
        </p:txBody>
      </p:sp>
      <p:sp>
        <p:nvSpPr>
          <p:cNvPr id="330" name="Trapecio 329">
            <a:extLst>
              <a:ext uri="{FF2B5EF4-FFF2-40B4-BE49-F238E27FC236}">
                <a16:creationId xmlns:a16="http://schemas.microsoft.com/office/drawing/2014/main" id="{E2299094-9BA6-4F3E-A513-8C2516645A5C}"/>
              </a:ext>
            </a:extLst>
          </p:cNvPr>
          <p:cNvSpPr/>
          <p:nvPr/>
        </p:nvSpPr>
        <p:spPr>
          <a:xfrm rot="15824941">
            <a:off x="2460482" y="-3356022"/>
            <a:ext cx="927859" cy="12986751"/>
          </a:xfrm>
          <a:prstGeom prst="trapezoid">
            <a:avLst>
              <a:gd name="adj" fmla="val 50000"/>
            </a:avLst>
          </a:prstGeom>
          <a:solidFill>
            <a:srgbClr val="E6E6E6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2" name="Trapecio 331">
            <a:extLst>
              <a:ext uri="{FF2B5EF4-FFF2-40B4-BE49-F238E27FC236}">
                <a16:creationId xmlns:a16="http://schemas.microsoft.com/office/drawing/2014/main" id="{DBE1C031-2B87-4ACC-9C3B-2FD272241C0E}"/>
              </a:ext>
            </a:extLst>
          </p:cNvPr>
          <p:cNvSpPr/>
          <p:nvPr/>
        </p:nvSpPr>
        <p:spPr>
          <a:xfrm rot="15824941">
            <a:off x="2292330" y="-5288667"/>
            <a:ext cx="1039503" cy="12986751"/>
          </a:xfrm>
          <a:prstGeom prst="trapezoid">
            <a:avLst>
              <a:gd name="adj" fmla="val 50000"/>
            </a:avLst>
          </a:prstGeom>
          <a:solidFill>
            <a:srgbClr val="E6E6E6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3" name="Trapecio 332">
            <a:extLst>
              <a:ext uri="{FF2B5EF4-FFF2-40B4-BE49-F238E27FC236}">
                <a16:creationId xmlns:a16="http://schemas.microsoft.com/office/drawing/2014/main" id="{290E354E-2D51-4CA1-9A53-8525AAE6A38A}"/>
              </a:ext>
            </a:extLst>
          </p:cNvPr>
          <p:cNvSpPr/>
          <p:nvPr/>
        </p:nvSpPr>
        <p:spPr>
          <a:xfrm rot="15824941">
            <a:off x="2312547" y="675965"/>
            <a:ext cx="928393" cy="12986751"/>
          </a:xfrm>
          <a:prstGeom prst="trapezoid">
            <a:avLst>
              <a:gd name="adj" fmla="val 50000"/>
            </a:avLst>
          </a:prstGeom>
          <a:solidFill>
            <a:srgbClr val="E6E6E6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0B17688E-6A38-4948-9BC2-1BAF55178D27}"/>
              </a:ext>
            </a:extLst>
          </p:cNvPr>
          <p:cNvSpPr/>
          <p:nvPr/>
        </p:nvSpPr>
        <p:spPr>
          <a:xfrm rot="16200000">
            <a:off x="9016120" y="6960682"/>
            <a:ext cx="995655" cy="9862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0" name="Rectángulo 109">
            <a:extLst>
              <a:ext uri="{FF2B5EF4-FFF2-40B4-BE49-F238E27FC236}">
                <a16:creationId xmlns:a16="http://schemas.microsoft.com/office/drawing/2014/main" id="{8CF3D2CC-2BAA-4A04-833A-98F124E6B827}"/>
              </a:ext>
            </a:extLst>
          </p:cNvPr>
          <p:cNvSpPr/>
          <p:nvPr/>
        </p:nvSpPr>
        <p:spPr>
          <a:xfrm rot="16200000">
            <a:off x="9016120" y="5965028"/>
            <a:ext cx="995655" cy="986251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4" name="Rectángulo 473">
            <a:extLst>
              <a:ext uri="{FF2B5EF4-FFF2-40B4-BE49-F238E27FC236}">
                <a16:creationId xmlns:a16="http://schemas.microsoft.com/office/drawing/2014/main" id="{517179FF-8BD2-43B0-8FCF-3CEFB6E91D41}"/>
              </a:ext>
            </a:extLst>
          </p:cNvPr>
          <p:cNvSpPr/>
          <p:nvPr/>
        </p:nvSpPr>
        <p:spPr>
          <a:xfrm rot="16200000">
            <a:off x="9016120" y="4969369"/>
            <a:ext cx="995655" cy="9862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6" name="Rectángulo 475">
            <a:extLst>
              <a:ext uri="{FF2B5EF4-FFF2-40B4-BE49-F238E27FC236}">
                <a16:creationId xmlns:a16="http://schemas.microsoft.com/office/drawing/2014/main" id="{95E536F1-DC86-408B-86B1-48455C705FDA}"/>
              </a:ext>
            </a:extLst>
          </p:cNvPr>
          <p:cNvSpPr/>
          <p:nvPr/>
        </p:nvSpPr>
        <p:spPr>
          <a:xfrm rot="16200000">
            <a:off x="9016120" y="3973715"/>
            <a:ext cx="995655" cy="986251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0" name="Rectángulo 549">
            <a:extLst>
              <a:ext uri="{FF2B5EF4-FFF2-40B4-BE49-F238E27FC236}">
                <a16:creationId xmlns:a16="http://schemas.microsoft.com/office/drawing/2014/main" id="{0925C409-D64F-4B1B-A876-E7DD4670E179}"/>
              </a:ext>
            </a:extLst>
          </p:cNvPr>
          <p:cNvSpPr/>
          <p:nvPr/>
        </p:nvSpPr>
        <p:spPr>
          <a:xfrm rot="16200000">
            <a:off x="9016120" y="2978057"/>
            <a:ext cx="995655" cy="9862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2" name="Rectángulo 551">
            <a:extLst>
              <a:ext uri="{FF2B5EF4-FFF2-40B4-BE49-F238E27FC236}">
                <a16:creationId xmlns:a16="http://schemas.microsoft.com/office/drawing/2014/main" id="{DE6EA733-E54C-46F3-A572-69C3D208C485}"/>
              </a:ext>
            </a:extLst>
          </p:cNvPr>
          <p:cNvSpPr/>
          <p:nvPr/>
        </p:nvSpPr>
        <p:spPr>
          <a:xfrm rot="16200000">
            <a:off x="9016120" y="1982402"/>
            <a:ext cx="995655" cy="986251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4" name="Rectángulo 553">
            <a:extLst>
              <a:ext uri="{FF2B5EF4-FFF2-40B4-BE49-F238E27FC236}">
                <a16:creationId xmlns:a16="http://schemas.microsoft.com/office/drawing/2014/main" id="{F59A79D5-9397-4DD2-BDDE-EC52D922F057}"/>
              </a:ext>
            </a:extLst>
          </p:cNvPr>
          <p:cNvSpPr/>
          <p:nvPr/>
        </p:nvSpPr>
        <p:spPr>
          <a:xfrm rot="16200000">
            <a:off x="9016120" y="986744"/>
            <a:ext cx="995655" cy="9862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6" name="Rectángulo 555">
            <a:extLst>
              <a:ext uri="{FF2B5EF4-FFF2-40B4-BE49-F238E27FC236}">
                <a16:creationId xmlns:a16="http://schemas.microsoft.com/office/drawing/2014/main" id="{9114A610-E842-4665-8414-A60B8049BEA7}"/>
              </a:ext>
            </a:extLst>
          </p:cNvPr>
          <p:cNvSpPr/>
          <p:nvPr/>
        </p:nvSpPr>
        <p:spPr>
          <a:xfrm rot="16200000">
            <a:off x="9016120" y="-8911"/>
            <a:ext cx="995655" cy="986251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6" name="Rectángulo 645">
            <a:extLst>
              <a:ext uri="{FF2B5EF4-FFF2-40B4-BE49-F238E27FC236}">
                <a16:creationId xmlns:a16="http://schemas.microsoft.com/office/drawing/2014/main" id="{C8718368-D530-4A18-9474-55D9061AB78C}"/>
              </a:ext>
            </a:extLst>
          </p:cNvPr>
          <p:cNvSpPr/>
          <p:nvPr/>
        </p:nvSpPr>
        <p:spPr>
          <a:xfrm rot="16200000">
            <a:off x="9016120" y="-1004569"/>
            <a:ext cx="995655" cy="986251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8" name="Rectángulo 647">
            <a:extLst>
              <a:ext uri="{FF2B5EF4-FFF2-40B4-BE49-F238E27FC236}">
                <a16:creationId xmlns:a16="http://schemas.microsoft.com/office/drawing/2014/main" id="{C8E3AAAB-4F31-4271-A639-E644FDC702B7}"/>
              </a:ext>
            </a:extLst>
          </p:cNvPr>
          <p:cNvSpPr/>
          <p:nvPr/>
        </p:nvSpPr>
        <p:spPr>
          <a:xfrm rot="16200000">
            <a:off x="9016120" y="-2000224"/>
            <a:ext cx="995655" cy="986251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0" name="Rectángulo 649">
            <a:extLst>
              <a:ext uri="{FF2B5EF4-FFF2-40B4-BE49-F238E27FC236}">
                <a16:creationId xmlns:a16="http://schemas.microsoft.com/office/drawing/2014/main" id="{C711A612-3CAD-4C45-B859-56C6FAC2CDFD}"/>
              </a:ext>
            </a:extLst>
          </p:cNvPr>
          <p:cNvSpPr/>
          <p:nvPr/>
        </p:nvSpPr>
        <p:spPr>
          <a:xfrm rot="16200000">
            <a:off x="9016120" y="-2995879"/>
            <a:ext cx="995655" cy="986251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2" name="Rectángulo 651">
            <a:extLst>
              <a:ext uri="{FF2B5EF4-FFF2-40B4-BE49-F238E27FC236}">
                <a16:creationId xmlns:a16="http://schemas.microsoft.com/office/drawing/2014/main" id="{124409DE-DEF4-458F-998C-9033F889BD15}"/>
              </a:ext>
            </a:extLst>
          </p:cNvPr>
          <p:cNvSpPr/>
          <p:nvPr/>
        </p:nvSpPr>
        <p:spPr>
          <a:xfrm rot="16200000">
            <a:off x="9016120" y="-3991537"/>
            <a:ext cx="995655" cy="986251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8" name="Rectángulo 677">
            <a:extLst>
              <a:ext uri="{FF2B5EF4-FFF2-40B4-BE49-F238E27FC236}">
                <a16:creationId xmlns:a16="http://schemas.microsoft.com/office/drawing/2014/main" id="{2BDCDF29-8E3E-4526-94D9-ACBD03A9A3B5}"/>
              </a:ext>
            </a:extLst>
          </p:cNvPr>
          <p:cNvSpPr/>
          <p:nvPr/>
        </p:nvSpPr>
        <p:spPr>
          <a:xfrm rot="16200000">
            <a:off x="9016120" y="-4987192"/>
            <a:ext cx="995655" cy="986251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0" name="Rectángulo 679">
            <a:extLst>
              <a:ext uri="{FF2B5EF4-FFF2-40B4-BE49-F238E27FC236}">
                <a16:creationId xmlns:a16="http://schemas.microsoft.com/office/drawing/2014/main" id="{47FD4F0E-9A2E-493D-9CA3-8F947756D8C7}"/>
              </a:ext>
            </a:extLst>
          </p:cNvPr>
          <p:cNvSpPr/>
          <p:nvPr/>
        </p:nvSpPr>
        <p:spPr>
          <a:xfrm rot="16200000">
            <a:off x="9016120" y="-5982850"/>
            <a:ext cx="995655" cy="986251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2" name="Rectángulo 681">
            <a:extLst>
              <a:ext uri="{FF2B5EF4-FFF2-40B4-BE49-F238E27FC236}">
                <a16:creationId xmlns:a16="http://schemas.microsoft.com/office/drawing/2014/main" id="{055A3876-EEA5-4C45-85A1-88A6B211F027}"/>
              </a:ext>
            </a:extLst>
          </p:cNvPr>
          <p:cNvSpPr/>
          <p:nvPr/>
        </p:nvSpPr>
        <p:spPr>
          <a:xfrm rot="16200000">
            <a:off x="9016120" y="-6978505"/>
            <a:ext cx="995655" cy="986251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4" name="Rectángulo 683">
            <a:extLst>
              <a:ext uri="{FF2B5EF4-FFF2-40B4-BE49-F238E27FC236}">
                <a16:creationId xmlns:a16="http://schemas.microsoft.com/office/drawing/2014/main" id="{2462F8CB-95CF-4BA6-B4FC-582A43105C8C}"/>
              </a:ext>
            </a:extLst>
          </p:cNvPr>
          <p:cNvSpPr/>
          <p:nvPr/>
        </p:nvSpPr>
        <p:spPr>
          <a:xfrm rot="16200000">
            <a:off x="9016120" y="-7974163"/>
            <a:ext cx="995655" cy="986251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4" name="CuadroTexto 333">
            <a:extLst>
              <a:ext uri="{FF2B5EF4-FFF2-40B4-BE49-F238E27FC236}">
                <a16:creationId xmlns:a16="http://schemas.microsoft.com/office/drawing/2014/main" id="{6CAD74D5-BFD0-4D2E-8971-4F951D2B500E}"/>
              </a:ext>
            </a:extLst>
          </p:cNvPr>
          <p:cNvSpPr txBox="1"/>
          <p:nvPr/>
        </p:nvSpPr>
        <p:spPr>
          <a:xfrm>
            <a:off x="9990400" y="1242633"/>
            <a:ext cx="1218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Odd</a:t>
            </a:r>
            <a:endParaRPr lang="es-CO" sz="24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36" name="CuadroTexto 335">
            <a:extLst>
              <a:ext uri="{FF2B5EF4-FFF2-40B4-BE49-F238E27FC236}">
                <a16:creationId xmlns:a16="http://schemas.microsoft.com/office/drawing/2014/main" id="{E6CE3DF8-4F8B-429C-96C6-B525F731E9A3}"/>
              </a:ext>
            </a:extLst>
          </p:cNvPr>
          <p:cNvSpPr txBox="1"/>
          <p:nvPr/>
        </p:nvSpPr>
        <p:spPr>
          <a:xfrm>
            <a:off x="9990400" y="313537"/>
            <a:ext cx="1176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Even</a:t>
            </a:r>
            <a:endParaRPr lang="es-CO" sz="24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39" name="CuadroTexto 338">
            <a:extLst>
              <a:ext uri="{FF2B5EF4-FFF2-40B4-BE49-F238E27FC236}">
                <a16:creationId xmlns:a16="http://schemas.microsoft.com/office/drawing/2014/main" id="{7A521F70-70E9-41E5-9AFF-3C417183688A}"/>
              </a:ext>
            </a:extLst>
          </p:cNvPr>
          <p:cNvSpPr txBox="1"/>
          <p:nvPr/>
        </p:nvSpPr>
        <p:spPr>
          <a:xfrm>
            <a:off x="9995256" y="3280490"/>
            <a:ext cx="1213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Odd</a:t>
            </a:r>
            <a:endParaRPr lang="es-CO" sz="24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40" name="CuadroTexto 339">
            <a:extLst>
              <a:ext uri="{FF2B5EF4-FFF2-40B4-BE49-F238E27FC236}">
                <a16:creationId xmlns:a16="http://schemas.microsoft.com/office/drawing/2014/main" id="{5E517F91-47BD-4E06-83D7-EE6409D3879F}"/>
              </a:ext>
            </a:extLst>
          </p:cNvPr>
          <p:cNvSpPr txBox="1"/>
          <p:nvPr/>
        </p:nvSpPr>
        <p:spPr>
          <a:xfrm>
            <a:off x="9995256" y="2351394"/>
            <a:ext cx="1176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Even</a:t>
            </a:r>
            <a:endParaRPr lang="es-CO" sz="24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41" name="CuadroTexto 340">
            <a:extLst>
              <a:ext uri="{FF2B5EF4-FFF2-40B4-BE49-F238E27FC236}">
                <a16:creationId xmlns:a16="http://schemas.microsoft.com/office/drawing/2014/main" id="{A16D652E-9C76-4567-9BE4-073A9F676311}"/>
              </a:ext>
            </a:extLst>
          </p:cNvPr>
          <p:cNvSpPr txBox="1"/>
          <p:nvPr/>
        </p:nvSpPr>
        <p:spPr>
          <a:xfrm>
            <a:off x="10024083" y="5167385"/>
            <a:ext cx="1472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Odd</a:t>
            </a:r>
            <a:endParaRPr lang="es-CO" sz="24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42" name="CuadroTexto 341">
            <a:extLst>
              <a:ext uri="{FF2B5EF4-FFF2-40B4-BE49-F238E27FC236}">
                <a16:creationId xmlns:a16="http://schemas.microsoft.com/office/drawing/2014/main" id="{EA2A4929-9049-420E-A7D1-14B651F9BE10}"/>
              </a:ext>
            </a:extLst>
          </p:cNvPr>
          <p:cNvSpPr txBox="1"/>
          <p:nvPr/>
        </p:nvSpPr>
        <p:spPr>
          <a:xfrm>
            <a:off x="10024082" y="4238289"/>
            <a:ext cx="1176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Even</a:t>
            </a:r>
            <a:endParaRPr lang="es-CO" sz="24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43" name="CuadroTexto 342">
            <a:extLst>
              <a:ext uri="{FF2B5EF4-FFF2-40B4-BE49-F238E27FC236}">
                <a16:creationId xmlns:a16="http://schemas.microsoft.com/office/drawing/2014/main" id="{512F2B07-4CAB-4FC5-B772-821DBA9F754E}"/>
              </a:ext>
            </a:extLst>
          </p:cNvPr>
          <p:cNvSpPr txBox="1"/>
          <p:nvPr/>
        </p:nvSpPr>
        <p:spPr>
          <a:xfrm>
            <a:off x="10024083" y="7163918"/>
            <a:ext cx="1472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Odd</a:t>
            </a:r>
            <a:endParaRPr lang="es-CO" sz="24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44" name="CuadroTexto 343">
            <a:extLst>
              <a:ext uri="{FF2B5EF4-FFF2-40B4-BE49-F238E27FC236}">
                <a16:creationId xmlns:a16="http://schemas.microsoft.com/office/drawing/2014/main" id="{5B2B9A58-BE18-4373-8645-7EBA7C86C67B}"/>
              </a:ext>
            </a:extLst>
          </p:cNvPr>
          <p:cNvSpPr txBox="1"/>
          <p:nvPr/>
        </p:nvSpPr>
        <p:spPr>
          <a:xfrm>
            <a:off x="10024082" y="6234822"/>
            <a:ext cx="1176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Even</a:t>
            </a:r>
            <a:endParaRPr lang="es-CO" sz="24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6" name="CuadroTexto 345">
                <a:extLst>
                  <a:ext uri="{FF2B5EF4-FFF2-40B4-BE49-F238E27FC236}">
                    <a16:creationId xmlns:a16="http://schemas.microsoft.com/office/drawing/2014/main" id="{E9C628AC-C6B9-42C4-827E-37EA783483A3}"/>
                  </a:ext>
                </a:extLst>
              </p:cNvPr>
              <p:cNvSpPr txBox="1"/>
              <p:nvPr/>
            </p:nvSpPr>
            <p:spPr>
              <a:xfrm>
                <a:off x="11065578" y="378806"/>
                <a:ext cx="72370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</m:t>
                      </m:r>
                    </m:oMath>
                  </m:oMathPara>
                </a14:m>
                <a:endParaRPr lang="es-CO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6" name="CuadroTexto 345">
                <a:extLst>
                  <a:ext uri="{FF2B5EF4-FFF2-40B4-BE49-F238E27FC236}">
                    <a16:creationId xmlns:a16="http://schemas.microsoft.com/office/drawing/2014/main" id="{E9C628AC-C6B9-42C4-827E-37EA78348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5578" y="378806"/>
                <a:ext cx="723706" cy="307777"/>
              </a:xfrm>
              <a:prstGeom prst="rect">
                <a:avLst/>
              </a:prstGeom>
              <a:blipFill>
                <a:blip r:embed="rId4"/>
                <a:stretch>
                  <a:fillRect l="-7563" r="-7563" b="-11765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" name="CuadroTexto 346">
                <a:extLst>
                  <a:ext uri="{FF2B5EF4-FFF2-40B4-BE49-F238E27FC236}">
                    <a16:creationId xmlns:a16="http://schemas.microsoft.com/office/drawing/2014/main" id="{EC50E1CE-BFA7-4458-8789-2532AF874EC5}"/>
                  </a:ext>
                </a:extLst>
              </p:cNvPr>
              <p:cNvSpPr txBox="1"/>
              <p:nvPr/>
            </p:nvSpPr>
            <p:spPr>
              <a:xfrm>
                <a:off x="11041497" y="1374464"/>
                <a:ext cx="72370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0%</m:t>
                      </m:r>
                    </m:oMath>
                  </m:oMathPara>
                </a14:m>
                <a:endParaRPr lang="es-CO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7" name="CuadroTexto 346">
                <a:extLst>
                  <a:ext uri="{FF2B5EF4-FFF2-40B4-BE49-F238E27FC236}">
                    <a16:creationId xmlns:a16="http://schemas.microsoft.com/office/drawing/2014/main" id="{EC50E1CE-BFA7-4458-8789-2532AF874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1497" y="1374464"/>
                <a:ext cx="723706" cy="307777"/>
              </a:xfrm>
              <a:prstGeom prst="rect">
                <a:avLst/>
              </a:prstGeom>
              <a:blipFill>
                <a:blip r:embed="rId5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8" name="CuadroTexto 347">
                <a:extLst>
                  <a:ext uri="{FF2B5EF4-FFF2-40B4-BE49-F238E27FC236}">
                    <a16:creationId xmlns:a16="http://schemas.microsoft.com/office/drawing/2014/main" id="{8C0AE357-AD78-4D1A-BAF5-358FFF784011}"/>
                  </a:ext>
                </a:extLst>
              </p:cNvPr>
              <p:cNvSpPr txBox="1"/>
              <p:nvPr/>
            </p:nvSpPr>
            <p:spPr>
              <a:xfrm>
                <a:off x="11041765" y="2450650"/>
                <a:ext cx="72370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</m:t>
                      </m:r>
                    </m:oMath>
                  </m:oMathPara>
                </a14:m>
                <a:endParaRPr lang="es-CO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8" name="CuadroTexto 347">
                <a:extLst>
                  <a:ext uri="{FF2B5EF4-FFF2-40B4-BE49-F238E27FC236}">
                    <a16:creationId xmlns:a16="http://schemas.microsoft.com/office/drawing/2014/main" id="{8C0AE357-AD78-4D1A-BAF5-358FFF784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1765" y="2450650"/>
                <a:ext cx="723706" cy="307777"/>
              </a:xfrm>
              <a:prstGeom prst="rect">
                <a:avLst/>
              </a:prstGeom>
              <a:blipFill>
                <a:blip r:embed="rId6"/>
                <a:stretch>
                  <a:fillRect l="-7563" r="-7563" b="-14000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9" name="CuadroTexto 348">
                <a:extLst>
                  <a:ext uri="{FF2B5EF4-FFF2-40B4-BE49-F238E27FC236}">
                    <a16:creationId xmlns:a16="http://schemas.microsoft.com/office/drawing/2014/main" id="{C7FE22B0-961C-4C44-BA69-E2627DF8D3F6}"/>
                  </a:ext>
                </a:extLst>
              </p:cNvPr>
              <p:cNvSpPr txBox="1"/>
              <p:nvPr/>
            </p:nvSpPr>
            <p:spPr>
              <a:xfrm>
                <a:off x="11017684" y="3446308"/>
                <a:ext cx="72370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0%</m:t>
                      </m:r>
                    </m:oMath>
                  </m:oMathPara>
                </a14:m>
                <a:endParaRPr lang="es-CO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9" name="CuadroTexto 348">
                <a:extLst>
                  <a:ext uri="{FF2B5EF4-FFF2-40B4-BE49-F238E27FC236}">
                    <a16:creationId xmlns:a16="http://schemas.microsoft.com/office/drawing/2014/main" id="{C7FE22B0-961C-4C44-BA69-E2627DF8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7684" y="3446308"/>
                <a:ext cx="723706" cy="307777"/>
              </a:xfrm>
              <a:prstGeom prst="rect">
                <a:avLst/>
              </a:prstGeom>
              <a:blipFill>
                <a:blip r:embed="rId7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0" name="CuadroTexto 349">
                <a:extLst>
                  <a:ext uri="{FF2B5EF4-FFF2-40B4-BE49-F238E27FC236}">
                    <a16:creationId xmlns:a16="http://schemas.microsoft.com/office/drawing/2014/main" id="{F023A558-DBDA-450D-9C2F-F96FDC1109B1}"/>
                  </a:ext>
                </a:extLst>
              </p:cNvPr>
              <p:cNvSpPr txBox="1"/>
              <p:nvPr/>
            </p:nvSpPr>
            <p:spPr>
              <a:xfrm>
                <a:off x="11065578" y="4304782"/>
                <a:ext cx="72370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</m:t>
                      </m:r>
                    </m:oMath>
                  </m:oMathPara>
                </a14:m>
                <a:endParaRPr lang="es-CO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0" name="CuadroTexto 349">
                <a:extLst>
                  <a:ext uri="{FF2B5EF4-FFF2-40B4-BE49-F238E27FC236}">
                    <a16:creationId xmlns:a16="http://schemas.microsoft.com/office/drawing/2014/main" id="{F023A558-DBDA-450D-9C2F-F96FDC110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5578" y="4304782"/>
                <a:ext cx="723706" cy="307777"/>
              </a:xfrm>
              <a:prstGeom prst="rect">
                <a:avLst/>
              </a:prstGeom>
              <a:blipFill>
                <a:blip r:embed="rId8"/>
                <a:stretch>
                  <a:fillRect l="-7563" r="-7563" b="-11765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1" name="CuadroTexto 350">
                <a:extLst>
                  <a:ext uri="{FF2B5EF4-FFF2-40B4-BE49-F238E27FC236}">
                    <a16:creationId xmlns:a16="http://schemas.microsoft.com/office/drawing/2014/main" id="{DC9B572C-3DA8-4879-8835-5878C0E8088A}"/>
                  </a:ext>
                </a:extLst>
              </p:cNvPr>
              <p:cNvSpPr txBox="1"/>
              <p:nvPr/>
            </p:nvSpPr>
            <p:spPr>
              <a:xfrm>
                <a:off x="11041497" y="5300440"/>
                <a:ext cx="72370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0%</m:t>
                      </m:r>
                    </m:oMath>
                  </m:oMathPara>
                </a14:m>
                <a:endParaRPr lang="es-CO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1" name="CuadroTexto 350">
                <a:extLst>
                  <a:ext uri="{FF2B5EF4-FFF2-40B4-BE49-F238E27FC236}">
                    <a16:creationId xmlns:a16="http://schemas.microsoft.com/office/drawing/2014/main" id="{DC9B572C-3DA8-4879-8835-5878C0E80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1497" y="5300440"/>
                <a:ext cx="723706" cy="307777"/>
              </a:xfrm>
              <a:prstGeom prst="rect">
                <a:avLst/>
              </a:prstGeom>
              <a:blipFill>
                <a:blip r:embed="rId9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2" name="CuadroTexto 351">
                <a:extLst>
                  <a:ext uri="{FF2B5EF4-FFF2-40B4-BE49-F238E27FC236}">
                    <a16:creationId xmlns:a16="http://schemas.microsoft.com/office/drawing/2014/main" id="{C9DA0654-4812-49F1-ABD6-F722F2DB263E}"/>
                  </a:ext>
                </a:extLst>
              </p:cNvPr>
              <p:cNvSpPr txBox="1"/>
              <p:nvPr/>
            </p:nvSpPr>
            <p:spPr>
              <a:xfrm>
                <a:off x="11065578" y="6374006"/>
                <a:ext cx="72370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</m:t>
                      </m:r>
                    </m:oMath>
                  </m:oMathPara>
                </a14:m>
                <a:endParaRPr lang="es-CO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2" name="CuadroTexto 351">
                <a:extLst>
                  <a:ext uri="{FF2B5EF4-FFF2-40B4-BE49-F238E27FC236}">
                    <a16:creationId xmlns:a16="http://schemas.microsoft.com/office/drawing/2014/main" id="{C9DA0654-4812-49F1-ABD6-F722F2DB2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5578" y="6374006"/>
                <a:ext cx="723706" cy="307777"/>
              </a:xfrm>
              <a:prstGeom prst="rect">
                <a:avLst/>
              </a:prstGeom>
              <a:blipFill>
                <a:blip r:embed="rId10"/>
                <a:stretch>
                  <a:fillRect l="-7563" r="-7563" b="-12000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E9B17541-D202-4056-9C17-EF65E790C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Particle Setector School UNIANDES - HEP Uniandes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89507DE-C609-4A44-870F-590434AAA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1AEA-7BC8-4FCE-9F28-87B06525D751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1792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C9C4E3A-1A08-4D65-B179-EDD67C1ABCAC}"/>
              </a:ext>
            </a:extLst>
          </p:cNvPr>
          <p:cNvSpPr/>
          <p:nvPr/>
        </p:nvSpPr>
        <p:spPr>
          <a:xfrm>
            <a:off x="-270510" y="-13613"/>
            <a:ext cx="12462510" cy="7200900"/>
          </a:xfrm>
          <a:prstGeom prst="rect">
            <a:avLst/>
          </a:prstGeom>
          <a:solidFill>
            <a:srgbClr val="071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28" name="Trapecio 327">
            <a:extLst>
              <a:ext uri="{FF2B5EF4-FFF2-40B4-BE49-F238E27FC236}">
                <a16:creationId xmlns:a16="http://schemas.microsoft.com/office/drawing/2014/main" id="{5BA4E68F-876C-4834-8CBB-B200CC3DED11}"/>
              </a:ext>
            </a:extLst>
          </p:cNvPr>
          <p:cNvSpPr/>
          <p:nvPr/>
        </p:nvSpPr>
        <p:spPr>
          <a:xfrm rot="15824941">
            <a:off x="2453833" y="-805312"/>
            <a:ext cx="928393" cy="12986751"/>
          </a:xfrm>
          <a:prstGeom prst="trapezoid">
            <a:avLst>
              <a:gd name="adj" fmla="val 50000"/>
            </a:avLst>
          </a:prstGeom>
          <a:solidFill>
            <a:srgbClr val="E6E6E6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0553E45F-C745-4A8D-8CB3-B9D5C6E2F58A}"/>
              </a:ext>
            </a:extLst>
          </p:cNvPr>
          <p:cNvGrpSpPr/>
          <p:nvPr/>
        </p:nvGrpSpPr>
        <p:grpSpPr>
          <a:xfrm>
            <a:off x="-1847780" y="-6950094"/>
            <a:ext cx="4838700" cy="914400"/>
            <a:chOff x="0" y="0"/>
            <a:chExt cx="4572000" cy="6037243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6C3572D7-EB7A-4ABD-8653-D7D7E809663B}"/>
                </a:ext>
              </a:extLst>
            </p:cNvPr>
            <p:cNvSpPr/>
            <p:nvPr/>
          </p:nvSpPr>
          <p:spPr>
            <a:xfrm>
              <a:off x="0" y="0"/>
              <a:ext cx="914400" cy="6037243"/>
            </a:xfrm>
            <a:prstGeom prst="rect">
              <a:avLst/>
            </a:prstGeom>
            <a:solidFill>
              <a:srgbClr val="E7EB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D85016CE-5EBD-4813-B991-33C2C6D8BCDC}"/>
                </a:ext>
              </a:extLst>
            </p:cNvPr>
            <p:cNvSpPr/>
            <p:nvPr/>
          </p:nvSpPr>
          <p:spPr>
            <a:xfrm>
              <a:off x="914400" y="0"/>
              <a:ext cx="914400" cy="6037243"/>
            </a:xfrm>
            <a:prstGeom prst="rect">
              <a:avLst/>
            </a:prstGeom>
            <a:solidFill>
              <a:srgbClr val="FF5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5DE992A2-5B15-4129-9796-64285FDD9D0E}"/>
                </a:ext>
              </a:extLst>
            </p:cNvPr>
            <p:cNvSpPr/>
            <p:nvPr/>
          </p:nvSpPr>
          <p:spPr>
            <a:xfrm>
              <a:off x="1828800" y="0"/>
              <a:ext cx="914400" cy="6037243"/>
            </a:xfrm>
            <a:prstGeom prst="rect">
              <a:avLst/>
            </a:prstGeom>
            <a:solidFill>
              <a:srgbClr val="0B20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533A4477-F266-4A37-94C6-A0BDF9572166}"/>
                </a:ext>
              </a:extLst>
            </p:cNvPr>
            <p:cNvSpPr/>
            <p:nvPr/>
          </p:nvSpPr>
          <p:spPr>
            <a:xfrm>
              <a:off x="2743200" y="0"/>
              <a:ext cx="914400" cy="6037243"/>
            </a:xfrm>
            <a:prstGeom prst="rect">
              <a:avLst/>
            </a:prstGeom>
            <a:solidFill>
              <a:srgbClr val="8906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7D4F7992-426B-4BB5-AE8F-D81F74C760FC}"/>
                </a:ext>
              </a:extLst>
            </p:cNvPr>
            <p:cNvSpPr/>
            <p:nvPr/>
          </p:nvSpPr>
          <p:spPr>
            <a:xfrm>
              <a:off x="3657600" y="0"/>
              <a:ext cx="914400" cy="6037243"/>
            </a:xfrm>
            <a:prstGeom prst="rect">
              <a:avLst/>
            </a:prstGeom>
            <a:solidFill>
              <a:srgbClr val="0532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17" name="CuadroTexto 116">
            <a:extLst>
              <a:ext uri="{FF2B5EF4-FFF2-40B4-BE49-F238E27FC236}">
                <a16:creationId xmlns:a16="http://schemas.microsoft.com/office/drawing/2014/main" id="{8223EAEE-927A-493D-9227-26CBD04773E4}"/>
              </a:ext>
            </a:extLst>
          </p:cNvPr>
          <p:cNvSpPr txBox="1"/>
          <p:nvPr/>
        </p:nvSpPr>
        <p:spPr>
          <a:xfrm>
            <a:off x="111494" y="-7482244"/>
            <a:ext cx="57588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Edge </a:t>
            </a:r>
          </a:p>
          <a:p>
            <a:r>
              <a:rPr lang="es-CO" sz="4400" b="1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Illumination</a:t>
            </a:r>
            <a:r>
              <a:rPr lang="es-CO" sz="44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(EI)</a:t>
            </a:r>
          </a:p>
        </p:txBody>
      </p:sp>
      <p:sp>
        <p:nvSpPr>
          <p:cNvPr id="651" name="Rectángulo 650">
            <a:extLst>
              <a:ext uri="{FF2B5EF4-FFF2-40B4-BE49-F238E27FC236}">
                <a16:creationId xmlns:a16="http://schemas.microsoft.com/office/drawing/2014/main" id="{43B87884-16D6-4F20-999C-07C5187C4FDC}"/>
              </a:ext>
            </a:extLst>
          </p:cNvPr>
          <p:cNvSpPr/>
          <p:nvPr/>
        </p:nvSpPr>
        <p:spPr>
          <a:xfrm>
            <a:off x="9351115" y="-1431894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3" name="Rectángulo 652">
            <a:extLst>
              <a:ext uri="{FF2B5EF4-FFF2-40B4-BE49-F238E27FC236}">
                <a16:creationId xmlns:a16="http://schemas.microsoft.com/office/drawing/2014/main" id="{2C6CF19C-9647-4C8E-AACB-5CD92130AC0D}"/>
              </a:ext>
            </a:extLst>
          </p:cNvPr>
          <p:cNvSpPr/>
          <p:nvPr/>
        </p:nvSpPr>
        <p:spPr>
          <a:xfrm>
            <a:off x="9638578" y="-1431894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8" name="Rectángulo 657">
            <a:extLst>
              <a:ext uri="{FF2B5EF4-FFF2-40B4-BE49-F238E27FC236}">
                <a16:creationId xmlns:a16="http://schemas.microsoft.com/office/drawing/2014/main" id="{0CC507E4-ED64-4D9B-AAFF-605CF2BEFA72}"/>
              </a:ext>
            </a:extLst>
          </p:cNvPr>
          <p:cNvSpPr/>
          <p:nvPr/>
        </p:nvSpPr>
        <p:spPr>
          <a:xfrm>
            <a:off x="9351115" y="-1403763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0" name="Rectángulo 659">
            <a:extLst>
              <a:ext uri="{FF2B5EF4-FFF2-40B4-BE49-F238E27FC236}">
                <a16:creationId xmlns:a16="http://schemas.microsoft.com/office/drawing/2014/main" id="{5351277E-913D-4FBC-A252-DED73EE214D0}"/>
              </a:ext>
            </a:extLst>
          </p:cNvPr>
          <p:cNvSpPr/>
          <p:nvPr/>
        </p:nvSpPr>
        <p:spPr>
          <a:xfrm>
            <a:off x="9638578" y="-1403763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1" name="Rectángulo 660">
            <a:extLst>
              <a:ext uri="{FF2B5EF4-FFF2-40B4-BE49-F238E27FC236}">
                <a16:creationId xmlns:a16="http://schemas.microsoft.com/office/drawing/2014/main" id="{CF030898-301F-4075-B74C-3C2519579294}"/>
              </a:ext>
            </a:extLst>
          </p:cNvPr>
          <p:cNvSpPr/>
          <p:nvPr/>
        </p:nvSpPr>
        <p:spPr>
          <a:xfrm>
            <a:off x="9574372" y="-1235126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8" name="Rectángulo 667">
            <a:extLst>
              <a:ext uri="{FF2B5EF4-FFF2-40B4-BE49-F238E27FC236}">
                <a16:creationId xmlns:a16="http://schemas.microsoft.com/office/drawing/2014/main" id="{2C071398-ECDA-4D0B-88F7-10E60E9B3B17}"/>
              </a:ext>
            </a:extLst>
          </p:cNvPr>
          <p:cNvSpPr/>
          <p:nvPr/>
        </p:nvSpPr>
        <p:spPr>
          <a:xfrm>
            <a:off x="9574372" y="-1206755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9" name="Rectángulo 668">
            <a:extLst>
              <a:ext uri="{FF2B5EF4-FFF2-40B4-BE49-F238E27FC236}">
                <a16:creationId xmlns:a16="http://schemas.microsoft.com/office/drawing/2014/main" id="{D15D8C0A-C400-4725-9A1C-ECB895A23EAE}"/>
              </a:ext>
            </a:extLst>
          </p:cNvPr>
          <p:cNvSpPr/>
          <p:nvPr/>
        </p:nvSpPr>
        <p:spPr>
          <a:xfrm>
            <a:off x="9574372" y="-1178660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6" name="Rectángulo 675">
            <a:extLst>
              <a:ext uri="{FF2B5EF4-FFF2-40B4-BE49-F238E27FC236}">
                <a16:creationId xmlns:a16="http://schemas.microsoft.com/office/drawing/2014/main" id="{EA0326FB-F1F1-4829-8404-E0C67B27E228}"/>
              </a:ext>
            </a:extLst>
          </p:cNvPr>
          <p:cNvSpPr/>
          <p:nvPr/>
        </p:nvSpPr>
        <p:spPr>
          <a:xfrm>
            <a:off x="9574372" y="-1149919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7" name="Rectángulo 676">
            <a:extLst>
              <a:ext uri="{FF2B5EF4-FFF2-40B4-BE49-F238E27FC236}">
                <a16:creationId xmlns:a16="http://schemas.microsoft.com/office/drawing/2014/main" id="{6F4E745F-703F-45ED-8377-106778A03A4F}"/>
              </a:ext>
            </a:extLst>
          </p:cNvPr>
          <p:cNvSpPr/>
          <p:nvPr/>
        </p:nvSpPr>
        <p:spPr>
          <a:xfrm>
            <a:off x="9574372" y="-1122664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1" name="Rectángulo 690">
            <a:extLst>
              <a:ext uri="{FF2B5EF4-FFF2-40B4-BE49-F238E27FC236}">
                <a16:creationId xmlns:a16="http://schemas.microsoft.com/office/drawing/2014/main" id="{3B83DE19-3FEA-435B-9231-CB61BFD7FE72}"/>
              </a:ext>
            </a:extLst>
          </p:cNvPr>
          <p:cNvSpPr/>
          <p:nvPr/>
        </p:nvSpPr>
        <p:spPr>
          <a:xfrm>
            <a:off x="9207384" y="-1235126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3" name="Rectángulo 692">
            <a:extLst>
              <a:ext uri="{FF2B5EF4-FFF2-40B4-BE49-F238E27FC236}">
                <a16:creationId xmlns:a16="http://schemas.microsoft.com/office/drawing/2014/main" id="{A1A840DE-EF51-4FFE-9262-D7F27E61DEDE}"/>
              </a:ext>
            </a:extLst>
          </p:cNvPr>
          <p:cNvSpPr/>
          <p:nvPr/>
        </p:nvSpPr>
        <p:spPr>
          <a:xfrm>
            <a:off x="9494847" y="-1235126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8" name="Rectángulo 697">
            <a:extLst>
              <a:ext uri="{FF2B5EF4-FFF2-40B4-BE49-F238E27FC236}">
                <a16:creationId xmlns:a16="http://schemas.microsoft.com/office/drawing/2014/main" id="{21DC407E-C20E-4D31-897E-C8A95741570E}"/>
              </a:ext>
            </a:extLst>
          </p:cNvPr>
          <p:cNvSpPr/>
          <p:nvPr/>
        </p:nvSpPr>
        <p:spPr>
          <a:xfrm>
            <a:off x="9207384" y="-1206755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9" name="Rectángulo 698">
            <a:extLst>
              <a:ext uri="{FF2B5EF4-FFF2-40B4-BE49-F238E27FC236}">
                <a16:creationId xmlns:a16="http://schemas.microsoft.com/office/drawing/2014/main" id="{0840D382-24F3-4485-A797-875DC4A3FBD8}"/>
              </a:ext>
            </a:extLst>
          </p:cNvPr>
          <p:cNvSpPr/>
          <p:nvPr/>
        </p:nvSpPr>
        <p:spPr>
          <a:xfrm>
            <a:off x="9207384" y="-1178660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0" name="Rectángulo 699">
            <a:extLst>
              <a:ext uri="{FF2B5EF4-FFF2-40B4-BE49-F238E27FC236}">
                <a16:creationId xmlns:a16="http://schemas.microsoft.com/office/drawing/2014/main" id="{BF4EFCB1-5673-4CCF-B294-05CEDD8A5954}"/>
              </a:ext>
            </a:extLst>
          </p:cNvPr>
          <p:cNvSpPr/>
          <p:nvPr/>
        </p:nvSpPr>
        <p:spPr>
          <a:xfrm>
            <a:off x="9494847" y="-1206755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1" name="Rectángulo 700">
            <a:extLst>
              <a:ext uri="{FF2B5EF4-FFF2-40B4-BE49-F238E27FC236}">
                <a16:creationId xmlns:a16="http://schemas.microsoft.com/office/drawing/2014/main" id="{7E806ADB-CDA2-48A7-9F3B-01FFE3079653}"/>
              </a:ext>
            </a:extLst>
          </p:cNvPr>
          <p:cNvSpPr/>
          <p:nvPr/>
        </p:nvSpPr>
        <p:spPr>
          <a:xfrm>
            <a:off x="9494847" y="-1178660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6" name="Rectángulo 705">
            <a:extLst>
              <a:ext uri="{FF2B5EF4-FFF2-40B4-BE49-F238E27FC236}">
                <a16:creationId xmlns:a16="http://schemas.microsoft.com/office/drawing/2014/main" id="{74275195-5E4D-4A8A-8C49-6F42DDB1583D}"/>
              </a:ext>
            </a:extLst>
          </p:cNvPr>
          <p:cNvSpPr/>
          <p:nvPr/>
        </p:nvSpPr>
        <p:spPr>
          <a:xfrm>
            <a:off x="9207384" y="-1149919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7" name="Rectángulo 706">
            <a:extLst>
              <a:ext uri="{FF2B5EF4-FFF2-40B4-BE49-F238E27FC236}">
                <a16:creationId xmlns:a16="http://schemas.microsoft.com/office/drawing/2014/main" id="{D9ACAAAA-9E47-4B46-88D9-CC90A4C53C09}"/>
              </a:ext>
            </a:extLst>
          </p:cNvPr>
          <p:cNvSpPr/>
          <p:nvPr/>
        </p:nvSpPr>
        <p:spPr>
          <a:xfrm>
            <a:off x="9207384" y="-1122664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8" name="Rectángulo 707">
            <a:extLst>
              <a:ext uri="{FF2B5EF4-FFF2-40B4-BE49-F238E27FC236}">
                <a16:creationId xmlns:a16="http://schemas.microsoft.com/office/drawing/2014/main" id="{8C517622-F5AD-497B-B5DD-3643B4C98ADA}"/>
              </a:ext>
            </a:extLst>
          </p:cNvPr>
          <p:cNvSpPr/>
          <p:nvPr/>
        </p:nvSpPr>
        <p:spPr>
          <a:xfrm>
            <a:off x="9494847" y="-1149919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9" name="Rectángulo 708">
            <a:extLst>
              <a:ext uri="{FF2B5EF4-FFF2-40B4-BE49-F238E27FC236}">
                <a16:creationId xmlns:a16="http://schemas.microsoft.com/office/drawing/2014/main" id="{C167CEAA-1E1C-4A58-A35D-60F2ED40B0DD}"/>
              </a:ext>
            </a:extLst>
          </p:cNvPr>
          <p:cNvSpPr/>
          <p:nvPr/>
        </p:nvSpPr>
        <p:spPr>
          <a:xfrm>
            <a:off x="9494847" y="-1122664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6" name="Rectángulo 715">
            <a:extLst>
              <a:ext uri="{FF2B5EF4-FFF2-40B4-BE49-F238E27FC236}">
                <a16:creationId xmlns:a16="http://schemas.microsoft.com/office/drawing/2014/main" id="{10D355B6-4CA7-4D20-8882-0BE8013FB563}"/>
              </a:ext>
            </a:extLst>
          </p:cNvPr>
          <p:cNvSpPr/>
          <p:nvPr/>
        </p:nvSpPr>
        <p:spPr>
          <a:xfrm>
            <a:off x="9576753" y="-1094833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7" name="Rectángulo 716">
            <a:extLst>
              <a:ext uri="{FF2B5EF4-FFF2-40B4-BE49-F238E27FC236}">
                <a16:creationId xmlns:a16="http://schemas.microsoft.com/office/drawing/2014/main" id="{D5FAB92F-2E5A-4B73-9769-B021F4371BB7}"/>
              </a:ext>
            </a:extLst>
          </p:cNvPr>
          <p:cNvSpPr/>
          <p:nvPr/>
        </p:nvSpPr>
        <p:spPr>
          <a:xfrm>
            <a:off x="9576753" y="-1066737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4" name="Rectángulo 723">
            <a:extLst>
              <a:ext uri="{FF2B5EF4-FFF2-40B4-BE49-F238E27FC236}">
                <a16:creationId xmlns:a16="http://schemas.microsoft.com/office/drawing/2014/main" id="{69AAB934-DF6A-49EE-B607-1C37BD0196B2}"/>
              </a:ext>
            </a:extLst>
          </p:cNvPr>
          <p:cNvSpPr/>
          <p:nvPr/>
        </p:nvSpPr>
        <p:spPr>
          <a:xfrm>
            <a:off x="9576753" y="-1038607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5" name="Rectángulo 724">
            <a:extLst>
              <a:ext uri="{FF2B5EF4-FFF2-40B4-BE49-F238E27FC236}">
                <a16:creationId xmlns:a16="http://schemas.microsoft.com/office/drawing/2014/main" id="{E06C7B73-90B7-4205-80DF-048B4672D99D}"/>
              </a:ext>
            </a:extLst>
          </p:cNvPr>
          <p:cNvSpPr/>
          <p:nvPr/>
        </p:nvSpPr>
        <p:spPr>
          <a:xfrm>
            <a:off x="9576753" y="-1010512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2" name="Rectángulo 731">
            <a:extLst>
              <a:ext uri="{FF2B5EF4-FFF2-40B4-BE49-F238E27FC236}">
                <a16:creationId xmlns:a16="http://schemas.microsoft.com/office/drawing/2014/main" id="{EB57EC6E-B773-4FA7-AAD1-7A8EBC15C5D8}"/>
              </a:ext>
            </a:extLst>
          </p:cNvPr>
          <p:cNvSpPr/>
          <p:nvPr/>
        </p:nvSpPr>
        <p:spPr>
          <a:xfrm>
            <a:off x="9576753" y="-982141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3" name="Rectángulo 732">
            <a:extLst>
              <a:ext uri="{FF2B5EF4-FFF2-40B4-BE49-F238E27FC236}">
                <a16:creationId xmlns:a16="http://schemas.microsoft.com/office/drawing/2014/main" id="{A32BC62A-8089-42DB-8898-4F2F2794F6C5}"/>
              </a:ext>
            </a:extLst>
          </p:cNvPr>
          <p:cNvSpPr/>
          <p:nvPr/>
        </p:nvSpPr>
        <p:spPr>
          <a:xfrm>
            <a:off x="9576753" y="-955878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0" name="Rectángulo 739">
            <a:extLst>
              <a:ext uri="{FF2B5EF4-FFF2-40B4-BE49-F238E27FC236}">
                <a16:creationId xmlns:a16="http://schemas.microsoft.com/office/drawing/2014/main" id="{A35FB5B0-4E7C-490B-A2BC-BCFBDBD58FA0}"/>
              </a:ext>
            </a:extLst>
          </p:cNvPr>
          <p:cNvSpPr/>
          <p:nvPr/>
        </p:nvSpPr>
        <p:spPr>
          <a:xfrm>
            <a:off x="9576753" y="-927137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1" name="Rectángulo 740">
            <a:extLst>
              <a:ext uri="{FF2B5EF4-FFF2-40B4-BE49-F238E27FC236}">
                <a16:creationId xmlns:a16="http://schemas.microsoft.com/office/drawing/2014/main" id="{C4A4B6E1-53F1-4418-A9F7-4DD7DBC067C9}"/>
              </a:ext>
            </a:extLst>
          </p:cNvPr>
          <p:cNvSpPr/>
          <p:nvPr/>
        </p:nvSpPr>
        <p:spPr>
          <a:xfrm>
            <a:off x="9576753" y="-899422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6" name="Rectángulo 745">
            <a:extLst>
              <a:ext uri="{FF2B5EF4-FFF2-40B4-BE49-F238E27FC236}">
                <a16:creationId xmlns:a16="http://schemas.microsoft.com/office/drawing/2014/main" id="{71A67443-727D-4961-A304-C02BF23F734F}"/>
              </a:ext>
            </a:extLst>
          </p:cNvPr>
          <p:cNvSpPr/>
          <p:nvPr/>
        </p:nvSpPr>
        <p:spPr>
          <a:xfrm>
            <a:off x="9209765" y="-1094833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7" name="Rectángulo 746">
            <a:extLst>
              <a:ext uri="{FF2B5EF4-FFF2-40B4-BE49-F238E27FC236}">
                <a16:creationId xmlns:a16="http://schemas.microsoft.com/office/drawing/2014/main" id="{BB9F2A3A-8938-48D3-BBD7-D49BA0E1E986}"/>
              </a:ext>
            </a:extLst>
          </p:cNvPr>
          <p:cNvSpPr/>
          <p:nvPr/>
        </p:nvSpPr>
        <p:spPr>
          <a:xfrm>
            <a:off x="9209765" y="-1066737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8" name="Rectángulo 747">
            <a:extLst>
              <a:ext uri="{FF2B5EF4-FFF2-40B4-BE49-F238E27FC236}">
                <a16:creationId xmlns:a16="http://schemas.microsoft.com/office/drawing/2014/main" id="{69B8FEE9-D8AD-44AB-8A65-565104B18244}"/>
              </a:ext>
            </a:extLst>
          </p:cNvPr>
          <p:cNvSpPr/>
          <p:nvPr/>
        </p:nvSpPr>
        <p:spPr>
          <a:xfrm>
            <a:off x="9497228" y="-1094833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9" name="Rectángulo 748">
            <a:extLst>
              <a:ext uri="{FF2B5EF4-FFF2-40B4-BE49-F238E27FC236}">
                <a16:creationId xmlns:a16="http://schemas.microsoft.com/office/drawing/2014/main" id="{8F364E71-1885-4DE4-82FF-8FCDA447761E}"/>
              </a:ext>
            </a:extLst>
          </p:cNvPr>
          <p:cNvSpPr/>
          <p:nvPr/>
        </p:nvSpPr>
        <p:spPr>
          <a:xfrm>
            <a:off x="9497228" y="-1066737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54" name="Rectángulo 753">
            <a:extLst>
              <a:ext uri="{FF2B5EF4-FFF2-40B4-BE49-F238E27FC236}">
                <a16:creationId xmlns:a16="http://schemas.microsoft.com/office/drawing/2014/main" id="{4A97A1B5-9D16-448F-A679-1EF43EEEAF5D}"/>
              </a:ext>
            </a:extLst>
          </p:cNvPr>
          <p:cNvSpPr/>
          <p:nvPr/>
        </p:nvSpPr>
        <p:spPr>
          <a:xfrm>
            <a:off x="9209765" y="-1038607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55" name="Rectángulo 754">
            <a:extLst>
              <a:ext uri="{FF2B5EF4-FFF2-40B4-BE49-F238E27FC236}">
                <a16:creationId xmlns:a16="http://schemas.microsoft.com/office/drawing/2014/main" id="{8D903403-259A-4E0D-8ECD-BA1EBF53F0C5}"/>
              </a:ext>
            </a:extLst>
          </p:cNvPr>
          <p:cNvSpPr/>
          <p:nvPr/>
        </p:nvSpPr>
        <p:spPr>
          <a:xfrm>
            <a:off x="9209765" y="-1010512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56" name="Rectángulo 755">
            <a:extLst>
              <a:ext uri="{FF2B5EF4-FFF2-40B4-BE49-F238E27FC236}">
                <a16:creationId xmlns:a16="http://schemas.microsoft.com/office/drawing/2014/main" id="{6D7AB108-4959-4148-ACA9-D7136BF47F88}"/>
              </a:ext>
            </a:extLst>
          </p:cNvPr>
          <p:cNvSpPr/>
          <p:nvPr/>
        </p:nvSpPr>
        <p:spPr>
          <a:xfrm>
            <a:off x="9497228" y="-1038607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57" name="Rectángulo 756">
            <a:extLst>
              <a:ext uri="{FF2B5EF4-FFF2-40B4-BE49-F238E27FC236}">
                <a16:creationId xmlns:a16="http://schemas.microsoft.com/office/drawing/2014/main" id="{73CFED7F-EDEC-45D8-9E33-C96F46B87281}"/>
              </a:ext>
            </a:extLst>
          </p:cNvPr>
          <p:cNvSpPr/>
          <p:nvPr/>
        </p:nvSpPr>
        <p:spPr>
          <a:xfrm>
            <a:off x="9497228" y="-1010512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2" name="Rectángulo 761">
            <a:extLst>
              <a:ext uri="{FF2B5EF4-FFF2-40B4-BE49-F238E27FC236}">
                <a16:creationId xmlns:a16="http://schemas.microsoft.com/office/drawing/2014/main" id="{C27D4BAB-43FA-4B28-B8BA-D1C9719145DA}"/>
              </a:ext>
            </a:extLst>
          </p:cNvPr>
          <p:cNvSpPr/>
          <p:nvPr/>
        </p:nvSpPr>
        <p:spPr>
          <a:xfrm>
            <a:off x="9209765" y="-982141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3" name="Rectángulo 762">
            <a:extLst>
              <a:ext uri="{FF2B5EF4-FFF2-40B4-BE49-F238E27FC236}">
                <a16:creationId xmlns:a16="http://schemas.microsoft.com/office/drawing/2014/main" id="{91986C26-8E65-4164-B44F-CA6B72764642}"/>
              </a:ext>
            </a:extLst>
          </p:cNvPr>
          <p:cNvSpPr/>
          <p:nvPr/>
        </p:nvSpPr>
        <p:spPr>
          <a:xfrm>
            <a:off x="9209765" y="-955878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4" name="Rectángulo 763">
            <a:extLst>
              <a:ext uri="{FF2B5EF4-FFF2-40B4-BE49-F238E27FC236}">
                <a16:creationId xmlns:a16="http://schemas.microsoft.com/office/drawing/2014/main" id="{5AA78872-A337-4724-B541-ED96BF7F1E78}"/>
              </a:ext>
            </a:extLst>
          </p:cNvPr>
          <p:cNvSpPr/>
          <p:nvPr/>
        </p:nvSpPr>
        <p:spPr>
          <a:xfrm>
            <a:off x="9497228" y="-982141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5" name="Rectángulo 764">
            <a:extLst>
              <a:ext uri="{FF2B5EF4-FFF2-40B4-BE49-F238E27FC236}">
                <a16:creationId xmlns:a16="http://schemas.microsoft.com/office/drawing/2014/main" id="{5AED2E3B-BC05-44C0-89B5-B9FBB51D77EC}"/>
              </a:ext>
            </a:extLst>
          </p:cNvPr>
          <p:cNvSpPr/>
          <p:nvPr/>
        </p:nvSpPr>
        <p:spPr>
          <a:xfrm>
            <a:off x="9497228" y="-955878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0" name="Rectángulo 769">
            <a:extLst>
              <a:ext uri="{FF2B5EF4-FFF2-40B4-BE49-F238E27FC236}">
                <a16:creationId xmlns:a16="http://schemas.microsoft.com/office/drawing/2014/main" id="{EB1D3DEB-B80B-477E-A559-0AFA579404E8}"/>
              </a:ext>
            </a:extLst>
          </p:cNvPr>
          <p:cNvSpPr/>
          <p:nvPr/>
        </p:nvSpPr>
        <p:spPr>
          <a:xfrm>
            <a:off x="9209765" y="-927137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1" name="Rectángulo 770">
            <a:extLst>
              <a:ext uri="{FF2B5EF4-FFF2-40B4-BE49-F238E27FC236}">
                <a16:creationId xmlns:a16="http://schemas.microsoft.com/office/drawing/2014/main" id="{4598519A-BCB0-4C98-986F-F292CFAF0598}"/>
              </a:ext>
            </a:extLst>
          </p:cNvPr>
          <p:cNvSpPr/>
          <p:nvPr/>
        </p:nvSpPr>
        <p:spPr>
          <a:xfrm>
            <a:off x="9209765" y="-899422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2" name="Rectángulo 771">
            <a:extLst>
              <a:ext uri="{FF2B5EF4-FFF2-40B4-BE49-F238E27FC236}">
                <a16:creationId xmlns:a16="http://schemas.microsoft.com/office/drawing/2014/main" id="{6A98EEA5-164F-4279-8325-D1D40B76CC16}"/>
              </a:ext>
            </a:extLst>
          </p:cNvPr>
          <p:cNvSpPr/>
          <p:nvPr/>
        </p:nvSpPr>
        <p:spPr>
          <a:xfrm>
            <a:off x="9497228" y="-927137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3" name="Rectángulo 772">
            <a:extLst>
              <a:ext uri="{FF2B5EF4-FFF2-40B4-BE49-F238E27FC236}">
                <a16:creationId xmlns:a16="http://schemas.microsoft.com/office/drawing/2014/main" id="{119E6CCB-509A-40CD-88DB-488F606F5DBD}"/>
              </a:ext>
            </a:extLst>
          </p:cNvPr>
          <p:cNvSpPr/>
          <p:nvPr/>
        </p:nvSpPr>
        <p:spPr>
          <a:xfrm>
            <a:off x="9497228" y="-899422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83A99871-F9F7-43C1-B0F9-059B8B104A7E}"/>
              </a:ext>
            </a:extLst>
          </p:cNvPr>
          <p:cNvGrpSpPr/>
          <p:nvPr/>
        </p:nvGrpSpPr>
        <p:grpSpPr>
          <a:xfrm>
            <a:off x="-10133186" y="758377"/>
            <a:ext cx="9151534" cy="7292501"/>
            <a:chOff x="-287786" y="7211683"/>
            <a:chExt cx="9151534" cy="7292501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58D043D4-17BA-421A-B36A-631B00FCE4E1}"/>
                </a:ext>
              </a:extLst>
            </p:cNvPr>
            <p:cNvGrpSpPr/>
            <p:nvPr/>
          </p:nvGrpSpPr>
          <p:grpSpPr>
            <a:xfrm>
              <a:off x="3963621" y="7211683"/>
              <a:ext cx="4900127" cy="4945700"/>
              <a:chOff x="4394746" y="627496"/>
              <a:chExt cx="4900127" cy="4945700"/>
            </a:xfrm>
          </p:grpSpPr>
          <p:sp>
            <p:nvSpPr>
              <p:cNvPr id="311" name="Rectángulo 310">
                <a:extLst>
                  <a:ext uri="{FF2B5EF4-FFF2-40B4-BE49-F238E27FC236}">
                    <a16:creationId xmlns:a16="http://schemas.microsoft.com/office/drawing/2014/main" id="{DAC55111-C9A7-4376-AFED-A5CE89435406}"/>
                  </a:ext>
                </a:extLst>
              </p:cNvPr>
              <p:cNvSpPr/>
              <p:nvPr/>
            </p:nvSpPr>
            <p:spPr>
              <a:xfrm>
                <a:off x="4394746" y="655023"/>
                <a:ext cx="288670" cy="4903659"/>
              </a:xfrm>
              <a:prstGeom prst="rect">
                <a:avLst/>
              </a:prstGeom>
              <a:solidFill>
                <a:srgbClr val="000000">
                  <a:alpha val="2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13" name="Rectángulo 312">
                <a:extLst>
                  <a:ext uri="{FF2B5EF4-FFF2-40B4-BE49-F238E27FC236}">
                    <a16:creationId xmlns:a16="http://schemas.microsoft.com/office/drawing/2014/main" id="{3CEC524A-A763-4A29-9922-FC3776FC50D4}"/>
                  </a:ext>
                </a:extLst>
              </p:cNvPr>
              <p:cNvSpPr/>
              <p:nvPr/>
            </p:nvSpPr>
            <p:spPr>
              <a:xfrm>
                <a:off x="4992165" y="669537"/>
                <a:ext cx="288670" cy="4903659"/>
              </a:xfrm>
              <a:prstGeom prst="rect">
                <a:avLst/>
              </a:prstGeom>
              <a:solidFill>
                <a:srgbClr val="000000">
                  <a:alpha val="2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14" name="Rectángulo 313">
                <a:extLst>
                  <a:ext uri="{FF2B5EF4-FFF2-40B4-BE49-F238E27FC236}">
                    <a16:creationId xmlns:a16="http://schemas.microsoft.com/office/drawing/2014/main" id="{6BA80353-6175-4BC5-98EB-8B3B703D1293}"/>
                  </a:ext>
                </a:extLst>
              </p:cNvPr>
              <p:cNvSpPr/>
              <p:nvPr/>
            </p:nvSpPr>
            <p:spPr>
              <a:xfrm>
                <a:off x="5560160" y="644396"/>
                <a:ext cx="289139" cy="4903659"/>
              </a:xfrm>
              <a:prstGeom prst="rect">
                <a:avLst/>
              </a:prstGeom>
              <a:solidFill>
                <a:srgbClr val="000000">
                  <a:alpha val="2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15" name="Rectángulo 314">
                <a:extLst>
                  <a:ext uri="{FF2B5EF4-FFF2-40B4-BE49-F238E27FC236}">
                    <a16:creationId xmlns:a16="http://schemas.microsoft.com/office/drawing/2014/main" id="{118368E4-F610-4214-89A9-36FDEB73F434}"/>
                  </a:ext>
                </a:extLst>
              </p:cNvPr>
              <p:cNvSpPr/>
              <p:nvPr/>
            </p:nvSpPr>
            <p:spPr>
              <a:xfrm>
                <a:off x="6145258" y="644396"/>
                <a:ext cx="285321" cy="4903659"/>
              </a:xfrm>
              <a:prstGeom prst="rect">
                <a:avLst/>
              </a:prstGeom>
              <a:solidFill>
                <a:srgbClr val="000000">
                  <a:alpha val="2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16" name="Rectángulo 315">
                <a:extLst>
                  <a:ext uri="{FF2B5EF4-FFF2-40B4-BE49-F238E27FC236}">
                    <a16:creationId xmlns:a16="http://schemas.microsoft.com/office/drawing/2014/main" id="{2E26F78B-9AA7-4D39-B690-6CC98677EA16}"/>
                  </a:ext>
                </a:extLst>
              </p:cNvPr>
              <p:cNvSpPr/>
              <p:nvPr/>
            </p:nvSpPr>
            <p:spPr>
              <a:xfrm>
                <a:off x="6699447" y="633768"/>
                <a:ext cx="301296" cy="4903659"/>
              </a:xfrm>
              <a:prstGeom prst="rect">
                <a:avLst/>
              </a:prstGeom>
              <a:solidFill>
                <a:srgbClr val="000000">
                  <a:alpha val="2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17" name="Rectángulo 316">
                <a:extLst>
                  <a:ext uri="{FF2B5EF4-FFF2-40B4-BE49-F238E27FC236}">
                    <a16:creationId xmlns:a16="http://schemas.microsoft.com/office/drawing/2014/main" id="{30F83347-D350-40FC-8BAB-2E285A61B00E}"/>
                  </a:ext>
                </a:extLst>
              </p:cNvPr>
              <p:cNvSpPr/>
              <p:nvPr/>
            </p:nvSpPr>
            <p:spPr>
              <a:xfrm>
                <a:off x="7275520" y="644396"/>
                <a:ext cx="292369" cy="4903659"/>
              </a:xfrm>
              <a:prstGeom prst="rect">
                <a:avLst/>
              </a:prstGeom>
              <a:solidFill>
                <a:srgbClr val="000000">
                  <a:alpha val="2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18" name="Rectángulo 317">
                <a:extLst>
                  <a:ext uri="{FF2B5EF4-FFF2-40B4-BE49-F238E27FC236}">
                    <a16:creationId xmlns:a16="http://schemas.microsoft.com/office/drawing/2014/main" id="{AE432336-FC76-4BA3-8317-187402118AB1}"/>
                  </a:ext>
                </a:extLst>
              </p:cNvPr>
              <p:cNvSpPr/>
              <p:nvPr/>
            </p:nvSpPr>
            <p:spPr>
              <a:xfrm>
                <a:off x="7863082" y="644396"/>
                <a:ext cx="287462" cy="4903659"/>
              </a:xfrm>
              <a:prstGeom prst="rect">
                <a:avLst/>
              </a:prstGeom>
              <a:solidFill>
                <a:srgbClr val="000000">
                  <a:alpha val="2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19" name="Rectángulo 318">
                <a:extLst>
                  <a:ext uri="{FF2B5EF4-FFF2-40B4-BE49-F238E27FC236}">
                    <a16:creationId xmlns:a16="http://schemas.microsoft.com/office/drawing/2014/main" id="{869A1CED-C66E-4D98-80FE-D0DC171E6B7F}"/>
                  </a:ext>
                </a:extLst>
              </p:cNvPr>
              <p:cNvSpPr/>
              <p:nvPr/>
            </p:nvSpPr>
            <p:spPr>
              <a:xfrm>
                <a:off x="8428745" y="633768"/>
                <a:ext cx="287462" cy="4903659"/>
              </a:xfrm>
              <a:prstGeom prst="rect">
                <a:avLst/>
              </a:prstGeom>
              <a:solidFill>
                <a:srgbClr val="000000">
                  <a:alpha val="2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21" name="Rectángulo 320">
                <a:extLst>
                  <a:ext uri="{FF2B5EF4-FFF2-40B4-BE49-F238E27FC236}">
                    <a16:creationId xmlns:a16="http://schemas.microsoft.com/office/drawing/2014/main" id="{9B80BA56-6CB5-4FD9-9A47-04441C1675CD}"/>
                  </a:ext>
                </a:extLst>
              </p:cNvPr>
              <p:cNvSpPr/>
              <p:nvPr/>
            </p:nvSpPr>
            <p:spPr>
              <a:xfrm>
                <a:off x="8993577" y="627496"/>
                <a:ext cx="301296" cy="4903659"/>
              </a:xfrm>
              <a:prstGeom prst="rect">
                <a:avLst/>
              </a:prstGeom>
              <a:solidFill>
                <a:srgbClr val="000000">
                  <a:alpha val="2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8F640B6D-2742-42C6-AA08-0FD0438E6DA7}"/>
                </a:ext>
              </a:extLst>
            </p:cNvPr>
            <p:cNvGrpSpPr/>
            <p:nvPr/>
          </p:nvGrpSpPr>
          <p:grpSpPr>
            <a:xfrm>
              <a:off x="-287786" y="10043899"/>
              <a:ext cx="5583439" cy="4460285"/>
              <a:chOff x="3686867" y="2210613"/>
              <a:chExt cx="4185485" cy="4460285"/>
            </a:xfrm>
          </p:grpSpPr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5BE2148E-8EA4-4E3F-AFD6-6E98C09B11A5}"/>
                  </a:ext>
                </a:extLst>
              </p:cNvPr>
              <p:cNvSpPr/>
              <p:nvPr/>
            </p:nvSpPr>
            <p:spPr>
              <a:xfrm>
                <a:off x="3686867" y="2239425"/>
                <a:ext cx="197294" cy="4431473"/>
              </a:xfrm>
              <a:prstGeom prst="rect">
                <a:avLst/>
              </a:prstGeom>
              <a:solidFill>
                <a:srgbClr val="FF5100"/>
              </a:solidFill>
              <a:ln>
                <a:solidFill>
                  <a:srgbClr val="0B20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74" name="Rectángulo 773">
                <a:extLst>
                  <a:ext uri="{FF2B5EF4-FFF2-40B4-BE49-F238E27FC236}">
                    <a16:creationId xmlns:a16="http://schemas.microsoft.com/office/drawing/2014/main" id="{E35A98BE-E22D-43DD-A460-ADF59C78E1C1}"/>
                  </a:ext>
                </a:extLst>
              </p:cNvPr>
              <p:cNvSpPr/>
              <p:nvPr/>
            </p:nvSpPr>
            <p:spPr>
              <a:xfrm>
                <a:off x="4086579" y="2229821"/>
                <a:ext cx="197294" cy="4431473"/>
              </a:xfrm>
              <a:prstGeom prst="rect">
                <a:avLst/>
              </a:prstGeom>
              <a:solidFill>
                <a:srgbClr val="FF5100"/>
              </a:solidFill>
              <a:ln>
                <a:solidFill>
                  <a:srgbClr val="0B20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75" name="Rectángulo 774">
                <a:extLst>
                  <a:ext uri="{FF2B5EF4-FFF2-40B4-BE49-F238E27FC236}">
                    <a16:creationId xmlns:a16="http://schemas.microsoft.com/office/drawing/2014/main" id="{88C9D268-23DA-4D47-A22D-52CBA14B7B3F}"/>
                  </a:ext>
                </a:extLst>
              </p:cNvPr>
              <p:cNvSpPr/>
              <p:nvPr/>
            </p:nvSpPr>
            <p:spPr>
              <a:xfrm>
                <a:off x="4483710" y="2239425"/>
                <a:ext cx="197294" cy="4431473"/>
              </a:xfrm>
              <a:prstGeom prst="rect">
                <a:avLst/>
              </a:prstGeom>
              <a:solidFill>
                <a:srgbClr val="FF5100"/>
              </a:solidFill>
              <a:ln>
                <a:solidFill>
                  <a:srgbClr val="0B20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76" name="Rectángulo 775">
                <a:extLst>
                  <a:ext uri="{FF2B5EF4-FFF2-40B4-BE49-F238E27FC236}">
                    <a16:creationId xmlns:a16="http://schemas.microsoft.com/office/drawing/2014/main" id="{25132378-C262-4F34-B674-11EDB45C83E6}"/>
                  </a:ext>
                </a:extLst>
              </p:cNvPr>
              <p:cNvSpPr/>
              <p:nvPr/>
            </p:nvSpPr>
            <p:spPr>
              <a:xfrm>
                <a:off x="4883422" y="2229821"/>
                <a:ext cx="197294" cy="4431473"/>
              </a:xfrm>
              <a:prstGeom prst="rect">
                <a:avLst/>
              </a:prstGeom>
              <a:solidFill>
                <a:srgbClr val="FF5100"/>
              </a:solidFill>
              <a:ln>
                <a:solidFill>
                  <a:srgbClr val="0B20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78" name="Rectángulo 777">
                <a:extLst>
                  <a:ext uri="{FF2B5EF4-FFF2-40B4-BE49-F238E27FC236}">
                    <a16:creationId xmlns:a16="http://schemas.microsoft.com/office/drawing/2014/main" id="{6353BD13-76BF-4326-9326-0CFD112C42A6}"/>
                  </a:ext>
                </a:extLst>
              </p:cNvPr>
              <p:cNvSpPr/>
              <p:nvPr/>
            </p:nvSpPr>
            <p:spPr>
              <a:xfrm>
                <a:off x="5272384" y="2229821"/>
                <a:ext cx="197294" cy="4431473"/>
              </a:xfrm>
              <a:prstGeom prst="rect">
                <a:avLst/>
              </a:prstGeom>
              <a:solidFill>
                <a:srgbClr val="FF5100"/>
              </a:solidFill>
              <a:ln>
                <a:solidFill>
                  <a:srgbClr val="0B20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79" name="Rectángulo 778">
                <a:extLst>
                  <a:ext uri="{FF2B5EF4-FFF2-40B4-BE49-F238E27FC236}">
                    <a16:creationId xmlns:a16="http://schemas.microsoft.com/office/drawing/2014/main" id="{FEC89A09-2D27-4925-A167-AEB7661C20F3}"/>
                  </a:ext>
                </a:extLst>
              </p:cNvPr>
              <p:cNvSpPr/>
              <p:nvPr/>
            </p:nvSpPr>
            <p:spPr>
              <a:xfrm>
                <a:off x="5672096" y="2220217"/>
                <a:ext cx="197294" cy="4431473"/>
              </a:xfrm>
              <a:prstGeom prst="rect">
                <a:avLst/>
              </a:prstGeom>
              <a:solidFill>
                <a:srgbClr val="FF5100"/>
              </a:solidFill>
              <a:ln>
                <a:solidFill>
                  <a:srgbClr val="0B20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80" name="Rectángulo 779">
                <a:extLst>
                  <a:ext uri="{FF2B5EF4-FFF2-40B4-BE49-F238E27FC236}">
                    <a16:creationId xmlns:a16="http://schemas.microsoft.com/office/drawing/2014/main" id="{71A40F17-80EE-477E-A10D-FDF78B78A17D}"/>
                  </a:ext>
                </a:extLst>
              </p:cNvPr>
              <p:cNvSpPr/>
              <p:nvPr/>
            </p:nvSpPr>
            <p:spPr>
              <a:xfrm>
                <a:off x="6069227" y="2229821"/>
                <a:ext cx="197294" cy="4431473"/>
              </a:xfrm>
              <a:prstGeom prst="rect">
                <a:avLst/>
              </a:prstGeom>
              <a:solidFill>
                <a:srgbClr val="FF5100"/>
              </a:solidFill>
              <a:ln>
                <a:solidFill>
                  <a:srgbClr val="0B20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81" name="Rectángulo 780">
                <a:extLst>
                  <a:ext uri="{FF2B5EF4-FFF2-40B4-BE49-F238E27FC236}">
                    <a16:creationId xmlns:a16="http://schemas.microsoft.com/office/drawing/2014/main" id="{F12EFA59-555D-49CF-8F25-CC070C396969}"/>
                  </a:ext>
                </a:extLst>
              </p:cNvPr>
              <p:cNvSpPr/>
              <p:nvPr/>
            </p:nvSpPr>
            <p:spPr>
              <a:xfrm>
                <a:off x="6468939" y="2220217"/>
                <a:ext cx="197294" cy="4431473"/>
              </a:xfrm>
              <a:prstGeom prst="rect">
                <a:avLst/>
              </a:prstGeom>
              <a:solidFill>
                <a:srgbClr val="FF5100"/>
              </a:solidFill>
              <a:ln>
                <a:solidFill>
                  <a:srgbClr val="0B20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82" name="Rectángulo 781">
                <a:extLst>
                  <a:ext uri="{FF2B5EF4-FFF2-40B4-BE49-F238E27FC236}">
                    <a16:creationId xmlns:a16="http://schemas.microsoft.com/office/drawing/2014/main" id="{A8ACF496-B01E-4A2E-B26D-AE19BD0D5757}"/>
                  </a:ext>
                </a:extLst>
              </p:cNvPr>
              <p:cNvSpPr/>
              <p:nvPr/>
            </p:nvSpPr>
            <p:spPr>
              <a:xfrm>
                <a:off x="6878215" y="2220217"/>
                <a:ext cx="197294" cy="4431473"/>
              </a:xfrm>
              <a:prstGeom prst="rect">
                <a:avLst/>
              </a:prstGeom>
              <a:solidFill>
                <a:srgbClr val="FF5100"/>
              </a:solidFill>
              <a:ln>
                <a:solidFill>
                  <a:srgbClr val="0B20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83" name="Rectángulo 782">
                <a:extLst>
                  <a:ext uri="{FF2B5EF4-FFF2-40B4-BE49-F238E27FC236}">
                    <a16:creationId xmlns:a16="http://schemas.microsoft.com/office/drawing/2014/main" id="{2B7FF7E2-45FE-479E-B108-32F4E9649B22}"/>
                  </a:ext>
                </a:extLst>
              </p:cNvPr>
              <p:cNvSpPr/>
              <p:nvPr/>
            </p:nvSpPr>
            <p:spPr>
              <a:xfrm>
                <a:off x="7277927" y="2210613"/>
                <a:ext cx="197294" cy="4431473"/>
              </a:xfrm>
              <a:prstGeom prst="rect">
                <a:avLst/>
              </a:prstGeom>
              <a:solidFill>
                <a:srgbClr val="FF5100"/>
              </a:solidFill>
              <a:ln>
                <a:solidFill>
                  <a:srgbClr val="0B20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84" name="Rectángulo 783">
                <a:extLst>
                  <a:ext uri="{FF2B5EF4-FFF2-40B4-BE49-F238E27FC236}">
                    <a16:creationId xmlns:a16="http://schemas.microsoft.com/office/drawing/2014/main" id="{2DA798A5-8225-4E96-A40D-BF3D6B69D0FF}"/>
                  </a:ext>
                </a:extLst>
              </p:cNvPr>
              <p:cNvSpPr/>
              <p:nvPr/>
            </p:nvSpPr>
            <p:spPr>
              <a:xfrm>
                <a:off x="7675058" y="2220217"/>
                <a:ext cx="197294" cy="4431473"/>
              </a:xfrm>
              <a:prstGeom prst="rect">
                <a:avLst/>
              </a:prstGeom>
              <a:solidFill>
                <a:srgbClr val="FF5100"/>
              </a:solidFill>
              <a:ln>
                <a:solidFill>
                  <a:srgbClr val="0B20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</p:grpSp>
      <p:sp>
        <p:nvSpPr>
          <p:cNvPr id="325" name="CuadroTexto 324">
            <a:extLst>
              <a:ext uri="{FF2B5EF4-FFF2-40B4-BE49-F238E27FC236}">
                <a16:creationId xmlns:a16="http://schemas.microsoft.com/office/drawing/2014/main" id="{9EBF7A66-D949-4BD8-88F3-73D5F0D2771B}"/>
              </a:ext>
            </a:extLst>
          </p:cNvPr>
          <p:cNvSpPr txBox="1"/>
          <p:nvPr/>
        </p:nvSpPr>
        <p:spPr>
          <a:xfrm>
            <a:off x="-5547606" y="117270"/>
            <a:ext cx="30542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Detector</a:t>
            </a:r>
          </a:p>
        </p:txBody>
      </p:sp>
      <p:sp>
        <p:nvSpPr>
          <p:cNvPr id="335" name="CuadroTexto 334">
            <a:extLst>
              <a:ext uri="{FF2B5EF4-FFF2-40B4-BE49-F238E27FC236}">
                <a16:creationId xmlns:a16="http://schemas.microsoft.com/office/drawing/2014/main" id="{C5C5111E-7B60-4861-863F-1FCD102DD763}"/>
              </a:ext>
            </a:extLst>
          </p:cNvPr>
          <p:cNvSpPr txBox="1"/>
          <p:nvPr/>
        </p:nvSpPr>
        <p:spPr>
          <a:xfrm>
            <a:off x="-5584078" y="2514706"/>
            <a:ext cx="30542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Máscara</a:t>
            </a:r>
          </a:p>
        </p:txBody>
      </p:sp>
      <p:sp>
        <p:nvSpPr>
          <p:cNvPr id="330" name="Trapecio 329">
            <a:extLst>
              <a:ext uri="{FF2B5EF4-FFF2-40B4-BE49-F238E27FC236}">
                <a16:creationId xmlns:a16="http://schemas.microsoft.com/office/drawing/2014/main" id="{E2299094-9BA6-4F3E-A513-8C2516645A5C}"/>
              </a:ext>
            </a:extLst>
          </p:cNvPr>
          <p:cNvSpPr/>
          <p:nvPr/>
        </p:nvSpPr>
        <p:spPr>
          <a:xfrm rot="15824941">
            <a:off x="2372011" y="-2901881"/>
            <a:ext cx="927859" cy="12986751"/>
          </a:xfrm>
          <a:prstGeom prst="trapezoid">
            <a:avLst>
              <a:gd name="adj" fmla="val 50000"/>
            </a:avLst>
          </a:prstGeom>
          <a:solidFill>
            <a:srgbClr val="E6E6E6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2" name="Trapecio 331">
            <a:extLst>
              <a:ext uri="{FF2B5EF4-FFF2-40B4-BE49-F238E27FC236}">
                <a16:creationId xmlns:a16="http://schemas.microsoft.com/office/drawing/2014/main" id="{DBE1C031-2B87-4ACC-9C3B-2FD272241C0E}"/>
              </a:ext>
            </a:extLst>
          </p:cNvPr>
          <p:cNvSpPr/>
          <p:nvPr/>
        </p:nvSpPr>
        <p:spPr>
          <a:xfrm rot="15824941">
            <a:off x="2203859" y="-4834526"/>
            <a:ext cx="1039503" cy="12986751"/>
          </a:xfrm>
          <a:prstGeom prst="trapezoid">
            <a:avLst>
              <a:gd name="adj" fmla="val 50000"/>
            </a:avLst>
          </a:prstGeom>
          <a:solidFill>
            <a:srgbClr val="E6E6E6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3" name="Trapecio 332">
            <a:extLst>
              <a:ext uri="{FF2B5EF4-FFF2-40B4-BE49-F238E27FC236}">
                <a16:creationId xmlns:a16="http://schemas.microsoft.com/office/drawing/2014/main" id="{290E354E-2D51-4CA1-9A53-8525AAE6A38A}"/>
              </a:ext>
            </a:extLst>
          </p:cNvPr>
          <p:cNvSpPr/>
          <p:nvPr/>
        </p:nvSpPr>
        <p:spPr>
          <a:xfrm rot="15824941">
            <a:off x="2224076" y="1215234"/>
            <a:ext cx="928393" cy="12986751"/>
          </a:xfrm>
          <a:prstGeom prst="trapezoid">
            <a:avLst>
              <a:gd name="adj" fmla="val 50000"/>
            </a:avLst>
          </a:prstGeom>
          <a:solidFill>
            <a:srgbClr val="E6E6E6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0B17688E-6A38-4948-9BC2-1BAF55178D27}"/>
              </a:ext>
            </a:extLst>
          </p:cNvPr>
          <p:cNvSpPr/>
          <p:nvPr/>
        </p:nvSpPr>
        <p:spPr>
          <a:xfrm rot="16200000">
            <a:off x="9016120" y="6960682"/>
            <a:ext cx="995655" cy="98625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0" name="Rectángulo 109">
            <a:extLst>
              <a:ext uri="{FF2B5EF4-FFF2-40B4-BE49-F238E27FC236}">
                <a16:creationId xmlns:a16="http://schemas.microsoft.com/office/drawing/2014/main" id="{8CF3D2CC-2BAA-4A04-833A-98F124E6B827}"/>
              </a:ext>
            </a:extLst>
          </p:cNvPr>
          <p:cNvSpPr/>
          <p:nvPr/>
        </p:nvSpPr>
        <p:spPr>
          <a:xfrm rot="16200000">
            <a:off x="9016120" y="5965028"/>
            <a:ext cx="995655" cy="98625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4" name="Rectángulo 473">
            <a:extLst>
              <a:ext uri="{FF2B5EF4-FFF2-40B4-BE49-F238E27FC236}">
                <a16:creationId xmlns:a16="http://schemas.microsoft.com/office/drawing/2014/main" id="{517179FF-8BD2-43B0-8FCF-3CEFB6E91D41}"/>
              </a:ext>
            </a:extLst>
          </p:cNvPr>
          <p:cNvSpPr/>
          <p:nvPr/>
        </p:nvSpPr>
        <p:spPr>
          <a:xfrm rot="16200000">
            <a:off x="9016120" y="4969369"/>
            <a:ext cx="995655" cy="98625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6" name="Rectángulo 475">
            <a:extLst>
              <a:ext uri="{FF2B5EF4-FFF2-40B4-BE49-F238E27FC236}">
                <a16:creationId xmlns:a16="http://schemas.microsoft.com/office/drawing/2014/main" id="{95E536F1-DC86-408B-86B1-48455C705FDA}"/>
              </a:ext>
            </a:extLst>
          </p:cNvPr>
          <p:cNvSpPr/>
          <p:nvPr/>
        </p:nvSpPr>
        <p:spPr>
          <a:xfrm rot="16200000">
            <a:off x="9016120" y="3973715"/>
            <a:ext cx="995655" cy="98625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0" name="Rectángulo 549">
            <a:extLst>
              <a:ext uri="{FF2B5EF4-FFF2-40B4-BE49-F238E27FC236}">
                <a16:creationId xmlns:a16="http://schemas.microsoft.com/office/drawing/2014/main" id="{0925C409-D64F-4B1B-A876-E7DD4670E179}"/>
              </a:ext>
            </a:extLst>
          </p:cNvPr>
          <p:cNvSpPr/>
          <p:nvPr/>
        </p:nvSpPr>
        <p:spPr>
          <a:xfrm rot="16200000">
            <a:off x="9016120" y="2978057"/>
            <a:ext cx="995655" cy="98625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2" name="Rectángulo 551">
            <a:extLst>
              <a:ext uri="{FF2B5EF4-FFF2-40B4-BE49-F238E27FC236}">
                <a16:creationId xmlns:a16="http://schemas.microsoft.com/office/drawing/2014/main" id="{DE6EA733-E54C-46F3-A572-69C3D208C485}"/>
              </a:ext>
            </a:extLst>
          </p:cNvPr>
          <p:cNvSpPr/>
          <p:nvPr/>
        </p:nvSpPr>
        <p:spPr>
          <a:xfrm rot="16200000">
            <a:off x="9016120" y="1982402"/>
            <a:ext cx="995655" cy="98625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4" name="Rectángulo 553">
            <a:extLst>
              <a:ext uri="{FF2B5EF4-FFF2-40B4-BE49-F238E27FC236}">
                <a16:creationId xmlns:a16="http://schemas.microsoft.com/office/drawing/2014/main" id="{F59A79D5-9397-4DD2-BDDE-EC52D922F057}"/>
              </a:ext>
            </a:extLst>
          </p:cNvPr>
          <p:cNvSpPr/>
          <p:nvPr/>
        </p:nvSpPr>
        <p:spPr>
          <a:xfrm rot="16200000">
            <a:off x="9016120" y="986744"/>
            <a:ext cx="995655" cy="98625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6" name="Rectángulo 555">
            <a:extLst>
              <a:ext uri="{FF2B5EF4-FFF2-40B4-BE49-F238E27FC236}">
                <a16:creationId xmlns:a16="http://schemas.microsoft.com/office/drawing/2014/main" id="{9114A610-E842-4665-8414-A60B8049BEA7}"/>
              </a:ext>
            </a:extLst>
          </p:cNvPr>
          <p:cNvSpPr/>
          <p:nvPr/>
        </p:nvSpPr>
        <p:spPr>
          <a:xfrm rot="16200000">
            <a:off x="9016120" y="-8911"/>
            <a:ext cx="995655" cy="98625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6" name="Rectángulo 645">
            <a:extLst>
              <a:ext uri="{FF2B5EF4-FFF2-40B4-BE49-F238E27FC236}">
                <a16:creationId xmlns:a16="http://schemas.microsoft.com/office/drawing/2014/main" id="{C8718368-D530-4A18-9474-55D9061AB78C}"/>
              </a:ext>
            </a:extLst>
          </p:cNvPr>
          <p:cNvSpPr/>
          <p:nvPr/>
        </p:nvSpPr>
        <p:spPr>
          <a:xfrm rot="16200000">
            <a:off x="9016120" y="-1004569"/>
            <a:ext cx="995655" cy="986251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8" name="Rectángulo 647">
            <a:extLst>
              <a:ext uri="{FF2B5EF4-FFF2-40B4-BE49-F238E27FC236}">
                <a16:creationId xmlns:a16="http://schemas.microsoft.com/office/drawing/2014/main" id="{C8E3AAAB-4F31-4271-A639-E644FDC702B7}"/>
              </a:ext>
            </a:extLst>
          </p:cNvPr>
          <p:cNvSpPr/>
          <p:nvPr/>
        </p:nvSpPr>
        <p:spPr>
          <a:xfrm rot="16200000">
            <a:off x="9016120" y="-2000224"/>
            <a:ext cx="995655" cy="986251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0" name="Rectángulo 649">
            <a:extLst>
              <a:ext uri="{FF2B5EF4-FFF2-40B4-BE49-F238E27FC236}">
                <a16:creationId xmlns:a16="http://schemas.microsoft.com/office/drawing/2014/main" id="{C711A612-3CAD-4C45-B859-56C6FAC2CDFD}"/>
              </a:ext>
            </a:extLst>
          </p:cNvPr>
          <p:cNvSpPr/>
          <p:nvPr/>
        </p:nvSpPr>
        <p:spPr>
          <a:xfrm rot="16200000">
            <a:off x="9016120" y="-2995879"/>
            <a:ext cx="995655" cy="986251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2" name="Rectángulo 651">
            <a:extLst>
              <a:ext uri="{FF2B5EF4-FFF2-40B4-BE49-F238E27FC236}">
                <a16:creationId xmlns:a16="http://schemas.microsoft.com/office/drawing/2014/main" id="{124409DE-DEF4-458F-998C-9033F889BD15}"/>
              </a:ext>
            </a:extLst>
          </p:cNvPr>
          <p:cNvSpPr/>
          <p:nvPr/>
        </p:nvSpPr>
        <p:spPr>
          <a:xfrm rot="16200000">
            <a:off x="9016120" y="-3991537"/>
            <a:ext cx="995655" cy="986251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8" name="Rectángulo 677">
            <a:extLst>
              <a:ext uri="{FF2B5EF4-FFF2-40B4-BE49-F238E27FC236}">
                <a16:creationId xmlns:a16="http://schemas.microsoft.com/office/drawing/2014/main" id="{2BDCDF29-8E3E-4526-94D9-ACBD03A9A3B5}"/>
              </a:ext>
            </a:extLst>
          </p:cNvPr>
          <p:cNvSpPr/>
          <p:nvPr/>
        </p:nvSpPr>
        <p:spPr>
          <a:xfrm rot="16200000">
            <a:off x="9016120" y="-4987192"/>
            <a:ext cx="995655" cy="986251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0" name="Rectángulo 679">
            <a:extLst>
              <a:ext uri="{FF2B5EF4-FFF2-40B4-BE49-F238E27FC236}">
                <a16:creationId xmlns:a16="http://schemas.microsoft.com/office/drawing/2014/main" id="{47FD4F0E-9A2E-493D-9CA3-8F947756D8C7}"/>
              </a:ext>
            </a:extLst>
          </p:cNvPr>
          <p:cNvSpPr/>
          <p:nvPr/>
        </p:nvSpPr>
        <p:spPr>
          <a:xfrm rot="16200000">
            <a:off x="9016120" y="-5982850"/>
            <a:ext cx="995655" cy="986251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2" name="Rectángulo 681">
            <a:extLst>
              <a:ext uri="{FF2B5EF4-FFF2-40B4-BE49-F238E27FC236}">
                <a16:creationId xmlns:a16="http://schemas.microsoft.com/office/drawing/2014/main" id="{055A3876-EEA5-4C45-85A1-88A6B211F027}"/>
              </a:ext>
            </a:extLst>
          </p:cNvPr>
          <p:cNvSpPr/>
          <p:nvPr/>
        </p:nvSpPr>
        <p:spPr>
          <a:xfrm rot="16200000">
            <a:off x="9016120" y="-6978505"/>
            <a:ext cx="995655" cy="986251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4" name="Rectángulo 683">
            <a:extLst>
              <a:ext uri="{FF2B5EF4-FFF2-40B4-BE49-F238E27FC236}">
                <a16:creationId xmlns:a16="http://schemas.microsoft.com/office/drawing/2014/main" id="{2462F8CB-95CF-4BA6-B4FC-582A43105C8C}"/>
              </a:ext>
            </a:extLst>
          </p:cNvPr>
          <p:cNvSpPr/>
          <p:nvPr/>
        </p:nvSpPr>
        <p:spPr>
          <a:xfrm rot="16200000">
            <a:off x="9016120" y="-7974163"/>
            <a:ext cx="995655" cy="986251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4" name="CuadroTexto 333">
            <a:extLst>
              <a:ext uri="{FF2B5EF4-FFF2-40B4-BE49-F238E27FC236}">
                <a16:creationId xmlns:a16="http://schemas.microsoft.com/office/drawing/2014/main" id="{6CAD74D5-BFD0-4D2E-8971-4F951D2B500E}"/>
              </a:ext>
            </a:extLst>
          </p:cNvPr>
          <p:cNvSpPr txBox="1"/>
          <p:nvPr/>
        </p:nvSpPr>
        <p:spPr>
          <a:xfrm>
            <a:off x="9990400" y="1242633"/>
            <a:ext cx="1218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Odd</a:t>
            </a:r>
            <a:endParaRPr lang="es-CO" sz="24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36" name="CuadroTexto 335">
            <a:extLst>
              <a:ext uri="{FF2B5EF4-FFF2-40B4-BE49-F238E27FC236}">
                <a16:creationId xmlns:a16="http://schemas.microsoft.com/office/drawing/2014/main" id="{E6CE3DF8-4F8B-429C-96C6-B525F731E9A3}"/>
              </a:ext>
            </a:extLst>
          </p:cNvPr>
          <p:cNvSpPr txBox="1"/>
          <p:nvPr/>
        </p:nvSpPr>
        <p:spPr>
          <a:xfrm>
            <a:off x="9990400" y="313537"/>
            <a:ext cx="1176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Even</a:t>
            </a:r>
            <a:endParaRPr lang="es-CO" sz="24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39" name="CuadroTexto 338">
            <a:extLst>
              <a:ext uri="{FF2B5EF4-FFF2-40B4-BE49-F238E27FC236}">
                <a16:creationId xmlns:a16="http://schemas.microsoft.com/office/drawing/2014/main" id="{7A521F70-70E9-41E5-9AFF-3C417183688A}"/>
              </a:ext>
            </a:extLst>
          </p:cNvPr>
          <p:cNvSpPr txBox="1"/>
          <p:nvPr/>
        </p:nvSpPr>
        <p:spPr>
          <a:xfrm>
            <a:off x="9995256" y="3280490"/>
            <a:ext cx="1213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Odd</a:t>
            </a:r>
            <a:endParaRPr lang="es-CO" sz="24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40" name="CuadroTexto 339">
            <a:extLst>
              <a:ext uri="{FF2B5EF4-FFF2-40B4-BE49-F238E27FC236}">
                <a16:creationId xmlns:a16="http://schemas.microsoft.com/office/drawing/2014/main" id="{5E517F91-47BD-4E06-83D7-EE6409D3879F}"/>
              </a:ext>
            </a:extLst>
          </p:cNvPr>
          <p:cNvSpPr txBox="1"/>
          <p:nvPr/>
        </p:nvSpPr>
        <p:spPr>
          <a:xfrm>
            <a:off x="9995256" y="2351394"/>
            <a:ext cx="1176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Even</a:t>
            </a:r>
            <a:endParaRPr lang="es-CO" sz="24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41" name="CuadroTexto 340">
            <a:extLst>
              <a:ext uri="{FF2B5EF4-FFF2-40B4-BE49-F238E27FC236}">
                <a16:creationId xmlns:a16="http://schemas.microsoft.com/office/drawing/2014/main" id="{A16D652E-9C76-4567-9BE4-073A9F676311}"/>
              </a:ext>
            </a:extLst>
          </p:cNvPr>
          <p:cNvSpPr txBox="1"/>
          <p:nvPr/>
        </p:nvSpPr>
        <p:spPr>
          <a:xfrm>
            <a:off x="10024083" y="5167385"/>
            <a:ext cx="1472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Odd</a:t>
            </a:r>
            <a:endParaRPr lang="es-CO" sz="24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42" name="CuadroTexto 341">
            <a:extLst>
              <a:ext uri="{FF2B5EF4-FFF2-40B4-BE49-F238E27FC236}">
                <a16:creationId xmlns:a16="http://schemas.microsoft.com/office/drawing/2014/main" id="{EA2A4929-9049-420E-A7D1-14B651F9BE10}"/>
              </a:ext>
            </a:extLst>
          </p:cNvPr>
          <p:cNvSpPr txBox="1"/>
          <p:nvPr/>
        </p:nvSpPr>
        <p:spPr>
          <a:xfrm>
            <a:off x="10024082" y="4238289"/>
            <a:ext cx="1176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Even</a:t>
            </a:r>
            <a:endParaRPr lang="es-CO" sz="24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43" name="CuadroTexto 342">
            <a:extLst>
              <a:ext uri="{FF2B5EF4-FFF2-40B4-BE49-F238E27FC236}">
                <a16:creationId xmlns:a16="http://schemas.microsoft.com/office/drawing/2014/main" id="{512F2B07-4CAB-4FC5-B772-821DBA9F754E}"/>
              </a:ext>
            </a:extLst>
          </p:cNvPr>
          <p:cNvSpPr txBox="1"/>
          <p:nvPr/>
        </p:nvSpPr>
        <p:spPr>
          <a:xfrm>
            <a:off x="10024083" y="7163918"/>
            <a:ext cx="1472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Odd</a:t>
            </a:r>
            <a:endParaRPr lang="es-CO" sz="24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44" name="CuadroTexto 343">
            <a:extLst>
              <a:ext uri="{FF2B5EF4-FFF2-40B4-BE49-F238E27FC236}">
                <a16:creationId xmlns:a16="http://schemas.microsoft.com/office/drawing/2014/main" id="{5B2B9A58-BE18-4373-8645-7EBA7C86C67B}"/>
              </a:ext>
            </a:extLst>
          </p:cNvPr>
          <p:cNvSpPr txBox="1"/>
          <p:nvPr/>
        </p:nvSpPr>
        <p:spPr>
          <a:xfrm>
            <a:off x="10024082" y="6234822"/>
            <a:ext cx="1176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Even</a:t>
            </a:r>
            <a:endParaRPr lang="es-CO" sz="24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6" name="CuadroTexto 345">
                <a:extLst>
                  <a:ext uri="{FF2B5EF4-FFF2-40B4-BE49-F238E27FC236}">
                    <a16:creationId xmlns:a16="http://schemas.microsoft.com/office/drawing/2014/main" id="{E9C628AC-C6B9-42C4-827E-37EA783483A3}"/>
                  </a:ext>
                </a:extLst>
              </p:cNvPr>
              <p:cNvSpPr txBox="1"/>
              <p:nvPr/>
            </p:nvSpPr>
            <p:spPr>
              <a:xfrm>
                <a:off x="11065578" y="378806"/>
                <a:ext cx="72370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50%</m:t>
                      </m:r>
                    </m:oMath>
                  </m:oMathPara>
                </a14:m>
                <a:endParaRPr lang="es-CO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6" name="CuadroTexto 345">
                <a:extLst>
                  <a:ext uri="{FF2B5EF4-FFF2-40B4-BE49-F238E27FC236}">
                    <a16:creationId xmlns:a16="http://schemas.microsoft.com/office/drawing/2014/main" id="{E9C628AC-C6B9-42C4-827E-37EA78348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5578" y="378806"/>
                <a:ext cx="723706" cy="307777"/>
              </a:xfrm>
              <a:prstGeom prst="rect">
                <a:avLst/>
              </a:prstGeom>
              <a:blipFill>
                <a:blip r:embed="rId2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" name="CuadroTexto 346">
                <a:extLst>
                  <a:ext uri="{FF2B5EF4-FFF2-40B4-BE49-F238E27FC236}">
                    <a16:creationId xmlns:a16="http://schemas.microsoft.com/office/drawing/2014/main" id="{EC50E1CE-BFA7-4458-8789-2532AF874EC5}"/>
                  </a:ext>
                </a:extLst>
              </p:cNvPr>
              <p:cNvSpPr txBox="1"/>
              <p:nvPr/>
            </p:nvSpPr>
            <p:spPr>
              <a:xfrm>
                <a:off x="11041497" y="1374464"/>
                <a:ext cx="72370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50%</m:t>
                      </m:r>
                    </m:oMath>
                  </m:oMathPara>
                </a14:m>
                <a:endParaRPr lang="es-CO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7" name="CuadroTexto 346">
                <a:extLst>
                  <a:ext uri="{FF2B5EF4-FFF2-40B4-BE49-F238E27FC236}">
                    <a16:creationId xmlns:a16="http://schemas.microsoft.com/office/drawing/2014/main" id="{EC50E1CE-BFA7-4458-8789-2532AF874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1497" y="1374464"/>
                <a:ext cx="723706" cy="307777"/>
              </a:xfrm>
              <a:prstGeom prst="rect">
                <a:avLst/>
              </a:prstGeom>
              <a:blipFill>
                <a:blip r:embed="rId3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8" name="CuadroTexto 347">
                <a:extLst>
                  <a:ext uri="{FF2B5EF4-FFF2-40B4-BE49-F238E27FC236}">
                    <a16:creationId xmlns:a16="http://schemas.microsoft.com/office/drawing/2014/main" id="{8C0AE357-AD78-4D1A-BAF5-358FFF784011}"/>
                  </a:ext>
                </a:extLst>
              </p:cNvPr>
              <p:cNvSpPr txBox="1"/>
              <p:nvPr/>
            </p:nvSpPr>
            <p:spPr>
              <a:xfrm>
                <a:off x="11041765" y="2450650"/>
                <a:ext cx="72370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50%</m:t>
                      </m:r>
                    </m:oMath>
                  </m:oMathPara>
                </a14:m>
                <a:endParaRPr lang="es-CO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8" name="CuadroTexto 347">
                <a:extLst>
                  <a:ext uri="{FF2B5EF4-FFF2-40B4-BE49-F238E27FC236}">
                    <a16:creationId xmlns:a16="http://schemas.microsoft.com/office/drawing/2014/main" id="{8C0AE357-AD78-4D1A-BAF5-358FFF784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1765" y="2450650"/>
                <a:ext cx="723706" cy="307777"/>
              </a:xfrm>
              <a:prstGeom prst="rect">
                <a:avLst/>
              </a:prstGeom>
              <a:blipFill>
                <a:blip r:embed="rId4"/>
                <a:stretch>
                  <a:fillRect b="-14000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9" name="CuadroTexto 348">
                <a:extLst>
                  <a:ext uri="{FF2B5EF4-FFF2-40B4-BE49-F238E27FC236}">
                    <a16:creationId xmlns:a16="http://schemas.microsoft.com/office/drawing/2014/main" id="{C7FE22B0-961C-4C44-BA69-E2627DF8D3F6}"/>
                  </a:ext>
                </a:extLst>
              </p:cNvPr>
              <p:cNvSpPr txBox="1"/>
              <p:nvPr/>
            </p:nvSpPr>
            <p:spPr>
              <a:xfrm>
                <a:off x="11017684" y="3446308"/>
                <a:ext cx="72370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50%</m:t>
                      </m:r>
                    </m:oMath>
                  </m:oMathPara>
                </a14:m>
                <a:endParaRPr lang="es-CO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9" name="CuadroTexto 348">
                <a:extLst>
                  <a:ext uri="{FF2B5EF4-FFF2-40B4-BE49-F238E27FC236}">
                    <a16:creationId xmlns:a16="http://schemas.microsoft.com/office/drawing/2014/main" id="{C7FE22B0-961C-4C44-BA69-E2627DF8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7684" y="3446308"/>
                <a:ext cx="723706" cy="307777"/>
              </a:xfrm>
              <a:prstGeom prst="rect">
                <a:avLst/>
              </a:prstGeom>
              <a:blipFill>
                <a:blip r:embed="rId5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0" name="CuadroTexto 349">
                <a:extLst>
                  <a:ext uri="{FF2B5EF4-FFF2-40B4-BE49-F238E27FC236}">
                    <a16:creationId xmlns:a16="http://schemas.microsoft.com/office/drawing/2014/main" id="{F023A558-DBDA-450D-9C2F-F96FDC1109B1}"/>
                  </a:ext>
                </a:extLst>
              </p:cNvPr>
              <p:cNvSpPr txBox="1"/>
              <p:nvPr/>
            </p:nvSpPr>
            <p:spPr>
              <a:xfrm>
                <a:off x="11065578" y="4304782"/>
                <a:ext cx="72370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50%</m:t>
                      </m:r>
                    </m:oMath>
                  </m:oMathPara>
                </a14:m>
                <a:endParaRPr lang="es-CO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0" name="CuadroTexto 349">
                <a:extLst>
                  <a:ext uri="{FF2B5EF4-FFF2-40B4-BE49-F238E27FC236}">
                    <a16:creationId xmlns:a16="http://schemas.microsoft.com/office/drawing/2014/main" id="{F023A558-DBDA-450D-9C2F-F96FDC110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5578" y="4304782"/>
                <a:ext cx="723706" cy="307777"/>
              </a:xfrm>
              <a:prstGeom prst="rect">
                <a:avLst/>
              </a:prstGeom>
              <a:blipFill>
                <a:blip r:embed="rId6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1" name="CuadroTexto 350">
                <a:extLst>
                  <a:ext uri="{FF2B5EF4-FFF2-40B4-BE49-F238E27FC236}">
                    <a16:creationId xmlns:a16="http://schemas.microsoft.com/office/drawing/2014/main" id="{DC9B572C-3DA8-4879-8835-5878C0E8088A}"/>
                  </a:ext>
                </a:extLst>
              </p:cNvPr>
              <p:cNvSpPr txBox="1"/>
              <p:nvPr/>
            </p:nvSpPr>
            <p:spPr>
              <a:xfrm>
                <a:off x="11041497" y="5300440"/>
                <a:ext cx="72370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50%</m:t>
                      </m:r>
                    </m:oMath>
                  </m:oMathPara>
                </a14:m>
                <a:endParaRPr lang="es-CO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1" name="CuadroTexto 350">
                <a:extLst>
                  <a:ext uri="{FF2B5EF4-FFF2-40B4-BE49-F238E27FC236}">
                    <a16:creationId xmlns:a16="http://schemas.microsoft.com/office/drawing/2014/main" id="{DC9B572C-3DA8-4879-8835-5878C0E80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1497" y="5300440"/>
                <a:ext cx="723706" cy="307777"/>
              </a:xfrm>
              <a:prstGeom prst="rect">
                <a:avLst/>
              </a:prstGeom>
              <a:blipFill>
                <a:blip r:embed="rId7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2" name="CuadroTexto 351">
                <a:extLst>
                  <a:ext uri="{FF2B5EF4-FFF2-40B4-BE49-F238E27FC236}">
                    <a16:creationId xmlns:a16="http://schemas.microsoft.com/office/drawing/2014/main" id="{C9DA0654-4812-49F1-ABD6-F722F2DB263E}"/>
                  </a:ext>
                </a:extLst>
              </p:cNvPr>
              <p:cNvSpPr txBox="1"/>
              <p:nvPr/>
            </p:nvSpPr>
            <p:spPr>
              <a:xfrm>
                <a:off x="11065578" y="6374006"/>
                <a:ext cx="72370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50%</m:t>
                      </m:r>
                    </m:oMath>
                  </m:oMathPara>
                </a14:m>
                <a:endParaRPr lang="es-CO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2" name="CuadroTexto 351">
                <a:extLst>
                  <a:ext uri="{FF2B5EF4-FFF2-40B4-BE49-F238E27FC236}">
                    <a16:creationId xmlns:a16="http://schemas.microsoft.com/office/drawing/2014/main" id="{C9DA0654-4812-49F1-ABD6-F722F2DB2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5578" y="6374006"/>
                <a:ext cx="723706" cy="307777"/>
              </a:xfrm>
              <a:prstGeom prst="rect">
                <a:avLst/>
              </a:prstGeom>
              <a:blipFill>
                <a:blip r:embed="rId8"/>
                <a:stretch>
                  <a:fillRect b="-14000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0" name="Rectángulo 319">
            <a:extLst>
              <a:ext uri="{FF2B5EF4-FFF2-40B4-BE49-F238E27FC236}">
                <a16:creationId xmlns:a16="http://schemas.microsoft.com/office/drawing/2014/main" id="{2862B573-E4A2-4584-BDD7-51C50E6D0144}"/>
              </a:ext>
            </a:extLst>
          </p:cNvPr>
          <p:cNvSpPr/>
          <p:nvPr/>
        </p:nvSpPr>
        <p:spPr>
          <a:xfrm>
            <a:off x="9737493" y="-1575458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2" name="Rectángulo 321">
            <a:extLst>
              <a:ext uri="{FF2B5EF4-FFF2-40B4-BE49-F238E27FC236}">
                <a16:creationId xmlns:a16="http://schemas.microsoft.com/office/drawing/2014/main" id="{5D2FF107-13A8-4A4E-9F2B-F539F82A01AF}"/>
              </a:ext>
            </a:extLst>
          </p:cNvPr>
          <p:cNvSpPr/>
          <p:nvPr/>
        </p:nvSpPr>
        <p:spPr>
          <a:xfrm>
            <a:off x="9737493" y="-1547087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3" name="Rectángulo 322">
            <a:extLst>
              <a:ext uri="{FF2B5EF4-FFF2-40B4-BE49-F238E27FC236}">
                <a16:creationId xmlns:a16="http://schemas.microsoft.com/office/drawing/2014/main" id="{047937EA-792E-4D24-8405-7E7B6C6F2252}"/>
              </a:ext>
            </a:extLst>
          </p:cNvPr>
          <p:cNvSpPr/>
          <p:nvPr/>
        </p:nvSpPr>
        <p:spPr>
          <a:xfrm>
            <a:off x="9737493" y="-1518991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4" name="Rectángulo 323">
            <a:extLst>
              <a:ext uri="{FF2B5EF4-FFF2-40B4-BE49-F238E27FC236}">
                <a16:creationId xmlns:a16="http://schemas.microsoft.com/office/drawing/2014/main" id="{EA4E25F9-99AB-4DE5-98A8-575CFBF7C23D}"/>
              </a:ext>
            </a:extLst>
          </p:cNvPr>
          <p:cNvSpPr/>
          <p:nvPr/>
        </p:nvSpPr>
        <p:spPr>
          <a:xfrm>
            <a:off x="9737493" y="-1490250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7" name="Rectángulo 336">
            <a:extLst>
              <a:ext uri="{FF2B5EF4-FFF2-40B4-BE49-F238E27FC236}">
                <a16:creationId xmlns:a16="http://schemas.microsoft.com/office/drawing/2014/main" id="{E009322E-4D0E-48B2-BB53-93F92B4B26C2}"/>
              </a:ext>
            </a:extLst>
          </p:cNvPr>
          <p:cNvSpPr/>
          <p:nvPr/>
        </p:nvSpPr>
        <p:spPr>
          <a:xfrm>
            <a:off x="9737493" y="-1462995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8" name="Rectángulo 337">
            <a:extLst>
              <a:ext uri="{FF2B5EF4-FFF2-40B4-BE49-F238E27FC236}">
                <a16:creationId xmlns:a16="http://schemas.microsoft.com/office/drawing/2014/main" id="{1BB3B4A6-9345-4659-AD79-9FAD9A65A5A1}"/>
              </a:ext>
            </a:extLst>
          </p:cNvPr>
          <p:cNvSpPr/>
          <p:nvPr/>
        </p:nvSpPr>
        <p:spPr>
          <a:xfrm>
            <a:off x="9370505" y="-1575458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5" name="Rectángulo 344">
            <a:extLst>
              <a:ext uri="{FF2B5EF4-FFF2-40B4-BE49-F238E27FC236}">
                <a16:creationId xmlns:a16="http://schemas.microsoft.com/office/drawing/2014/main" id="{4E4234E0-3820-44C8-80DF-C0AAC2C352AB}"/>
              </a:ext>
            </a:extLst>
          </p:cNvPr>
          <p:cNvSpPr/>
          <p:nvPr/>
        </p:nvSpPr>
        <p:spPr>
          <a:xfrm>
            <a:off x="9657968" y="-1575458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3" name="Rectángulo 352">
            <a:extLst>
              <a:ext uri="{FF2B5EF4-FFF2-40B4-BE49-F238E27FC236}">
                <a16:creationId xmlns:a16="http://schemas.microsoft.com/office/drawing/2014/main" id="{1E6AC831-F772-4F8C-8F5A-561E60662995}"/>
              </a:ext>
            </a:extLst>
          </p:cNvPr>
          <p:cNvSpPr/>
          <p:nvPr/>
        </p:nvSpPr>
        <p:spPr>
          <a:xfrm>
            <a:off x="9370505" y="-1547087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4" name="Rectángulo 353">
            <a:extLst>
              <a:ext uri="{FF2B5EF4-FFF2-40B4-BE49-F238E27FC236}">
                <a16:creationId xmlns:a16="http://schemas.microsoft.com/office/drawing/2014/main" id="{E0A366A8-5B13-4FDC-BE5A-9159FA22C719}"/>
              </a:ext>
            </a:extLst>
          </p:cNvPr>
          <p:cNvSpPr/>
          <p:nvPr/>
        </p:nvSpPr>
        <p:spPr>
          <a:xfrm>
            <a:off x="9370505" y="-1518991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5" name="Rectángulo 354">
            <a:extLst>
              <a:ext uri="{FF2B5EF4-FFF2-40B4-BE49-F238E27FC236}">
                <a16:creationId xmlns:a16="http://schemas.microsoft.com/office/drawing/2014/main" id="{A5DFE899-C5D2-43D9-93E6-16B14F5B72BD}"/>
              </a:ext>
            </a:extLst>
          </p:cNvPr>
          <p:cNvSpPr/>
          <p:nvPr/>
        </p:nvSpPr>
        <p:spPr>
          <a:xfrm>
            <a:off x="9657968" y="-1547087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6" name="Rectángulo 355">
            <a:extLst>
              <a:ext uri="{FF2B5EF4-FFF2-40B4-BE49-F238E27FC236}">
                <a16:creationId xmlns:a16="http://schemas.microsoft.com/office/drawing/2014/main" id="{319E3066-C2EA-49DB-895B-CB87CC4FA95F}"/>
              </a:ext>
            </a:extLst>
          </p:cNvPr>
          <p:cNvSpPr/>
          <p:nvPr/>
        </p:nvSpPr>
        <p:spPr>
          <a:xfrm>
            <a:off x="9657968" y="-1518991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7" name="Rectángulo 356">
            <a:extLst>
              <a:ext uri="{FF2B5EF4-FFF2-40B4-BE49-F238E27FC236}">
                <a16:creationId xmlns:a16="http://schemas.microsoft.com/office/drawing/2014/main" id="{92D0EB5A-F12C-47FD-939C-F7057B5CBB67}"/>
              </a:ext>
            </a:extLst>
          </p:cNvPr>
          <p:cNvSpPr/>
          <p:nvPr/>
        </p:nvSpPr>
        <p:spPr>
          <a:xfrm>
            <a:off x="9370505" y="-1490250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8" name="Rectángulo 357">
            <a:extLst>
              <a:ext uri="{FF2B5EF4-FFF2-40B4-BE49-F238E27FC236}">
                <a16:creationId xmlns:a16="http://schemas.microsoft.com/office/drawing/2014/main" id="{0416DBBB-D0E1-4C2D-96F8-DB6D74DCEB6D}"/>
              </a:ext>
            </a:extLst>
          </p:cNvPr>
          <p:cNvSpPr/>
          <p:nvPr/>
        </p:nvSpPr>
        <p:spPr>
          <a:xfrm>
            <a:off x="9370505" y="-1462995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9" name="Rectángulo 358">
            <a:extLst>
              <a:ext uri="{FF2B5EF4-FFF2-40B4-BE49-F238E27FC236}">
                <a16:creationId xmlns:a16="http://schemas.microsoft.com/office/drawing/2014/main" id="{BF8BE0F0-A268-471F-AF5B-DA16F2B7E12F}"/>
              </a:ext>
            </a:extLst>
          </p:cNvPr>
          <p:cNvSpPr/>
          <p:nvPr/>
        </p:nvSpPr>
        <p:spPr>
          <a:xfrm>
            <a:off x="9657968" y="-1490250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0" name="Rectángulo 359">
            <a:extLst>
              <a:ext uri="{FF2B5EF4-FFF2-40B4-BE49-F238E27FC236}">
                <a16:creationId xmlns:a16="http://schemas.microsoft.com/office/drawing/2014/main" id="{A604843F-F161-4451-AFF7-F6D722990EF3}"/>
              </a:ext>
            </a:extLst>
          </p:cNvPr>
          <p:cNvSpPr/>
          <p:nvPr/>
        </p:nvSpPr>
        <p:spPr>
          <a:xfrm>
            <a:off x="9657968" y="-1462995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1" name="Rectángulo 360">
            <a:extLst>
              <a:ext uri="{FF2B5EF4-FFF2-40B4-BE49-F238E27FC236}">
                <a16:creationId xmlns:a16="http://schemas.microsoft.com/office/drawing/2014/main" id="{39CB62F7-E398-40A8-930F-BB14C485ACC8}"/>
              </a:ext>
            </a:extLst>
          </p:cNvPr>
          <p:cNvSpPr/>
          <p:nvPr/>
        </p:nvSpPr>
        <p:spPr>
          <a:xfrm>
            <a:off x="9739874" y="-1435164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2" name="Rectángulo 361">
            <a:extLst>
              <a:ext uri="{FF2B5EF4-FFF2-40B4-BE49-F238E27FC236}">
                <a16:creationId xmlns:a16="http://schemas.microsoft.com/office/drawing/2014/main" id="{51E7FECA-9922-441E-933A-A83F458BB52E}"/>
              </a:ext>
            </a:extLst>
          </p:cNvPr>
          <p:cNvSpPr/>
          <p:nvPr/>
        </p:nvSpPr>
        <p:spPr>
          <a:xfrm>
            <a:off x="9739874" y="-1407069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3" name="Rectángulo 362">
            <a:extLst>
              <a:ext uri="{FF2B5EF4-FFF2-40B4-BE49-F238E27FC236}">
                <a16:creationId xmlns:a16="http://schemas.microsoft.com/office/drawing/2014/main" id="{C92B3219-B2D1-4E56-BDC6-DF22D82EDEB3}"/>
              </a:ext>
            </a:extLst>
          </p:cNvPr>
          <p:cNvSpPr/>
          <p:nvPr/>
        </p:nvSpPr>
        <p:spPr>
          <a:xfrm>
            <a:off x="9739874" y="-1378939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4" name="Rectángulo 363">
            <a:extLst>
              <a:ext uri="{FF2B5EF4-FFF2-40B4-BE49-F238E27FC236}">
                <a16:creationId xmlns:a16="http://schemas.microsoft.com/office/drawing/2014/main" id="{90537DCE-F3DA-4BDB-B7CC-5F99719537A0}"/>
              </a:ext>
            </a:extLst>
          </p:cNvPr>
          <p:cNvSpPr/>
          <p:nvPr/>
        </p:nvSpPr>
        <p:spPr>
          <a:xfrm>
            <a:off x="9739874" y="-1350843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5" name="Rectángulo 364">
            <a:extLst>
              <a:ext uri="{FF2B5EF4-FFF2-40B4-BE49-F238E27FC236}">
                <a16:creationId xmlns:a16="http://schemas.microsoft.com/office/drawing/2014/main" id="{8815EA3A-C169-4CEE-BEB0-CB59E454B077}"/>
              </a:ext>
            </a:extLst>
          </p:cNvPr>
          <p:cNvSpPr/>
          <p:nvPr/>
        </p:nvSpPr>
        <p:spPr>
          <a:xfrm>
            <a:off x="9739874" y="-1322472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6" name="Rectángulo 365">
            <a:extLst>
              <a:ext uri="{FF2B5EF4-FFF2-40B4-BE49-F238E27FC236}">
                <a16:creationId xmlns:a16="http://schemas.microsoft.com/office/drawing/2014/main" id="{F445569C-F2F1-4022-981B-463D95EBD248}"/>
              </a:ext>
            </a:extLst>
          </p:cNvPr>
          <p:cNvSpPr/>
          <p:nvPr/>
        </p:nvSpPr>
        <p:spPr>
          <a:xfrm>
            <a:off x="9739874" y="-1296209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7" name="Rectángulo 366">
            <a:extLst>
              <a:ext uri="{FF2B5EF4-FFF2-40B4-BE49-F238E27FC236}">
                <a16:creationId xmlns:a16="http://schemas.microsoft.com/office/drawing/2014/main" id="{3E704FD7-3007-45EE-B578-9AEAACD2A5EA}"/>
              </a:ext>
            </a:extLst>
          </p:cNvPr>
          <p:cNvSpPr/>
          <p:nvPr/>
        </p:nvSpPr>
        <p:spPr>
          <a:xfrm>
            <a:off x="9739874" y="-1267468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8" name="Rectángulo 367">
            <a:extLst>
              <a:ext uri="{FF2B5EF4-FFF2-40B4-BE49-F238E27FC236}">
                <a16:creationId xmlns:a16="http://schemas.microsoft.com/office/drawing/2014/main" id="{72ABCE30-961B-4942-A6DB-36C669C22B2D}"/>
              </a:ext>
            </a:extLst>
          </p:cNvPr>
          <p:cNvSpPr/>
          <p:nvPr/>
        </p:nvSpPr>
        <p:spPr>
          <a:xfrm>
            <a:off x="9739874" y="-1239754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9" name="Rectángulo 368">
            <a:extLst>
              <a:ext uri="{FF2B5EF4-FFF2-40B4-BE49-F238E27FC236}">
                <a16:creationId xmlns:a16="http://schemas.microsoft.com/office/drawing/2014/main" id="{CD6A01D0-600C-4F6E-BD6C-A9F3886C08E3}"/>
              </a:ext>
            </a:extLst>
          </p:cNvPr>
          <p:cNvSpPr/>
          <p:nvPr/>
        </p:nvSpPr>
        <p:spPr>
          <a:xfrm>
            <a:off x="9372886" y="-1435164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0" name="Rectángulo 369">
            <a:extLst>
              <a:ext uri="{FF2B5EF4-FFF2-40B4-BE49-F238E27FC236}">
                <a16:creationId xmlns:a16="http://schemas.microsoft.com/office/drawing/2014/main" id="{5C7194D7-611E-4D48-BD19-FA828CEF705E}"/>
              </a:ext>
            </a:extLst>
          </p:cNvPr>
          <p:cNvSpPr/>
          <p:nvPr/>
        </p:nvSpPr>
        <p:spPr>
          <a:xfrm>
            <a:off x="9372886" y="-1407069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1" name="Rectángulo 370">
            <a:extLst>
              <a:ext uri="{FF2B5EF4-FFF2-40B4-BE49-F238E27FC236}">
                <a16:creationId xmlns:a16="http://schemas.microsoft.com/office/drawing/2014/main" id="{C906C08F-F94F-4A4B-B1C8-1EF7D0BB518F}"/>
              </a:ext>
            </a:extLst>
          </p:cNvPr>
          <p:cNvSpPr/>
          <p:nvPr/>
        </p:nvSpPr>
        <p:spPr>
          <a:xfrm>
            <a:off x="9660349" y="-1435164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2" name="Rectángulo 371">
            <a:extLst>
              <a:ext uri="{FF2B5EF4-FFF2-40B4-BE49-F238E27FC236}">
                <a16:creationId xmlns:a16="http://schemas.microsoft.com/office/drawing/2014/main" id="{6E62C6A3-185D-4C5C-9591-BA811FD4B4CA}"/>
              </a:ext>
            </a:extLst>
          </p:cNvPr>
          <p:cNvSpPr/>
          <p:nvPr/>
        </p:nvSpPr>
        <p:spPr>
          <a:xfrm>
            <a:off x="9660349" y="-1407069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3" name="Rectángulo 372">
            <a:extLst>
              <a:ext uri="{FF2B5EF4-FFF2-40B4-BE49-F238E27FC236}">
                <a16:creationId xmlns:a16="http://schemas.microsoft.com/office/drawing/2014/main" id="{C6E65CD2-C03D-435D-B642-F38B1E71A433}"/>
              </a:ext>
            </a:extLst>
          </p:cNvPr>
          <p:cNvSpPr/>
          <p:nvPr/>
        </p:nvSpPr>
        <p:spPr>
          <a:xfrm>
            <a:off x="9372886" y="-1378939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4" name="Rectángulo 373">
            <a:extLst>
              <a:ext uri="{FF2B5EF4-FFF2-40B4-BE49-F238E27FC236}">
                <a16:creationId xmlns:a16="http://schemas.microsoft.com/office/drawing/2014/main" id="{F478DF00-D503-439E-A31E-E46678CAF82E}"/>
              </a:ext>
            </a:extLst>
          </p:cNvPr>
          <p:cNvSpPr/>
          <p:nvPr/>
        </p:nvSpPr>
        <p:spPr>
          <a:xfrm>
            <a:off x="9372886" y="-1350843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5" name="Rectángulo 374">
            <a:extLst>
              <a:ext uri="{FF2B5EF4-FFF2-40B4-BE49-F238E27FC236}">
                <a16:creationId xmlns:a16="http://schemas.microsoft.com/office/drawing/2014/main" id="{7D7EEA4C-753F-406D-9503-82BB5AA2D940}"/>
              </a:ext>
            </a:extLst>
          </p:cNvPr>
          <p:cNvSpPr/>
          <p:nvPr/>
        </p:nvSpPr>
        <p:spPr>
          <a:xfrm>
            <a:off x="9660349" y="-1378939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6" name="Rectángulo 375">
            <a:extLst>
              <a:ext uri="{FF2B5EF4-FFF2-40B4-BE49-F238E27FC236}">
                <a16:creationId xmlns:a16="http://schemas.microsoft.com/office/drawing/2014/main" id="{FA1D29ED-B56E-4385-83C8-43925B8A937C}"/>
              </a:ext>
            </a:extLst>
          </p:cNvPr>
          <p:cNvSpPr/>
          <p:nvPr/>
        </p:nvSpPr>
        <p:spPr>
          <a:xfrm>
            <a:off x="9660349" y="-1350843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7" name="Rectángulo 376">
            <a:extLst>
              <a:ext uri="{FF2B5EF4-FFF2-40B4-BE49-F238E27FC236}">
                <a16:creationId xmlns:a16="http://schemas.microsoft.com/office/drawing/2014/main" id="{63A162CF-E56C-4F5F-87FC-B4134B90E14B}"/>
              </a:ext>
            </a:extLst>
          </p:cNvPr>
          <p:cNvSpPr/>
          <p:nvPr/>
        </p:nvSpPr>
        <p:spPr>
          <a:xfrm>
            <a:off x="9372886" y="-1322472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8" name="Rectángulo 377">
            <a:extLst>
              <a:ext uri="{FF2B5EF4-FFF2-40B4-BE49-F238E27FC236}">
                <a16:creationId xmlns:a16="http://schemas.microsoft.com/office/drawing/2014/main" id="{E7A0555E-B477-437D-9CB6-1060C5EB0E14}"/>
              </a:ext>
            </a:extLst>
          </p:cNvPr>
          <p:cNvSpPr/>
          <p:nvPr/>
        </p:nvSpPr>
        <p:spPr>
          <a:xfrm>
            <a:off x="9372886" y="-1296209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9" name="Rectángulo 378">
            <a:extLst>
              <a:ext uri="{FF2B5EF4-FFF2-40B4-BE49-F238E27FC236}">
                <a16:creationId xmlns:a16="http://schemas.microsoft.com/office/drawing/2014/main" id="{FDC7C6EF-F229-4463-93FA-B4762B3DD887}"/>
              </a:ext>
            </a:extLst>
          </p:cNvPr>
          <p:cNvSpPr/>
          <p:nvPr/>
        </p:nvSpPr>
        <p:spPr>
          <a:xfrm>
            <a:off x="9660349" y="-1322472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0" name="Rectángulo 379">
            <a:extLst>
              <a:ext uri="{FF2B5EF4-FFF2-40B4-BE49-F238E27FC236}">
                <a16:creationId xmlns:a16="http://schemas.microsoft.com/office/drawing/2014/main" id="{E23196F5-331C-40D4-9823-3DBD9F82F51A}"/>
              </a:ext>
            </a:extLst>
          </p:cNvPr>
          <p:cNvSpPr/>
          <p:nvPr/>
        </p:nvSpPr>
        <p:spPr>
          <a:xfrm>
            <a:off x="9660349" y="-1296209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1" name="Rectángulo 380">
            <a:extLst>
              <a:ext uri="{FF2B5EF4-FFF2-40B4-BE49-F238E27FC236}">
                <a16:creationId xmlns:a16="http://schemas.microsoft.com/office/drawing/2014/main" id="{69BBD9AB-97B8-4014-BA79-AD6A38608BA3}"/>
              </a:ext>
            </a:extLst>
          </p:cNvPr>
          <p:cNvSpPr/>
          <p:nvPr/>
        </p:nvSpPr>
        <p:spPr>
          <a:xfrm>
            <a:off x="9372886" y="-1267468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2" name="Rectángulo 381">
            <a:extLst>
              <a:ext uri="{FF2B5EF4-FFF2-40B4-BE49-F238E27FC236}">
                <a16:creationId xmlns:a16="http://schemas.microsoft.com/office/drawing/2014/main" id="{414AE091-136D-42C0-8052-CC8CF812DE9E}"/>
              </a:ext>
            </a:extLst>
          </p:cNvPr>
          <p:cNvSpPr/>
          <p:nvPr/>
        </p:nvSpPr>
        <p:spPr>
          <a:xfrm>
            <a:off x="9372886" y="-1239754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3" name="Rectángulo 382">
            <a:extLst>
              <a:ext uri="{FF2B5EF4-FFF2-40B4-BE49-F238E27FC236}">
                <a16:creationId xmlns:a16="http://schemas.microsoft.com/office/drawing/2014/main" id="{75B589CB-504E-41E8-9D72-8A405E43C868}"/>
              </a:ext>
            </a:extLst>
          </p:cNvPr>
          <p:cNvSpPr/>
          <p:nvPr/>
        </p:nvSpPr>
        <p:spPr>
          <a:xfrm>
            <a:off x="9660349" y="-1267468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4" name="Rectángulo 383">
            <a:extLst>
              <a:ext uri="{FF2B5EF4-FFF2-40B4-BE49-F238E27FC236}">
                <a16:creationId xmlns:a16="http://schemas.microsoft.com/office/drawing/2014/main" id="{FA9F6840-8D76-454E-9774-2D14ED0D9507}"/>
              </a:ext>
            </a:extLst>
          </p:cNvPr>
          <p:cNvSpPr/>
          <p:nvPr/>
        </p:nvSpPr>
        <p:spPr>
          <a:xfrm>
            <a:off x="9660349" y="-1239754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5" name="Elipse 384">
            <a:extLst>
              <a:ext uri="{FF2B5EF4-FFF2-40B4-BE49-F238E27FC236}">
                <a16:creationId xmlns:a16="http://schemas.microsoft.com/office/drawing/2014/main" id="{E2616762-98DD-4597-ABDF-D59263853703}"/>
              </a:ext>
            </a:extLst>
          </p:cNvPr>
          <p:cNvSpPr>
            <a:spLocks noChangeAspect="1"/>
          </p:cNvSpPr>
          <p:nvPr/>
        </p:nvSpPr>
        <p:spPr>
          <a:xfrm rot="7030039">
            <a:off x="3468305" y="-4488521"/>
            <a:ext cx="2888306" cy="2837327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71B251F2-BF56-4F7A-88E2-B6A505509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Particle Setector School UNIANDES - HEP Uniandes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988E0F7-F6B7-4960-9FE0-282127C15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1AEA-7BC8-4FCE-9F28-87B06525D751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214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C9C4E3A-1A08-4D65-B179-EDD67C1ABCAC}"/>
              </a:ext>
            </a:extLst>
          </p:cNvPr>
          <p:cNvSpPr/>
          <p:nvPr/>
        </p:nvSpPr>
        <p:spPr>
          <a:xfrm>
            <a:off x="-249097" y="-41981"/>
            <a:ext cx="12462510" cy="7200900"/>
          </a:xfrm>
          <a:prstGeom prst="rect">
            <a:avLst/>
          </a:prstGeom>
          <a:solidFill>
            <a:srgbClr val="071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0553E45F-C745-4A8D-8CB3-B9D5C6E2F58A}"/>
              </a:ext>
            </a:extLst>
          </p:cNvPr>
          <p:cNvGrpSpPr/>
          <p:nvPr/>
        </p:nvGrpSpPr>
        <p:grpSpPr>
          <a:xfrm>
            <a:off x="-1847780" y="-6950094"/>
            <a:ext cx="4838700" cy="914400"/>
            <a:chOff x="0" y="0"/>
            <a:chExt cx="4572000" cy="6037243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6C3572D7-EB7A-4ABD-8653-D7D7E809663B}"/>
                </a:ext>
              </a:extLst>
            </p:cNvPr>
            <p:cNvSpPr/>
            <p:nvPr/>
          </p:nvSpPr>
          <p:spPr>
            <a:xfrm>
              <a:off x="0" y="0"/>
              <a:ext cx="914400" cy="6037243"/>
            </a:xfrm>
            <a:prstGeom prst="rect">
              <a:avLst/>
            </a:prstGeom>
            <a:solidFill>
              <a:srgbClr val="E7EB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D85016CE-5EBD-4813-B991-33C2C6D8BCDC}"/>
                </a:ext>
              </a:extLst>
            </p:cNvPr>
            <p:cNvSpPr/>
            <p:nvPr/>
          </p:nvSpPr>
          <p:spPr>
            <a:xfrm>
              <a:off x="914400" y="0"/>
              <a:ext cx="914400" cy="6037243"/>
            </a:xfrm>
            <a:prstGeom prst="rect">
              <a:avLst/>
            </a:prstGeom>
            <a:solidFill>
              <a:srgbClr val="FF5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5DE992A2-5B15-4129-9796-64285FDD9D0E}"/>
                </a:ext>
              </a:extLst>
            </p:cNvPr>
            <p:cNvSpPr/>
            <p:nvPr/>
          </p:nvSpPr>
          <p:spPr>
            <a:xfrm>
              <a:off x="1828800" y="0"/>
              <a:ext cx="914400" cy="6037243"/>
            </a:xfrm>
            <a:prstGeom prst="rect">
              <a:avLst/>
            </a:prstGeom>
            <a:solidFill>
              <a:srgbClr val="0B20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533A4477-F266-4A37-94C6-A0BDF9572166}"/>
                </a:ext>
              </a:extLst>
            </p:cNvPr>
            <p:cNvSpPr/>
            <p:nvPr/>
          </p:nvSpPr>
          <p:spPr>
            <a:xfrm>
              <a:off x="2743200" y="0"/>
              <a:ext cx="914400" cy="6037243"/>
            </a:xfrm>
            <a:prstGeom prst="rect">
              <a:avLst/>
            </a:prstGeom>
            <a:solidFill>
              <a:srgbClr val="8906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7D4F7992-426B-4BB5-AE8F-D81F74C760FC}"/>
                </a:ext>
              </a:extLst>
            </p:cNvPr>
            <p:cNvSpPr/>
            <p:nvPr/>
          </p:nvSpPr>
          <p:spPr>
            <a:xfrm>
              <a:off x="3657600" y="0"/>
              <a:ext cx="914400" cy="6037243"/>
            </a:xfrm>
            <a:prstGeom prst="rect">
              <a:avLst/>
            </a:prstGeom>
            <a:solidFill>
              <a:srgbClr val="0532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17" name="CuadroTexto 116">
            <a:extLst>
              <a:ext uri="{FF2B5EF4-FFF2-40B4-BE49-F238E27FC236}">
                <a16:creationId xmlns:a16="http://schemas.microsoft.com/office/drawing/2014/main" id="{8223EAEE-927A-493D-9227-26CBD04773E4}"/>
              </a:ext>
            </a:extLst>
          </p:cNvPr>
          <p:cNvSpPr txBox="1"/>
          <p:nvPr/>
        </p:nvSpPr>
        <p:spPr>
          <a:xfrm>
            <a:off x="111494" y="-7482244"/>
            <a:ext cx="57588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Edge </a:t>
            </a:r>
          </a:p>
          <a:p>
            <a:r>
              <a:rPr lang="es-CO" sz="4400" b="1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Illumination</a:t>
            </a:r>
            <a:r>
              <a:rPr lang="es-CO" sz="44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(EI)</a:t>
            </a: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7DC09988-76A9-4562-9AEA-FF3BC21F3D69}"/>
              </a:ext>
            </a:extLst>
          </p:cNvPr>
          <p:cNvSpPr/>
          <p:nvPr/>
        </p:nvSpPr>
        <p:spPr>
          <a:xfrm>
            <a:off x="19874150" y="-861004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1" name="Rectángulo 110">
            <a:extLst>
              <a:ext uri="{FF2B5EF4-FFF2-40B4-BE49-F238E27FC236}">
                <a16:creationId xmlns:a16="http://schemas.microsoft.com/office/drawing/2014/main" id="{856B16E3-841F-46A1-BA94-86D57BF2C41F}"/>
              </a:ext>
            </a:extLst>
          </p:cNvPr>
          <p:cNvSpPr/>
          <p:nvPr/>
        </p:nvSpPr>
        <p:spPr>
          <a:xfrm>
            <a:off x="20161612" y="-861004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5" name="Rectángulo 474">
            <a:extLst>
              <a:ext uri="{FF2B5EF4-FFF2-40B4-BE49-F238E27FC236}">
                <a16:creationId xmlns:a16="http://schemas.microsoft.com/office/drawing/2014/main" id="{E231E7D1-6210-433A-A573-1EFEC7896604}"/>
              </a:ext>
            </a:extLst>
          </p:cNvPr>
          <p:cNvSpPr/>
          <p:nvPr/>
        </p:nvSpPr>
        <p:spPr>
          <a:xfrm>
            <a:off x="20449075" y="-861004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7" name="Rectángulo 476">
            <a:extLst>
              <a:ext uri="{FF2B5EF4-FFF2-40B4-BE49-F238E27FC236}">
                <a16:creationId xmlns:a16="http://schemas.microsoft.com/office/drawing/2014/main" id="{EA77969A-5E4D-45AA-896F-9988B65B6093}"/>
              </a:ext>
            </a:extLst>
          </p:cNvPr>
          <p:cNvSpPr/>
          <p:nvPr/>
        </p:nvSpPr>
        <p:spPr>
          <a:xfrm>
            <a:off x="20736537" y="-861004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8" name="Rectángulo 477">
            <a:extLst>
              <a:ext uri="{FF2B5EF4-FFF2-40B4-BE49-F238E27FC236}">
                <a16:creationId xmlns:a16="http://schemas.microsoft.com/office/drawing/2014/main" id="{D377B8D8-3F74-4573-B95D-20B29BFE58C6}"/>
              </a:ext>
            </a:extLst>
          </p:cNvPr>
          <p:cNvSpPr/>
          <p:nvPr/>
        </p:nvSpPr>
        <p:spPr>
          <a:xfrm>
            <a:off x="19874150" y="-832874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9" name="Rectángulo 478">
            <a:extLst>
              <a:ext uri="{FF2B5EF4-FFF2-40B4-BE49-F238E27FC236}">
                <a16:creationId xmlns:a16="http://schemas.microsoft.com/office/drawing/2014/main" id="{01C4A4C6-30E4-4EE3-AA34-DC1E269AAB84}"/>
              </a:ext>
            </a:extLst>
          </p:cNvPr>
          <p:cNvSpPr/>
          <p:nvPr/>
        </p:nvSpPr>
        <p:spPr>
          <a:xfrm>
            <a:off x="18580569" y="-664237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0" name="Rectángulo 479">
            <a:extLst>
              <a:ext uri="{FF2B5EF4-FFF2-40B4-BE49-F238E27FC236}">
                <a16:creationId xmlns:a16="http://schemas.microsoft.com/office/drawing/2014/main" id="{974FBE01-833E-4B6D-9FAD-33CB30502AB7}"/>
              </a:ext>
            </a:extLst>
          </p:cNvPr>
          <p:cNvSpPr/>
          <p:nvPr/>
        </p:nvSpPr>
        <p:spPr>
          <a:xfrm>
            <a:off x="20161612" y="-832874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1" name="Rectángulo 480">
            <a:extLst>
              <a:ext uri="{FF2B5EF4-FFF2-40B4-BE49-F238E27FC236}">
                <a16:creationId xmlns:a16="http://schemas.microsoft.com/office/drawing/2014/main" id="{D8B0B64D-1AEC-4582-8EDE-F8067F51F4E0}"/>
              </a:ext>
            </a:extLst>
          </p:cNvPr>
          <p:cNvSpPr/>
          <p:nvPr/>
        </p:nvSpPr>
        <p:spPr>
          <a:xfrm>
            <a:off x="18868031" y="-664237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2" name="Rectángulo 481">
            <a:extLst>
              <a:ext uri="{FF2B5EF4-FFF2-40B4-BE49-F238E27FC236}">
                <a16:creationId xmlns:a16="http://schemas.microsoft.com/office/drawing/2014/main" id="{7336E081-640D-498A-B5CC-2FD77EA6FB5F}"/>
              </a:ext>
            </a:extLst>
          </p:cNvPr>
          <p:cNvSpPr/>
          <p:nvPr/>
        </p:nvSpPr>
        <p:spPr>
          <a:xfrm>
            <a:off x="20449075" y="-832874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3" name="Rectángulo 482">
            <a:extLst>
              <a:ext uri="{FF2B5EF4-FFF2-40B4-BE49-F238E27FC236}">
                <a16:creationId xmlns:a16="http://schemas.microsoft.com/office/drawing/2014/main" id="{901DCCEF-571F-40D4-9E78-76B80DA22485}"/>
              </a:ext>
            </a:extLst>
          </p:cNvPr>
          <p:cNvSpPr/>
          <p:nvPr/>
        </p:nvSpPr>
        <p:spPr>
          <a:xfrm>
            <a:off x="19155494" y="-664237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4" name="Rectángulo 483">
            <a:extLst>
              <a:ext uri="{FF2B5EF4-FFF2-40B4-BE49-F238E27FC236}">
                <a16:creationId xmlns:a16="http://schemas.microsoft.com/office/drawing/2014/main" id="{36BB2770-97A7-44F8-A6E5-FA66C514D5C1}"/>
              </a:ext>
            </a:extLst>
          </p:cNvPr>
          <p:cNvSpPr/>
          <p:nvPr/>
        </p:nvSpPr>
        <p:spPr>
          <a:xfrm>
            <a:off x="20736537" y="-832874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5" name="Rectángulo 484">
            <a:extLst>
              <a:ext uri="{FF2B5EF4-FFF2-40B4-BE49-F238E27FC236}">
                <a16:creationId xmlns:a16="http://schemas.microsoft.com/office/drawing/2014/main" id="{6D6D8F69-BFFA-4B2D-95DD-AD639A6DC88C}"/>
              </a:ext>
            </a:extLst>
          </p:cNvPr>
          <p:cNvSpPr/>
          <p:nvPr/>
        </p:nvSpPr>
        <p:spPr>
          <a:xfrm>
            <a:off x="19442956" y="-664237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18" name="Rectángulo 517">
            <a:extLst>
              <a:ext uri="{FF2B5EF4-FFF2-40B4-BE49-F238E27FC236}">
                <a16:creationId xmlns:a16="http://schemas.microsoft.com/office/drawing/2014/main" id="{1FCEB169-27E3-4EFB-9BAA-952B694681F2}"/>
              </a:ext>
            </a:extLst>
          </p:cNvPr>
          <p:cNvSpPr/>
          <p:nvPr/>
        </p:nvSpPr>
        <p:spPr>
          <a:xfrm>
            <a:off x="18580569" y="-635866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19" name="Rectángulo 518">
            <a:extLst>
              <a:ext uri="{FF2B5EF4-FFF2-40B4-BE49-F238E27FC236}">
                <a16:creationId xmlns:a16="http://schemas.microsoft.com/office/drawing/2014/main" id="{C7BD5A47-A2F0-48CE-8E20-28C091836062}"/>
              </a:ext>
            </a:extLst>
          </p:cNvPr>
          <p:cNvSpPr/>
          <p:nvPr/>
        </p:nvSpPr>
        <p:spPr>
          <a:xfrm>
            <a:off x="18580569" y="-607770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0" name="Rectángulo 519">
            <a:extLst>
              <a:ext uri="{FF2B5EF4-FFF2-40B4-BE49-F238E27FC236}">
                <a16:creationId xmlns:a16="http://schemas.microsoft.com/office/drawing/2014/main" id="{A03D52E4-F80C-41E9-9030-75F015356334}"/>
              </a:ext>
            </a:extLst>
          </p:cNvPr>
          <p:cNvSpPr/>
          <p:nvPr/>
        </p:nvSpPr>
        <p:spPr>
          <a:xfrm>
            <a:off x="18868031" y="-635866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1" name="Rectángulo 520">
            <a:extLst>
              <a:ext uri="{FF2B5EF4-FFF2-40B4-BE49-F238E27FC236}">
                <a16:creationId xmlns:a16="http://schemas.microsoft.com/office/drawing/2014/main" id="{82DF143C-4FAF-4456-B5A1-9B3E518A830C}"/>
              </a:ext>
            </a:extLst>
          </p:cNvPr>
          <p:cNvSpPr/>
          <p:nvPr/>
        </p:nvSpPr>
        <p:spPr>
          <a:xfrm>
            <a:off x="18868031" y="-607770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2" name="Rectángulo 521">
            <a:extLst>
              <a:ext uri="{FF2B5EF4-FFF2-40B4-BE49-F238E27FC236}">
                <a16:creationId xmlns:a16="http://schemas.microsoft.com/office/drawing/2014/main" id="{CB4A80FD-125C-4E36-8C03-8FE575A49210}"/>
              </a:ext>
            </a:extLst>
          </p:cNvPr>
          <p:cNvSpPr/>
          <p:nvPr/>
        </p:nvSpPr>
        <p:spPr>
          <a:xfrm>
            <a:off x="19155494" y="-635866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3" name="Rectángulo 522">
            <a:extLst>
              <a:ext uri="{FF2B5EF4-FFF2-40B4-BE49-F238E27FC236}">
                <a16:creationId xmlns:a16="http://schemas.microsoft.com/office/drawing/2014/main" id="{98147C11-61C1-4E85-A05A-708AEE966AD9}"/>
              </a:ext>
            </a:extLst>
          </p:cNvPr>
          <p:cNvSpPr/>
          <p:nvPr/>
        </p:nvSpPr>
        <p:spPr>
          <a:xfrm>
            <a:off x="19155494" y="-607770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4" name="Rectángulo 523">
            <a:extLst>
              <a:ext uri="{FF2B5EF4-FFF2-40B4-BE49-F238E27FC236}">
                <a16:creationId xmlns:a16="http://schemas.microsoft.com/office/drawing/2014/main" id="{414391CB-4DC8-4720-A536-EE0FC4CBA1AC}"/>
              </a:ext>
            </a:extLst>
          </p:cNvPr>
          <p:cNvSpPr/>
          <p:nvPr/>
        </p:nvSpPr>
        <p:spPr>
          <a:xfrm>
            <a:off x="19442956" y="-635866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5" name="Rectángulo 524">
            <a:extLst>
              <a:ext uri="{FF2B5EF4-FFF2-40B4-BE49-F238E27FC236}">
                <a16:creationId xmlns:a16="http://schemas.microsoft.com/office/drawing/2014/main" id="{ED96A3EA-62D0-4E25-9EE0-860708BE5AA0}"/>
              </a:ext>
            </a:extLst>
          </p:cNvPr>
          <p:cNvSpPr/>
          <p:nvPr/>
        </p:nvSpPr>
        <p:spPr>
          <a:xfrm>
            <a:off x="19442956" y="-607770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6" name="Rectángulo 525">
            <a:extLst>
              <a:ext uri="{FF2B5EF4-FFF2-40B4-BE49-F238E27FC236}">
                <a16:creationId xmlns:a16="http://schemas.microsoft.com/office/drawing/2014/main" id="{E19190B3-4102-4305-B744-A58D8470DFB2}"/>
              </a:ext>
            </a:extLst>
          </p:cNvPr>
          <p:cNvSpPr/>
          <p:nvPr/>
        </p:nvSpPr>
        <p:spPr>
          <a:xfrm>
            <a:off x="18580569" y="-579029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7" name="Rectángulo 526">
            <a:extLst>
              <a:ext uri="{FF2B5EF4-FFF2-40B4-BE49-F238E27FC236}">
                <a16:creationId xmlns:a16="http://schemas.microsoft.com/office/drawing/2014/main" id="{90EFEB35-34EB-4FDE-8B03-596941CF18AA}"/>
              </a:ext>
            </a:extLst>
          </p:cNvPr>
          <p:cNvSpPr/>
          <p:nvPr/>
        </p:nvSpPr>
        <p:spPr>
          <a:xfrm>
            <a:off x="18580569" y="-551774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8" name="Rectángulo 527">
            <a:extLst>
              <a:ext uri="{FF2B5EF4-FFF2-40B4-BE49-F238E27FC236}">
                <a16:creationId xmlns:a16="http://schemas.microsoft.com/office/drawing/2014/main" id="{F4BC65E5-AF85-4BCC-A837-5AC20362D361}"/>
              </a:ext>
            </a:extLst>
          </p:cNvPr>
          <p:cNvSpPr/>
          <p:nvPr/>
        </p:nvSpPr>
        <p:spPr>
          <a:xfrm>
            <a:off x="18868031" y="-579029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9" name="Rectángulo 528">
            <a:extLst>
              <a:ext uri="{FF2B5EF4-FFF2-40B4-BE49-F238E27FC236}">
                <a16:creationId xmlns:a16="http://schemas.microsoft.com/office/drawing/2014/main" id="{508582DB-5C93-4840-B5D7-7FFD5D28885B}"/>
              </a:ext>
            </a:extLst>
          </p:cNvPr>
          <p:cNvSpPr/>
          <p:nvPr/>
        </p:nvSpPr>
        <p:spPr>
          <a:xfrm>
            <a:off x="18868031" y="-551774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0" name="Rectángulo 529">
            <a:extLst>
              <a:ext uri="{FF2B5EF4-FFF2-40B4-BE49-F238E27FC236}">
                <a16:creationId xmlns:a16="http://schemas.microsoft.com/office/drawing/2014/main" id="{C8E752F4-8EEA-4AD8-8ED9-1DF9D383B144}"/>
              </a:ext>
            </a:extLst>
          </p:cNvPr>
          <p:cNvSpPr/>
          <p:nvPr/>
        </p:nvSpPr>
        <p:spPr>
          <a:xfrm>
            <a:off x="19155494" y="-579029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1" name="Rectángulo 530">
            <a:extLst>
              <a:ext uri="{FF2B5EF4-FFF2-40B4-BE49-F238E27FC236}">
                <a16:creationId xmlns:a16="http://schemas.microsoft.com/office/drawing/2014/main" id="{7282C4D2-8F6D-4BD4-B013-94EC16922E61}"/>
              </a:ext>
            </a:extLst>
          </p:cNvPr>
          <p:cNvSpPr/>
          <p:nvPr/>
        </p:nvSpPr>
        <p:spPr>
          <a:xfrm>
            <a:off x="19155494" y="-551774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2" name="Rectángulo 531">
            <a:extLst>
              <a:ext uri="{FF2B5EF4-FFF2-40B4-BE49-F238E27FC236}">
                <a16:creationId xmlns:a16="http://schemas.microsoft.com/office/drawing/2014/main" id="{F6F59BCA-4955-440A-8636-0C0A3DF08667}"/>
              </a:ext>
            </a:extLst>
          </p:cNvPr>
          <p:cNvSpPr/>
          <p:nvPr/>
        </p:nvSpPr>
        <p:spPr>
          <a:xfrm>
            <a:off x="19442956" y="-579029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3" name="Rectángulo 532">
            <a:extLst>
              <a:ext uri="{FF2B5EF4-FFF2-40B4-BE49-F238E27FC236}">
                <a16:creationId xmlns:a16="http://schemas.microsoft.com/office/drawing/2014/main" id="{12372B37-2E37-47D6-AFBE-5AADCE39152A}"/>
              </a:ext>
            </a:extLst>
          </p:cNvPr>
          <p:cNvSpPr/>
          <p:nvPr/>
        </p:nvSpPr>
        <p:spPr>
          <a:xfrm>
            <a:off x="19442956" y="-551774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1" name="Rectángulo 550">
            <a:extLst>
              <a:ext uri="{FF2B5EF4-FFF2-40B4-BE49-F238E27FC236}">
                <a16:creationId xmlns:a16="http://schemas.microsoft.com/office/drawing/2014/main" id="{F0DC29ED-A43B-4488-B2AA-837D7F3BBF36}"/>
              </a:ext>
            </a:extLst>
          </p:cNvPr>
          <p:cNvSpPr/>
          <p:nvPr/>
        </p:nvSpPr>
        <p:spPr>
          <a:xfrm>
            <a:off x="21024000" y="-861004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3" name="Rectángulo 552">
            <a:extLst>
              <a:ext uri="{FF2B5EF4-FFF2-40B4-BE49-F238E27FC236}">
                <a16:creationId xmlns:a16="http://schemas.microsoft.com/office/drawing/2014/main" id="{B8AC89DE-90C3-49D2-931D-51FCC4997FF0}"/>
              </a:ext>
            </a:extLst>
          </p:cNvPr>
          <p:cNvSpPr/>
          <p:nvPr/>
        </p:nvSpPr>
        <p:spPr>
          <a:xfrm>
            <a:off x="21311462" y="-861004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5" name="Rectángulo 554">
            <a:extLst>
              <a:ext uri="{FF2B5EF4-FFF2-40B4-BE49-F238E27FC236}">
                <a16:creationId xmlns:a16="http://schemas.microsoft.com/office/drawing/2014/main" id="{D189B622-9330-45CE-A97F-DC24F00BC31C}"/>
              </a:ext>
            </a:extLst>
          </p:cNvPr>
          <p:cNvSpPr/>
          <p:nvPr/>
        </p:nvSpPr>
        <p:spPr>
          <a:xfrm>
            <a:off x="21598925" y="-861004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7" name="Rectángulo 556">
            <a:extLst>
              <a:ext uri="{FF2B5EF4-FFF2-40B4-BE49-F238E27FC236}">
                <a16:creationId xmlns:a16="http://schemas.microsoft.com/office/drawing/2014/main" id="{EBC1DB82-A152-48BD-A990-C064F61B62EA}"/>
              </a:ext>
            </a:extLst>
          </p:cNvPr>
          <p:cNvSpPr/>
          <p:nvPr/>
        </p:nvSpPr>
        <p:spPr>
          <a:xfrm>
            <a:off x="21886387" y="-861004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8" name="Rectángulo 557">
            <a:extLst>
              <a:ext uri="{FF2B5EF4-FFF2-40B4-BE49-F238E27FC236}">
                <a16:creationId xmlns:a16="http://schemas.microsoft.com/office/drawing/2014/main" id="{53344343-DB2A-42DE-BC8D-FAA2475205BC}"/>
              </a:ext>
            </a:extLst>
          </p:cNvPr>
          <p:cNvSpPr/>
          <p:nvPr/>
        </p:nvSpPr>
        <p:spPr>
          <a:xfrm>
            <a:off x="21024000" y="-832874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9" name="Rectángulo 558">
            <a:extLst>
              <a:ext uri="{FF2B5EF4-FFF2-40B4-BE49-F238E27FC236}">
                <a16:creationId xmlns:a16="http://schemas.microsoft.com/office/drawing/2014/main" id="{CC977236-82DB-4DB5-BA60-D2314E58E848}"/>
              </a:ext>
            </a:extLst>
          </p:cNvPr>
          <p:cNvSpPr/>
          <p:nvPr/>
        </p:nvSpPr>
        <p:spPr>
          <a:xfrm>
            <a:off x="19730419" y="-664237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0" name="Rectángulo 559">
            <a:extLst>
              <a:ext uri="{FF2B5EF4-FFF2-40B4-BE49-F238E27FC236}">
                <a16:creationId xmlns:a16="http://schemas.microsoft.com/office/drawing/2014/main" id="{303EBE00-6DCE-47B6-8C2C-7AC4B6AE570C}"/>
              </a:ext>
            </a:extLst>
          </p:cNvPr>
          <p:cNvSpPr/>
          <p:nvPr/>
        </p:nvSpPr>
        <p:spPr>
          <a:xfrm>
            <a:off x="21311462" y="-832874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1" name="Rectángulo 560">
            <a:extLst>
              <a:ext uri="{FF2B5EF4-FFF2-40B4-BE49-F238E27FC236}">
                <a16:creationId xmlns:a16="http://schemas.microsoft.com/office/drawing/2014/main" id="{CB4AE847-7D95-4405-B2C8-4AA5AC361673}"/>
              </a:ext>
            </a:extLst>
          </p:cNvPr>
          <p:cNvSpPr/>
          <p:nvPr/>
        </p:nvSpPr>
        <p:spPr>
          <a:xfrm>
            <a:off x="20017881" y="-664237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2" name="Rectángulo 561">
            <a:extLst>
              <a:ext uri="{FF2B5EF4-FFF2-40B4-BE49-F238E27FC236}">
                <a16:creationId xmlns:a16="http://schemas.microsoft.com/office/drawing/2014/main" id="{BBAD3D91-1C31-48B2-BB56-71A754CF3E24}"/>
              </a:ext>
            </a:extLst>
          </p:cNvPr>
          <p:cNvSpPr/>
          <p:nvPr/>
        </p:nvSpPr>
        <p:spPr>
          <a:xfrm>
            <a:off x="21598925" y="-832874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3" name="Rectángulo 562">
            <a:extLst>
              <a:ext uri="{FF2B5EF4-FFF2-40B4-BE49-F238E27FC236}">
                <a16:creationId xmlns:a16="http://schemas.microsoft.com/office/drawing/2014/main" id="{307F301E-6498-4C0F-9EFF-218E1F757226}"/>
              </a:ext>
            </a:extLst>
          </p:cNvPr>
          <p:cNvSpPr/>
          <p:nvPr/>
        </p:nvSpPr>
        <p:spPr>
          <a:xfrm>
            <a:off x="20305344" y="-664237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4" name="Rectángulo 563">
            <a:extLst>
              <a:ext uri="{FF2B5EF4-FFF2-40B4-BE49-F238E27FC236}">
                <a16:creationId xmlns:a16="http://schemas.microsoft.com/office/drawing/2014/main" id="{4C48AF60-9D7C-40B8-BA55-30E309874BD8}"/>
              </a:ext>
            </a:extLst>
          </p:cNvPr>
          <p:cNvSpPr/>
          <p:nvPr/>
        </p:nvSpPr>
        <p:spPr>
          <a:xfrm>
            <a:off x="21886387" y="-832874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5" name="Rectángulo 564">
            <a:extLst>
              <a:ext uri="{FF2B5EF4-FFF2-40B4-BE49-F238E27FC236}">
                <a16:creationId xmlns:a16="http://schemas.microsoft.com/office/drawing/2014/main" id="{94AF3EEC-4711-49D6-96C8-5F8423E0597C}"/>
              </a:ext>
            </a:extLst>
          </p:cNvPr>
          <p:cNvSpPr/>
          <p:nvPr/>
        </p:nvSpPr>
        <p:spPr>
          <a:xfrm>
            <a:off x="20592806" y="-664237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6" name="Rectángulo 565">
            <a:extLst>
              <a:ext uri="{FF2B5EF4-FFF2-40B4-BE49-F238E27FC236}">
                <a16:creationId xmlns:a16="http://schemas.microsoft.com/office/drawing/2014/main" id="{D550169D-7AFB-483E-99BF-FC32A5BFDD73}"/>
              </a:ext>
            </a:extLst>
          </p:cNvPr>
          <p:cNvSpPr/>
          <p:nvPr/>
        </p:nvSpPr>
        <p:spPr>
          <a:xfrm>
            <a:off x="19730419" y="-635866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7" name="Rectángulo 566">
            <a:extLst>
              <a:ext uri="{FF2B5EF4-FFF2-40B4-BE49-F238E27FC236}">
                <a16:creationId xmlns:a16="http://schemas.microsoft.com/office/drawing/2014/main" id="{12C5E3B4-AF54-4484-B34A-F3A3D9E094A0}"/>
              </a:ext>
            </a:extLst>
          </p:cNvPr>
          <p:cNvSpPr/>
          <p:nvPr/>
        </p:nvSpPr>
        <p:spPr>
          <a:xfrm>
            <a:off x="19730419" y="-607770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8" name="Rectángulo 567">
            <a:extLst>
              <a:ext uri="{FF2B5EF4-FFF2-40B4-BE49-F238E27FC236}">
                <a16:creationId xmlns:a16="http://schemas.microsoft.com/office/drawing/2014/main" id="{AF5B7E8A-3481-4B7E-A43C-440626B00381}"/>
              </a:ext>
            </a:extLst>
          </p:cNvPr>
          <p:cNvSpPr/>
          <p:nvPr/>
        </p:nvSpPr>
        <p:spPr>
          <a:xfrm>
            <a:off x="20017881" y="-635866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9" name="Rectángulo 568">
            <a:extLst>
              <a:ext uri="{FF2B5EF4-FFF2-40B4-BE49-F238E27FC236}">
                <a16:creationId xmlns:a16="http://schemas.microsoft.com/office/drawing/2014/main" id="{EBF31438-7CC8-4819-93F0-D95B3EB4AB55}"/>
              </a:ext>
            </a:extLst>
          </p:cNvPr>
          <p:cNvSpPr/>
          <p:nvPr/>
        </p:nvSpPr>
        <p:spPr>
          <a:xfrm>
            <a:off x="20017881" y="-607770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0" name="Rectángulo 569">
            <a:extLst>
              <a:ext uri="{FF2B5EF4-FFF2-40B4-BE49-F238E27FC236}">
                <a16:creationId xmlns:a16="http://schemas.microsoft.com/office/drawing/2014/main" id="{264C3617-F8C4-44C8-ACF2-50D511279BC0}"/>
              </a:ext>
            </a:extLst>
          </p:cNvPr>
          <p:cNvSpPr/>
          <p:nvPr/>
        </p:nvSpPr>
        <p:spPr>
          <a:xfrm>
            <a:off x="20305344" y="-635866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1" name="Rectángulo 570">
            <a:extLst>
              <a:ext uri="{FF2B5EF4-FFF2-40B4-BE49-F238E27FC236}">
                <a16:creationId xmlns:a16="http://schemas.microsoft.com/office/drawing/2014/main" id="{833AA44F-9CBD-44CC-817E-7FC285C70BAC}"/>
              </a:ext>
            </a:extLst>
          </p:cNvPr>
          <p:cNvSpPr/>
          <p:nvPr/>
        </p:nvSpPr>
        <p:spPr>
          <a:xfrm>
            <a:off x="20305344" y="-607770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2" name="Rectángulo 571">
            <a:extLst>
              <a:ext uri="{FF2B5EF4-FFF2-40B4-BE49-F238E27FC236}">
                <a16:creationId xmlns:a16="http://schemas.microsoft.com/office/drawing/2014/main" id="{74F53FF0-D3F1-4AB2-B483-BD21C80C4A3E}"/>
              </a:ext>
            </a:extLst>
          </p:cNvPr>
          <p:cNvSpPr/>
          <p:nvPr/>
        </p:nvSpPr>
        <p:spPr>
          <a:xfrm>
            <a:off x="20592806" y="-635866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3" name="Rectángulo 572">
            <a:extLst>
              <a:ext uri="{FF2B5EF4-FFF2-40B4-BE49-F238E27FC236}">
                <a16:creationId xmlns:a16="http://schemas.microsoft.com/office/drawing/2014/main" id="{BB4F083D-310E-43CC-BC8E-D245D57B3161}"/>
              </a:ext>
            </a:extLst>
          </p:cNvPr>
          <p:cNvSpPr/>
          <p:nvPr/>
        </p:nvSpPr>
        <p:spPr>
          <a:xfrm>
            <a:off x="20592806" y="-607770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4" name="Rectángulo 573">
            <a:extLst>
              <a:ext uri="{FF2B5EF4-FFF2-40B4-BE49-F238E27FC236}">
                <a16:creationId xmlns:a16="http://schemas.microsoft.com/office/drawing/2014/main" id="{0309B73C-7C15-4B01-9549-BC99B6742B54}"/>
              </a:ext>
            </a:extLst>
          </p:cNvPr>
          <p:cNvSpPr/>
          <p:nvPr/>
        </p:nvSpPr>
        <p:spPr>
          <a:xfrm>
            <a:off x="19730419" y="-579029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5" name="Rectángulo 574">
            <a:extLst>
              <a:ext uri="{FF2B5EF4-FFF2-40B4-BE49-F238E27FC236}">
                <a16:creationId xmlns:a16="http://schemas.microsoft.com/office/drawing/2014/main" id="{026EE0C7-7747-4171-813B-F4D7E06ACE8C}"/>
              </a:ext>
            </a:extLst>
          </p:cNvPr>
          <p:cNvSpPr/>
          <p:nvPr/>
        </p:nvSpPr>
        <p:spPr>
          <a:xfrm>
            <a:off x="19730419" y="-551774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6" name="Rectángulo 575">
            <a:extLst>
              <a:ext uri="{FF2B5EF4-FFF2-40B4-BE49-F238E27FC236}">
                <a16:creationId xmlns:a16="http://schemas.microsoft.com/office/drawing/2014/main" id="{546E263A-EA81-4049-A7BF-3B2FD258FD4A}"/>
              </a:ext>
            </a:extLst>
          </p:cNvPr>
          <p:cNvSpPr/>
          <p:nvPr/>
        </p:nvSpPr>
        <p:spPr>
          <a:xfrm>
            <a:off x="20017881" y="-579029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7" name="Rectángulo 576">
            <a:extLst>
              <a:ext uri="{FF2B5EF4-FFF2-40B4-BE49-F238E27FC236}">
                <a16:creationId xmlns:a16="http://schemas.microsoft.com/office/drawing/2014/main" id="{71148E6A-C836-4721-98F2-9EB8CEDA214E}"/>
              </a:ext>
            </a:extLst>
          </p:cNvPr>
          <p:cNvSpPr/>
          <p:nvPr/>
        </p:nvSpPr>
        <p:spPr>
          <a:xfrm>
            <a:off x="20017881" y="-551774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8" name="Rectángulo 577">
            <a:extLst>
              <a:ext uri="{FF2B5EF4-FFF2-40B4-BE49-F238E27FC236}">
                <a16:creationId xmlns:a16="http://schemas.microsoft.com/office/drawing/2014/main" id="{34DA849C-A147-4D48-8686-1C7F0CC8B252}"/>
              </a:ext>
            </a:extLst>
          </p:cNvPr>
          <p:cNvSpPr/>
          <p:nvPr/>
        </p:nvSpPr>
        <p:spPr>
          <a:xfrm>
            <a:off x="20305344" y="-579029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9" name="Rectángulo 578">
            <a:extLst>
              <a:ext uri="{FF2B5EF4-FFF2-40B4-BE49-F238E27FC236}">
                <a16:creationId xmlns:a16="http://schemas.microsoft.com/office/drawing/2014/main" id="{1F307501-48F1-418A-A5CE-96A38137F9AA}"/>
              </a:ext>
            </a:extLst>
          </p:cNvPr>
          <p:cNvSpPr/>
          <p:nvPr/>
        </p:nvSpPr>
        <p:spPr>
          <a:xfrm>
            <a:off x="20305344" y="-551774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0" name="Rectángulo 579">
            <a:extLst>
              <a:ext uri="{FF2B5EF4-FFF2-40B4-BE49-F238E27FC236}">
                <a16:creationId xmlns:a16="http://schemas.microsoft.com/office/drawing/2014/main" id="{DDA986F4-0EB6-44D7-8301-889A46815CCE}"/>
              </a:ext>
            </a:extLst>
          </p:cNvPr>
          <p:cNvSpPr/>
          <p:nvPr/>
        </p:nvSpPr>
        <p:spPr>
          <a:xfrm>
            <a:off x="20592806" y="-579029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1" name="Rectángulo 580">
            <a:extLst>
              <a:ext uri="{FF2B5EF4-FFF2-40B4-BE49-F238E27FC236}">
                <a16:creationId xmlns:a16="http://schemas.microsoft.com/office/drawing/2014/main" id="{84EC0203-9FAC-4842-8C48-29D0A4232514}"/>
              </a:ext>
            </a:extLst>
          </p:cNvPr>
          <p:cNvSpPr/>
          <p:nvPr/>
        </p:nvSpPr>
        <p:spPr>
          <a:xfrm>
            <a:off x="20592806" y="-551774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2" name="Rectángulo 581">
            <a:extLst>
              <a:ext uri="{FF2B5EF4-FFF2-40B4-BE49-F238E27FC236}">
                <a16:creationId xmlns:a16="http://schemas.microsoft.com/office/drawing/2014/main" id="{D8F6F4C4-DE54-4B34-BF09-93EE166BFF63}"/>
              </a:ext>
            </a:extLst>
          </p:cNvPr>
          <p:cNvSpPr/>
          <p:nvPr/>
        </p:nvSpPr>
        <p:spPr>
          <a:xfrm>
            <a:off x="18582950" y="-523943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3" name="Rectángulo 582">
            <a:extLst>
              <a:ext uri="{FF2B5EF4-FFF2-40B4-BE49-F238E27FC236}">
                <a16:creationId xmlns:a16="http://schemas.microsoft.com/office/drawing/2014/main" id="{340854E2-D768-4A3C-94C2-8E8413F0BCE1}"/>
              </a:ext>
            </a:extLst>
          </p:cNvPr>
          <p:cNvSpPr/>
          <p:nvPr/>
        </p:nvSpPr>
        <p:spPr>
          <a:xfrm>
            <a:off x="18582950" y="-495848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4" name="Rectángulo 583">
            <a:extLst>
              <a:ext uri="{FF2B5EF4-FFF2-40B4-BE49-F238E27FC236}">
                <a16:creationId xmlns:a16="http://schemas.microsoft.com/office/drawing/2014/main" id="{C89D7C13-14E1-4871-A471-88447B1B453B}"/>
              </a:ext>
            </a:extLst>
          </p:cNvPr>
          <p:cNvSpPr/>
          <p:nvPr/>
        </p:nvSpPr>
        <p:spPr>
          <a:xfrm>
            <a:off x="18870412" y="-523943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5" name="Rectángulo 584">
            <a:extLst>
              <a:ext uri="{FF2B5EF4-FFF2-40B4-BE49-F238E27FC236}">
                <a16:creationId xmlns:a16="http://schemas.microsoft.com/office/drawing/2014/main" id="{8C96FE54-6617-4F0E-958E-7145EA351EA3}"/>
              </a:ext>
            </a:extLst>
          </p:cNvPr>
          <p:cNvSpPr/>
          <p:nvPr/>
        </p:nvSpPr>
        <p:spPr>
          <a:xfrm>
            <a:off x="18870412" y="-495848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6" name="Rectángulo 585">
            <a:extLst>
              <a:ext uri="{FF2B5EF4-FFF2-40B4-BE49-F238E27FC236}">
                <a16:creationId xmlns:a16="http://schemas.microsoft.com/office/drawing/2014/main" id="{32B294DA-5D8A-46A0-AC16-65D913CE004B}"/>
              </a:ext>
            </a:extLst>
          </p:cNvPr>
          <p:cNvSpPr/>
          <p:nvPr/>
        </p:nvSpPr>
        <p:spPr>
          <a:xfrm>
            <a:off x="19157875" y="-523943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7" name="Rectángulo 586">
            <a:extLst>
              <a:ext uri="{FF2B5EF4-FFF2-40B4-BE49-F238E27FC236}">
                <a16:creationId xmlns:a16="http://schemas.microsoft.com/office/drawing/2014/main" id="{6344257A-F390-4657-B401-402FC72AD905}"/>
              </a:ext>
            </a:extLst>
          </p:cNvPr>
          <p:cNvSpPr/>
          <p:nvPr/>
        </p:nvSpPr>
        <p:spPr>
          <a:xfrm>
            <a:off x="19157875" y="-495848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8" name="Rectángulo 587">
            <a:extLst>
              <a:ext uri="{FF2B5EF4-FFF2-40B4-BE49-F238E27FC236}">
                <a16:creationId xmlns:a16="http://schemas.microsoft.com/office/drawing/2014/main" id="{63950FBC-03E9-4706-B246-8B0BCA17E6DB}"/>
              </a:ext>
            </a:extLst>
          </p:cNvPr>
          <p:cNvSpPr/>
          <p:nvPr/>
        </p:nvSpPr>
        <p:spPr>
          <a:xfrm>
            <a:off x="19445337" y="-523943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9" name="Rectángulo 588">
            <a:extLst>
              <a:ext uri="{FF2B5EF4-FFF2-40B4-BE49-F238E27FC236}">
                <a16:creationId xmlns:a16="http://schemas.microsoft.com/office/drawing/2014/main" id="{252D7E6B-2622-4ABB-AD6F-F8EBA32CF7ED}"/>
              </a:ext>
            </a:extLst>
          </p:cNvPr>
          <p:cNvSpPr/>
          <p:nvPr/>
        </p:nvSpPr>
        <p:spPr>
          <a:xfrm>
            <a:off x="19445337" y="-495848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0" name="Rectángulo 589">
            <a:extLst>
              <a:ext uri="{FF2B5EF4-FFF2-40B4-BE49-F238E27FC236}">
                <a16:creationId xmlns:a16="http://schemas.microsoft.com/office/drawing/2014/main" id="{963CAF33-4ABA-41D5-8DBD-8812371A0E24}"/>
              </a:ext>
            </a:extLst>
          </p:cNvPr>
          <p:cNvSpPr/>
          <p:nvPr/>
        </p:nvSpPr>
        <p:spPr>
          <a:xfrm>
            <a:off x="18582950" y="-467718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1" name="Rectángulo 590">
            <a:extLst>
              <a:ext uri="{FF2B5EF4-FFF2-40B4-BE49-F238E27FC236}">
                <a16:creationId xmlns:a16="http://schemas.microsoft.com/office/drawing/2014/main" id="{528C4DBF-BB06-4051-B00B-2D3667625341}"/>
              </a:ext>
            </a:extLst>
          </p:cNvPr>
          <p:cNvSpPr/>
          <p:nvPr/>
        </p:nvSpPr>
        <p:spPr>
          <a:xfrm>
            <a:off x="18582950" y="-439622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2" name="Rectángulo 591">
            <a:extLst>
              <a:ext uri="{FF2B5EF4-FFF2-40B4-BE49-F238E27FC236}">
                <a16:creationId xmlns:a16="http://schemas.microsoft.com/office/drawing/2014/main" id="{51D6B12D-D049-48D3-B488-95D0A524D483}"/>
              </a:ext>
            </a:extLst>
          </p:cNvPr>
          <p:cNvSpPr/>
          <p:nvPr/>
        </p:nvSpPr>
        <p:spPr>
          <a:xfrm>
            <a:off x="18870412" y="-467718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3" name="Rectángulo 592">
            <a:extLst>
              <a:ext uri="{FF2B5EF4-FFF2-40B4-BE49-F238E27FC236}">
                <a16:creationId xmlns:a16="http://schemas.microsoft.com/office/drawing/2014/main" id="{135EF45D-70BA-447E-B7B1-850AF3CCF242}"/>
              </a:ext>
            </a:extLst>
          </p:cNvPr>
          <p:cNvSpPr/>
          <p:nvPr/>
        </p:nvSpPr>
        <p:spPr>
          <a:xfrm>
            <a:off x="18870412" y="-439622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4" name="Rectángulo 593">
            <a:extLst>
              <a:ext uri="{FF2B5EF4-FFF2-40B4-BE49-F238E27FC236}">
                <a16:creationId xmlns:a16="http://schemas.microsoft.com/office/drawing/2014/main" id="{CBD94A35-D340-4BD8-9348-67E4650C1A61}"/>
              </a:ext>
            </a:extLst>
          </p:cNvPr>
          <p:cNvSpPr/>
          <p:nvPr/>
        </p:nvSpPr>
        <p:spPr>
          <a:xfrm>
            <a:off x="19157875" y="-467718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5" name="Rectángulo 594">
            <a:extLst>
              <a:ext uri="{FF2B5EF4-FFF2-40B4-BE49-F238E27FC236}">
                <a16:creationId xmlns:a16="http://schemas.microsoft.com/office/drawing/2014/main" id="{8B28487B-391E-40BF-AE51-2052FEE0C7D9}"/>
              </a:ext>
            </a:extLst>
          </p:cNvPr>
          <p:cNvSpPr/>
          <p:nvPr/>
        </p:nvSpPr>
        <p:spPr>
          <a:xfrm>
            <a:off x="19157875" y="-439622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6" name="Rectángulo 595">
            <a:extLst>
              <a:ext uri="{FF2B5EF4-FFF2-40B4-BE49-F238E27FC236}">
                <a16:creationId xmlns:a16="http://schemas.microsoft.com/office/drawing/2014/main" id="{5EF2CDE3-E36D-4F34-8E35-C72712933336}"/>
              </a:ext>
            </a:extLst>
          </p:cNvPr>
          <p:cNvSpPr/>
          <p:nvPr/>
        </p:nvSpPr>
        <p:spPr>
          <a:xfrm>
            <a:off x="19445337" y="-467718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7" name="Rectángulo 596">
            <a:extLst>
              <a:ext uri="{FF2B5EF4-FFF2-40B4-BE49-F238E27FC236}">
                <a16:creationId xmlns:a16="http://schemas.microsoft.com/office/drawing/2014/main" id="{08BB88DC-5038-4169-9D0E-8A864230947B}"/>
              </a:ext>
            </a:extLst>
          </p:cNvPr>
          <p:cNvSpPr/>
          <p:nvPr/>
        </p:nvSpPr>
        <p:spPr>
          <a:xfrm>
            <a:off x="19445337" y="-439622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8" name="Rectángulo 597">
            <a:extLst>
              <a:ext uri="{FF2B5EF4-FFF2-40B4-BE49-F238E27FC236}">
                <a16:creationId xmlns:a16="http://schemas.microsoft.com/office/drawing/2014/main" id="{00A3FB6F-0780-434B-8662-F3F520599E68}"/>
              </a:ext>
            </a:extLst>
          </p:cNvPr>
          <p:cNvSpPr/>
          <p:nvPr/>
        </p:nvSpPr>
        <p:spPr>
          <a:xfrm>
            <a:off x="18582950" y="-411251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9" name="Rectángulo 598">
            <a:extLst>
              <a:ext uri="{FF2B5EF4-FFF2-40B4-BE49-F238E27FC236}">
                <a16:creationId xmlns:a16="http://schemas.microsoft.com/office/drawing/2014/main" id="{EF29151F-82FA-45C1-8045-12918E39D96C}"/>
              </a:ext>
            </a:extLst>
          </p:cNvPr>
          <p:cNvSpPr/>
          <p:nvPr/>
        </p:nvSpPr>
        <p:spPr>
          <a:xfrm>
            <a:off x="18582950" y="-384988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0" name="Rectángulo 599">
            <a:extLst>
              <a:ext uri="{FF2B5EF4-FFF2-40B4-BE49-F238E27FC236}">
                <a16:creationId xmlns:a16="http://schemas.microsoft.com/office/drawing/2014/main" id="{A9A0C6DD-3498-4E77-AACA-D5AA05152041}"/>
              </a:ext>
            </a:extLst>
          </p:cNvPr>
          <p:cNvSpPr/>
          <p:nvPr/>
        </p:nvSpPr>
        <p:spPr>
          <a:xfrm>
            <a:off x="18870412" y="-411251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1" name="Rectángulo 600">
            <a:extLst>
              <a:ext uri="{FF2B5EF4-FFF2-40B4-BE49-F238E27FC236}">
                <a16:creationId xmlns:a16="http://schemas.microsoft.com/office/drawing/2014/main" id="{20165548-624B-4957-94AB-13947B123445}"/>
              </a:ext>
            </a:extLst>
          </p:cNvPr>
          <p:cNvSpPr/>
          <p:nvPr/>
        </p:nvSpPr>
        <p:spPr>
          <a:xfrm>
            <a:off x="18870412" y="-384988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2" name="Rectángulo 601">
            <a:extLst>
              <a:ext uri="{FF2B5EF4-FFF2-40B4-BE49-F238E27FC236}">
                <a16:creationId xmlns:a16="http://schemas.microsoft.com/office/drawing/2014/main" id="{026BC48B-A0B7-4C6A-9144-FF219353A989}"/>
              </a:ext>
            </a:extLst>
          </p:cNvPr>
          <p:cNvSpPr/>
          <p:nvPr/>
        </p:nvSpPr>
        <p:spPr>
          <a:xfrm>
            <a:off x="19157875" y="-411251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3" name="Rectángulo 602">
            <a:extLst>
              <a:ext uri="{FF2B5EF4-FFF2-40B4-BE49-F238E27FC236}">
                <a16:creationId xmlns:a16="http://schemas.microsoft.com/office/drawing/2014/main" id="{E757A9F3-23B7-4748-B1D2-7BC83FE14384}"/>
              </a:ext>
            </a:extLst>
          </p:cNvPr>
          <p:cNvSpPr/>
          <p:nvPr/>
        </p:nvSpPr>
        <p:spPr>
          <a:xfrm>
            <a:off x="19157875" y="-384988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4" name="Rectángulo 603">
            <a:extLst>
              <a:ext uri="{FF2B5EF4-FFF2-40B4-BE49-F238E27FC236}">
                <a16:creationId xmlns:a16="http://schemas.microsoft.com/office/drawing/2014/main" id="{E8F7C528-CAB2-4264-9020-D84359508372}"/>
              </a:ext>
            </a:extLst>
          </p:cNvPr>
          <p:cNvSpPr/>
          <p:nvPr/>
        </p:nvSpPr>
        <p:spPr>
          <a:xfrm>
            <a:off x="19445337" y="-411251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5" name="Rectángulo 604">
            <a:extLst>
              <a:ext uri="{FF2B5EF4-FFF2-40B4-BE49-F238E27FC236}">
                <a16:creationId xmlns:a16="http://schemas.microsoft.com/office/drawing/2014/main" id="{59E00D48-0A3C-4F01-B927-29F6CA564EC6}"/>
              </a:ext>
            </a:extLst>
          </p:cNvPr>
          <p:cNvSpPr/>
          <p:nvPr/>
        </p:nvSpPr>
        <p:spPr>
          <a:xfrm>
            <a:off x="19445337" y="-384988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6" name="Rectángulo 605">
            <a:extLst>
              <a:ext uri="{FF2B5EF4-FFF2-40B4-BE49-F238E27FC236}">
                <a16:creationId xmlns:a16="http://schemas.microsoft.com/office/drawing/2014/main" id="{FC718E0B-6223-4F75-9BA0-1DD7C81BC3CE}"/>
              </a:ext>
            </a:extLst>
          </p:cNvPr>
          <p:cNvSpPr/>
          <p:nvPr/>
        </p:nvSpPr>
        <p:spPr>
          <a:xfrm>
            <a:off x="18582950" y="-356247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7" name="Rectángulo 606">
            <a:extLst>
              <a:ext uri="{FF2B5EF4-FFF2-40B4-BE49-F238E27FC236}">
                <a16:creationId xmlns:a16="http://schemas.microsoft.com/office/drawing/2014/main" id="{A636C28B-55A0-4B32-9E6E-7E2D70F42EEF}"/>
              </a:ext>
            </a:extLst>
          </p:cNvPr>
          <p:cNvSpPr/>
          <p:nvPr/>
        </p:nvSpPr>
        <p:spPr>
          <a:xfrm>
            <a:off x="18582950" y="-328533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8" name="Rectángulo 607">
            <a:extLst>
              <a:ext uri="{FF2B5EF4-FFF2-40B4-BE49-F238E27FC236}">
                <a16:creationId xmlns:a16="http://schemas.microsoft.com/office/drawing/2014/main" id="{CD29EFD5-554C-46F4-822F-76D3F81DB09E}"/>
              </a:ext>
            </a:extLst>
          </p:cNvPr>
          <p:cNvSpPr/>
          <p:nvPr/>
        </p:nvSpPr>
        <p:spPr>
          <a:xfrm>
            <a:off x="18870412" y="-356247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9" name="Rectángulo 608">
            <a:extLst>
              <a:ext uri="{FF2B5EF4-FFF2-40B4-BE49-F238E27FC236}">
                <a16:creationId xmlns:a16="http://schemas.microsoft.com/office/drawing/2014/main" id="{7BB9AFCA-A6D5-4CFB-850B-369D7BD27F13}"/>
              </a:ext>
            </a:extLst>
          </p:cNvPr>
          <p:cNvSpPr/>
          <p:nvPr/>
        </p:nvSpPr>
        <p:spPr>
          <a:xfrm>
            <a:off x="18870412" y="-328533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0" name="Rectángulo 609">
            <a:extLst>
              <a:ext uri="{FF2B5EF4-FFF2-40B4-BE49-F238E27FC236}">
                <a16:creationId xmlns:a16="http://schemas.microsoft.com/office/drawing/2014/main" id="{5E4C43C5-8075-4915-BD74-C4F7048CAE43}"/>
              </a:ext>
            </a:extLst>
          </p:cNvPr>
          <p:cNvSpPr/>
          <p:nvPr/>
        </p:nvSpPr>
        <p:spPr>
          <a:xfrm>
            <a:off x="19157875" y="-356247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1" name="Rectángulo 610">
            <a:extLst>
              <a:ext uri="{FF2B5EF4-FFF2-40B4-BE49-F238E27FC236}">
                <a16:creationId xmlns:a16="http://schemas.microsoft.com/office/drawing/2014/main" id="{C543F4DB-6DF6-4730-9CC2-97B7BF9E443E}"/>
              </a:ext>
            </a:extLst>
          </p:cNvPr>
          <p:cNvSpPr/>
          <p:nvPr/>
        </p:nvSpPr>
        <p:spPr>
          <a:xfrm>
            <a:off x="19157875" y="-328533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2" name="Rectángulo 611">
            <a:extLst>
              <a:ext uri="{FF2B5EF4-FFF2-40B4-BE49-F238E27FC236}">
                <a16:creationId xmlns:a16="http://schemas.microsoft.com/office/drawing/2014/main" id="{E2F3869D-58E4-4D8C-9F57-D0F8E8B96773}"/>
              </a:ext>
            </a:extLst>
          </p:cNvPr>
          <p:cNvSpPr/>
          <p:nvPr/>
        </p:nvSpPr>
        <p:spPr>
          <a:xfrm>
            <a:off x="19445337" y="-356247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3" name="Rectángulo 612">
            <a:extLst>
              <a:ext uri="{FF2B5EF4-FFF2-40B4-BE49-F238E27FC236}">
                <a16:creationId xmlns:a16="http://schemas.microsoft.com/office/drawing/2014/main" id="{D84F6613-DBED-4422-823A-143D6A5CDBCB}"/>
              </a:ext>
            </a:extLst>
          </p:cNvPr>
          <p:cNvSpPr/>
          <p:nvPr/>
        </p:nvSpPr>
        <p:spPr>
          <a:xfrm>
            <a:off x="19445337" y="-328533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4" name="Rectángulo 613">
            <a:extLst>
              <a:ext uri="{FF2B5EF4-FFF2-40B4-BE49-F238E27FC236}">
                <a16:creationId xmlns:a16="http://schemas.microsoft.com/office/drawing/2014/main" id="{F1F52CB4-B0CE-4E1D-AEDB-25BD91C4FD29}"/>
              </a:ext>
            </a:extLst>
          </p:cNvPr>
          <p:cNvSpPr/>
          <p:nvPr/>
        </p:nvSpPr>
        <p:spPr>
          <a:xfrm>
            <a:off x="19732800" y="-523943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5" name="Rectángulo 614">
            <a:extLst>
              <a:ext uri="{FF2B5EF4-FFF2-40B4-BE49-F238E27FC236}">
                <a16:creationId xmlns:a16="http://schemas.microsoft.com/office/drawing/2014/main" id="{9D3C9702-B7F1-4ACE-BDC4-8991D192C654}"/>
              </a:ext>
            </a:extLst>
          </p:cNvPr>
          <p:cNvSpPr/>
          <p:nvPr/>
        </p:nvSpPr>
        <p:spPr>
          <a:xfrm>
            <a:off x="19732800" y="-495848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6" name="Rectángulo 615">
            <a:extLst>
              <a:ext uri="{FF2B5EF4-FFF2-40B4-BE49-F238E27FC236}">
                <a16:creationId xmlns:a16="http://schemas.microsoft.com/office/drawing/2014/main" id="{51DE62EF-5798-4D31-BD7D-8F5EF9411C77}"/>
              </a:ext>
            </a:extLst>
          </p:cNvPr>
          <p:cNvSpPr/>
          <p:nvPr/>
        </p:nvSpPr>
        <p:spPr>
          <a:xfrm>
            <a:off x="20020262" y="-523943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7" name="Rectángulo 616">
            <a:extLst>
              <a:ext uri="{FF2B5EF4-FFF2-40B4-BE49-F238E27FC236}">
                <a16:creationId xmlns:a16="http://schemas.microsoft.com/office/drawing/2014/main" id="{BFE2EBBF-9228-4D5C-8F46-8307235A8769}"/>
              </a:ext>
            </a:extLst>
          </p:cNvPr>
          <p:cNvSpPr/>
          <p:nvPr/>
        </p:nvSpPr>
        <p:spPr>
          <a:xfrm>
            <a:off x="20020262" y="-495848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8" name="Rectángulo 617">
            <a:extLst>
              <a:ext uri="{FF2B5EF4-FFF2-40B4-BE49-F238E27FC236}">
                <a16:creationId xmlns:a16="http://schemas.microsoft.com/office/drawing/2014/main" id="{523881E7-E091-43A9-8B39-398FEE4B5329}"/>
              </a:ext>
            </a:extLst>
          </p:cNvPr>
          <p:cNvSpPr/>
          <p:nvPr/>
        </p:nvSpPr>
        <p:spPr>
          <a:xfrm>
            <a:off x="20307725" y="-523943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9" name="Rectángulo 618">
            <a:extLst>
              <a:ext uri="{FF2B5EF4-FFF2-40B4-BE49-F238E27FC236}">
                <a16:creationId xmlns:a16="http://schemas.microsoft.com/office/drawing/2014/main" id="{D6E303B3-8596-4DDA-9BBD-5CA3129BDD8D}"/>
              </a:ext>
            </a:extLst>
          </p:cNvPr>
          <p:cNvSpPr/>
          <p:nvPr/>
        </p:nvSpPr>
        <p:spPr>
          <a:xfrm>
            <a:off x="20307725" y="-495848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0" name="Rectángulo 619">
            <a:extLst>
              <a:ext uri="{FF2B5EF4-FFF2-40B4-BE49-F238E27FC236}">
                <a16:creationId xmlns:a16="http://schemas.microsoft.com/office/drawing/2014/main" id="{B02190BC-6E3D-4BD6-86D1-6A790AAF711F}"/>
              </a:ext>
            </a:extLst>
          </p:cNvPr>
          <p:cNvSpPr/>
          <p:nvPr/>
        </p:nvSpPr>
        <p:spPr>
          <a:xfrm>
            <a:off x="20595187" y="-523943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1" name="Rectángulo 620">
            <a:extLst>
              <a:ext uri="{FF2B5EF4-FFF2-40B4-BE49-F238E27FC236}">
                <a16:creationId xmlns:a16="http://schemas.microsoft.com/office/drawing/2014/main" id="{4422B0F9-A187-42DB-A395-A04C6B8916D5}"/>
              </a:ext>
            </a:extLst>
          </p:cNvPr>
          <p:cNvSpPr/>
          <p:nvPr/>
        </p:nvSpPr>
        <p:spPr>
          <a:xfrm>
            <a:off x="20595187" y="-495848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2" name="Rectángulo 621">
            <a:extLst>
              <a:ext uri="{FF2B5EF4-FFF2-40B4-BE49-F238E27FC236}">
                <a16:creationId xmlns:a16="http://schemas.microsoft.com/office/drawing/2014/main" id="{61552D4B-CB6E-4478-89CF-43B3B80946F3}"/>
              </a:ext>
            </a:extLst>
          </p:cNvPr>
          <p:cNvSpPr/>
          <p:nvPr/>
        </p:nvSpPr>
        <p:spPr>
          <a:xfrm>
            <a:off x="19732800" y="-467718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3" name="Rectángulo 622">
            <a:extLst>
              <a:ext uri="{FF2B5EF4-FFF2-40B4-BE49-F238E27FC236}">
                <a16:creationId xmlns:a16="http://schemas.microsoft.com/office/drawing/2014/main" id="{4207B9D0-39C6-4DAA-8250-F1E5D445B83F}"/>
              </a:ext>
            </a:extLst>
          </p:cNvPr>
          <p:cNvSpPr/>
          <p:nvPr/>
        </p:nvSpPr>
        <p:spPr>
          <a:xfrm>
            <a:off x="19732800" y="-439622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4" name="Rectángulo 623">
            <a:extLst>
              <a:ext uri="{FF2B5EF4-FFF2-40B4-BE49-F238E27FC236}">
                <a16:creationId xmlns:a16="http://schemas.microsoft.com/office/drawing/2014/main" id="{85CBCC5A-2EC5-4E28-BB29-895DBA5A1941}"/>
              </a:ext>
            </a:extLst>
          </p:cNvPr>
          <p:cNvSpPr/>
          <p:nvPr/>
        </p:nvSpPr>
        <p:spPr>
          <a:xfrm>
            <a:off x="20020262" y="-467718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5" name="Rectángulo 624">
            <a:extLst>
              <a:ext uri="{FF2B5EF4-FFF2-40B4-BE49-F238E27FC236}">
                <a16:creationId xmlns:a16="http://schemas.microsoft.com/office/drawing/2014/main" id="{21E70EBD-DECF-4734-8F17-54F68528D303}"/>
              </a:ext>
            </a:extLst>
          </p:cNvPr>
          <p:cNvSpPr/>
          <p:nvPr/>
        </p:nvSpPr>
        <p:spPr>
          <a:xfrm>
            <a:off x="20020262" y="-439622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6" name="Rectángulo 625">
            <a:extLst>
              <a:ext uri="{FF2B5EF4-FFF2-40B4-BE49-F238E27FC236}">
                <a16:creationId xmlns:a16="http://schemas.microsoft.com/office/drawing/2014/main" id="{7AAA9B90-F5AD-4BA4-A6EC-71AC244EDCBB}"/>
              </a:ext>
            </a:extLst>
          </p:cNvPr>
          <p:cNvSpPr/>
          <p:nvPr/>
        </p:nvSpPr>
        <p:spPr>
          <a:xfrm>
            <a:off x="20307725" y="-467718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7" name="Rectángulo 626">
            <a:extLst>
              <a:ext uri="{FF2B5EF4-FFF2-40B4-BE49-F238E27FC236}">
                <a16:creationId xmlns:a16="http://schemas.microsoft.com/office/drawing/2014/main" id="{30850752-BE20-467F-9601-79ECF671B2F8}"/>
              </a:ext>
            </a:extLst>
          </p:cNvPr>
          <p:cNvSpPr/>
          <p:nvPr/>
        </p:nvSpPr>
        <p:spPr>
          <a:xfrm>
            <a:off x="20307725" y="-439622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8" name="Rectángulo 627">
            <a:extLst>
              <a:ext uri="{FF2B5EF4-FFF2-40B4-BE49-F238E27FC236}">
                <a16:creationId xmlns:a16="http://schemas.microsoft.com/office/drawing/2014/main" id="{1C84977B-7EB3-41B2-94C0-A80D6DD8CBF2}"/>
              </a:ext>
            </a:extLst>
          </p:cNvPr>
          <p:cNvSpPr/>
          <p:nvPr/>
        </p:nvSpPr>
        <p:spPr>
          <a:xfrm>
            <a:off x="20595187" y="-467718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9" name="Rectángulo 628">
            <a:extLst>
              <a:ext uri="{FF2B5EF4-FFF2-40B4-BE49-F238E27FC236}">
                <a16:creationId xmlns:a16="http://schemas.microsoft.com/office/drawing/2014/main" id="{5792DBFD-6419-441F-BE91-EC0C299C3FAE}"/>
              </a:ext>
            </a:extLst>
          </p:cNvPr>
          <p:cNvSpPr/>
          <p:nvPr/>
        </p:nvSpPr>
        <p:spPr>
          <a:xfrm>
            <a:off x="20595187" y="-439622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0" name="Rectángulo 629">
            <a:extLst>
              <a:ext uri="{FF2B5EF4-FFF2-40B4-BE49-F238E27FC236}">
                <a16:creationId xmlns:a16="http://schemas.microsoft.com/office/drawing/2014/main" id="{C81D3381-5E7A-4F16-BD52-A82BA4568F6F}"/>
              </a:ext>
            </a:extLst>
          </p:cNvPr>
          <p:cNvSpPr/>
          <p:nvPr/>
        </p:nvSpPr>
        <p:spPr>
          <a:xfrm>
            <a:off x="19732800" y="-411251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1" name="Rectángulo 630">
            <a:extLst>
              <a:ext uri="{FF2B5EF4-FFF2-40B4-BE49-F238E27FC236}">
                <a16:creationId xmlns:a16="http://schemas.microsoft.com/office/drawing/2014/main" id="{008BA1D4-1A3A-4715-B0A6-47EA2E644C1C}"/>
              </a:ext>
            </a:extLst>
          </p:cNvPr>
          <p:cNvSpPr/>
          <p:nvPr/>
        </p:nvSpPr>
        <p:spPr>
          <a:xfrm>
            <a:off x="19732800" y="-384988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2" name="Rectángulo 631">
            <a:extLst>
              <a:ext uri="{FF2B5EF4-FFF2-40B4-BE49-F238E27FC236}">
                <a16:creationId xmlns:a16="http://schemas.microsoft.com/office/drawing/2014/main" id="{B49C586D-2585-436A-9F33-377A1178A1CD}"/>
              </a:ext>
            </a:extLst>
          </p:cNvPr>
          <p:cNvSpPr/>
          <p:nvPr/>
        </p:nvSpPr>
        <p:spPr>
          <a:xfrm>
            <a:off x="20020262" y="-411251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3" name="Rectángulo 632">
            <a:extLst>
              <a:ext uri="{FF2B5EF4-FFF2-40B4-BE49-F238E27FC236}">
                <a16:creationId xmlns:a16="http://schemas.microsoft.com/office/drawing/2014/main" id="{10CC33B8-306B-4E1B-9EE4-2C0B6032BE77}"/>
              </a:ext>
            </a:extLst>
          </p:cNvPr>
          <p:cNvSpPr/>
          <p:nvPr/>
        </p:nvSpPr>
        <p:spPr>
          <a:xfrm>
            <a:off x="20020262" y="-384988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4" name="Rectángulo 633">
            <a:extLst>
              <a:ext uri="{FF2B5EF4-FFF2-40B4-BE49-F238E27FC236}">
                <a16:creationId xmlns:a16="http://schemas.microsoft.com/office/drawing/2014/main" id="{2AF7965E-0683-40BA-B3EF-14F196028887}"/>
              </a:ext>
            </a:extLst>
          </p:cNvPr>
          <p:cNvSpPr/>
          <p:nvPr/>
        </p:nvSpPr>
        <p:spPr>
          <a:xfrm>
            <a:off x="20307725" y="-411251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5" name="Rectángulo 634">
            <a:extLst>
              <a:ext uri="{FF2B5EF4-FFF2-40B4-BE49-F238E27FC236}">
                <a16:creationId xmlns:a16="http://schemas.microsoft.com/office/drawing/2014/main" id="{E43CC9BE-1444-4F9E-AFFC-DA11C33AA50C}"/>
              </a:ext>
            </a:extLst>
          </p:cNvPr>
          <p:cNvSpPr/>
          <p:nvPr/>
        </p:nvSpPr>
        <p:spPr>
          <a:xfrm>
            <a:off x="20307725" y="-384988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6" name="Rectángulo 635">
            <a:extLst>
              <a:ext uri="{FF2B5EF4-FFF2-40B4-BE49-F238E27FC236}">
                <a16:creationId xmlns:a16="http://schemas.microsoft.com/office/drawing/2014/main" id="{70FB64D1-707A-479D-9EDD-2A5690C7186A}"/>
              </a:ext>
            </a:extLst>
          </p:cNvPr>
          <p:cNvSpPr/>
          <p:nvPr/>
        </p:nvSpPr>
        <p:spPr>
          <a:xfrm>
            <a:off x="20595187" y="-411251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7" name="Rectángulo 636">
            <a:extLst>
              <a:ext uri="{FF2B5EF4-FFF2-40B4-BE49-F238E27FC236}">
                <a16:creationId xmlns:a16="http://schemas.microsoft.com/office/drawing/2014/main" id="{663E0667-625D-46D2-AB09-7D42D70BDBC2}"/>
              </a:ext>
            </a:extLst>
          </p:cNvPr>
          <p:cNvSpPr/>
          <p:nvPr/>
        </p:nvSpPr>
        <p:spPr>
          <a:xfrm>
            <a:off x="20595187" y="-384988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8" name="Rectángulo 637">
            <a:extLst>
              <a:ext uri="{FF2B5EF4-FFF2-40B4-BE49-F238E27FC236}">
                <a16:creationId xmlns:a16="http://schemas.microsoft.com/office/drawing/2014/main" id="{D8167BA2-D36F-407F-9329-E5FEA270C778}"/>
              </a:ext>
            </a:extLst>
          </p:cNvPr>
          <p:cNvSpPr/>
          <p:nvPr/>
        </p:nvSpPr>
        <p:spPr>
          <a:xfrm>
            <a:off x="19732800" y="-356247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9" name="Rectángulo 638">
            <a:extLst>
              <a:ext uri="{FF2B5EF4-FFF2-40B4-BE49-F238E27FC236}">
                <a16:creationId xmlns:a16="http://schemas.microsoft.com/office/drawing/2014/main" id="{CF63CA54-15AA-4099-8A88-0C869CDA9589}"/>
              </a:ext>
            </a:extLst>
          </p:cNvPr>
          <p:cNvSpPr/>
          <p:nvPr/>
        </p:nvSpPr>
        <p:spPr>
          <a:xfrm>
            <a:off x="19732800" y="-328533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0" name="Rectángulo 639">
            <a:extLst>
              <a:ext uri="{FF2B5EF4-FFF2-40B4-BE49-F238E27FC236}">
                <a16:creationId xmlns:a16="http://schemas.microsoft.com/office/drawing/2014/main" id="{9C9EFE2E-1566-4CC1-B682-2A1F34335E97}"/>
              </a:ext>
            </a:extLst>
          </p:cNvPr>
          <p:cNvSpPr/>
          <p:nvPr/>
        </p:nvSpPr>
        <p:spPr>
          <a:xfrm>
            <a:off x="20020262" y="-356247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1" name="Rectángulo 640">
            <a:extLst>
              <a:ext uri="{FF2B5EF4-FFF2-40B4-BE49-F238E27FC236}">
                <a16:creationId xmlns:a16="http://schemas.microsoft.com/office/drawing/2014/main" id="{C21A309F-3A18-4B82-B777-5F0D073BE99C}"/>
              </a:ext>
            </a:extLst>
          </p:cNvPr>
          <p:cNvSpPr/>
          <p:nvPr/>
        </p:nvSpPr>
        <p:spPr>
          <a:xfrm>
            <a:off x="20020262" y="-328533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2" name="Rectángulo 641">
            <a:extLst>
              <a:ext uri="{FF2B5EF4-FFF2-40B4-BE49-F238E27FC236}">
                <a16:creationId xmlns:a16="http://schemas.microsoft.com/office/drawing/2014/main" id="{807EA250-2EF6-4815-A7CA-57A2AC5CD192}"/>
              </a:ext>
            </a:extLst>
          </p:cNvPr>
          <p:cNvSpPr/>
          <p:nvPr/>
        </p:nvSpPr>
        <p:spPr>
          <a:xfrm>
            <a:off x="20307725" y="-356247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3" name="Rectángulo 642">
            <a:extLst>
              <a:ext uri="{FF2B5EF4-FFF2-40B4-BE49-F238E27FC236}">
                <a16:creationId xmlns:a16="http://schemas.microsoft.com/office/drawing/2014/main" id="{C89DC06B-C0C3-46BD-8876-198C5D6541F5}"/>
              </a:ext>
            </a:extLst>
          </p:cNvPr>
          <p:cNvSpPr/>
          <p:nvPr/>
        </p:nvSpPr>
        <p:spPr>
          <a:xfrm>
            <a:off x="20307725" y="-328533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4" name="Rectángulo 643">
            <a:extLst>
              <a:ext uri="{FF2B5EF4-FFF2-40B4-BE49-F238E27FC236}">
                <a16:creationId xmlns:a16="http://schemas.microsoft.com/office/drawing/2014/main" id="{DF924259-003B-4A7E-963C-84B6F2DC040B}"/>
              </a:ext>
            </a:extLst>
          </p:cNvPr>
          <p:cNvSpPr/>
          <p:nvPr/>
        </p:nvSpPr>
        <p:spPr>
          <a:xfrm>
            <a:off x="20595187" y="-356247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5" name="Rectángulo 644">
            <a:extLst>
              <a:ext uri="{FF2B5EF4-FFF2-40B4-BE49-F238E27FC236}">
                <a16:creationId xmlns:a16="http://schemas.microsoft.com/office/drawing/2014/main" id="{ED66453B-A612-49C8-8532-92A23B829F96}"/>
              </a:ext>
            </a:extLst>
          </p:cNvPr>
          <p:cNvSpPr/>
          <p:nvPr/>
        </p:nvSpPr>
        <p:spPr>
          <a:xfrm>
            <a:off x="20595187" y="-328533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7" name="Rectángulo 646">
            <a:extLst>
              <a:ext uri="{FF2B5EF4-FFF2-40B4-BE49-F238E27FC236}">
                <a16:creationId xmlns:a16="http://schemas.microsoft.com/office/drawing/2014/main" id="{2CB0634B-8230-44D6-9546-14F871C6D2A8}"/>
              </a:ext>
            </a:extLst>
          </p:cNvPr>
          <p:cNvSpPr/>
          <p:nvPr/>
        </p:nvSpPr>
        <p:spPr>
          <a:xfrm>
            <a:off x="22173850" y="-861004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9" name="Rectángulo 648">
            <a:extLst>
              <a:ext uri="{FF2B5EF4-FFF2-40B4-BE49-F238E27FC236}">
                <a16:creationId xmlns:a16="http://schemas.microsoft.com/office/drawing/2014/main" id="{40ABA828-D862-482D-8472-FD09F200F021}"/>
              </a:ext>
            </a:extLst>
          </p:cNvPr>
          <p:cNvSpPr/>
          <p:nvPr/>
        </p:nvSpPr>
        <p:spPr>
          <a:xfrm>
            <a:off x="22461312" y="-861004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1" name="Rectángulo 650">
            <a:extLst>
              <a:ext uri="{FF2B5EF4-FFF2-40B4-BE49-F238E27FC236}">
                <a16:creationId xmlns:a16="http://schemas.microsoft.com/office/drawing/2014/main" id="{43B87884-16D6-4F20-999C-07C5187C4FDC}"/>
              </a:ext>
            </a:extLst>
          </p:cNvPr>
          <p:cNvSpPr/>
          <p:nvPr/>
        </p:nvSpPr>
        <p:spPr>
          <a:xfrm>
            <a:off x="22748774" y="-861004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3" name="Rectángulo 652">
            <a:extLst>
              <a:ext uri="{FF2B5EF4-FFF2-40B4-BE49-F238E27FC236}">
                <a16:creationId xmlns:a16="http://schemas.microsoft.com/office/drawing/2014/main" id="{2C6CF19C-9647-4C8E-AACB-5CD92130AC0D}"/>
              </a:ext>
            </a:extLst>
          </p:cNvPr>
          <p:cNvSpPr/>
          <p:nvPr/>
        </p:nvSpPr>
        <p:spPr>
          <a:xfrm>
            <a:off x="23036237" y="-861004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4" name="Rectángulo 653">
            <a:extLst>
              <a:ext uri="{FF2B5EF4-FFF2-40B4-BE49-F238E27FC236}">
                <a16:creationId xmlns:a16="http://schemas.microsoft.com/office/drawing/2014/main" id="{C143176F-8C14-4EA6-A263-82EEDFD38402}"/>
              </a:ext>
            </a:extLst>
          </p:cNvPr>
          <p:cNvSpPr/>
          <p:nvPr/>
        </p:nvSpPr>
        <p:spPr>
          <a:xfrm>
            <a:off x="22173850" y="-832874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5" name="Rectángulo 654">
            <a:extLst>
              <a:ext uri="{FF2B5EF4-FFF2-40B4-BE49-F238E27FC236}">
                <a16:creationId xmlns:a16="http://schemas.microsoft.com/office/drawing/2014/main" id="{9AF6C5F2-0C4E-434A-BAF5-A11E08C17E3D}"/>
              </a:ext>
            </a:extLst>
          </p:cNvPr>
          <p:cNvSpPr/>
          <p:nvPr/>
        </p:nvSpPr>
        <p:spPr>
          <a:xfrm>
            <a:off x="20880269" y="-664237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6" name="Rectángulo 655">
            <a:extLst>
              <a:ext uri="{FF2B5EF4-FFF2-40B4-BE49-F238E27FC236}">
                <a16:creationId xmlns:a16="http://schemas.microsoft.com/office/drawing/2014/main" id="{982704B3-E3EE-4B2C-A72C-AE6AE1EACEB9}"/>
              </a:ext>
            </a:extLst>
          </p:cNvPr>
          <p:cNvSpPr/>
          <p:nvPr/>
        </p:nvSpPr>
        <p:spPr>
          <a:xfrm>
            <a:off x="22461312" y="-832874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7" name="Rectángulo 656">
            <a:extLst>
              <a:ext uri="{FF2B5EF4-FFF2-40B4-BE49-F238E27FC236}">
                <a16:creationId xmlns:a16="http://schemas.microsoft.com/office/drawing/2014/main" id="{85CA3B6F-6EBC-4638-B90B-3D37247083D3}"/>
              </a:ext>
            </a:extLst>
          </p:cNvPr>
          <p:cNvSpPr/>
          <p:nvPr/>
        </p:nvSpPr>
        <p:spPr>
          <a:xfrm>
            <a:off x="21167731" y="-664237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8" name="Rectángulo 657">
            <a:extLst>
              <a:ext uri="{FF2B5EF4-FFF2-40B4-BE49-F238E27FC236}">
                <a16:creationId xmlns:a16="http://schemas.microsoft.com/office/drawing/2014/main" id="{0CC507E4-ED64-4D9B-AAFF-605CF2BEFA72}"/>
              </a:ext>
            </a:extLst>
          </p:cNvPr>
          <p:cNvSpPr/>
          <p:nvPr/>
        </p:nvSpPr>
        <p:spPr>
          <a:xfrm>
            <a:off x="22748774" y="-832874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9" name="Rectángulo 658">
            <a:extLst>
              <a:ext uri="{FF2B5EF4-FFF2-40B4-BE49-F238E27FC236}">
                <a16:creationId xmlns:a16="http://schemas.microsoft.com/office/drawing/2014/main" id="{691C6125-7E9E-41F5-9698-AF4D082050CA}"/>
              </a:ext>
            </a:extLst>
          </p:cNvPr>
          <p:cNvSpPr/>
          <p:nvPr/>
        </p:nvSpPr>
        <p:spPr>
          <a:xfrm>
            <a:off x="21455193" y="-664237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0" name="Rectángulo 659">
            <a:extLst>
              <a:ext uri="{FF2B5EF4-FFF2-40B4-BE49-F238E27FC236}">
                <a16:creationId xmlns:a16="http://schemas.microsoft.com/office/drawing/2014/main" id="{5351277E-913D-4FBC-A252-DED73EE214D0}"/>
              </a:ext>
            </a:extLst>
          </p:cNvPr>
          <p:cNvSpPr/>
          <p:nvPr/>
        </p:nvSpPr>
        <p:spPr>
          <a:xfrm>
            <a:off x="23036237" y="-832874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1" name="Rectángulo 660">
            <a:extLst>
              <a:ext uri="{FF2B5EF4-FFF2-40B4-BE49-F238E27FC236}">
                <a16:creationId xmlns:a16="http://schemas.microsoft.com/office/drawing/2014/main" id="{CF030898-301F-4075-B74C-3C2519579294}"/>
              </a:ext>
            </a:extLst>
          </p:cNvPr>
          <p:cNvSpPr/>
          <p:nvPr/>
        </p:nvSpPr>
        <p:spPr>
          <a:xfrm>
            <a:off x="21742656" y="-664237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2" name="Rectángulo 661">
            <a:extLst>
              <a:ext uri="{FF2B5EF4-FFF2-40B4-BE49-F238E27FC236}">
                <a16:creationId xmlns:a16="http://schemas.microsoft.com/office/drawing/2014/main" id="{CC6DBFCA-536E-424D-A180-4DB4DD79E576}"/>
              </a:ext>
            </a:extLst>
          </p:cNvPr>
          <p:cNvSpPr/>
          <p:nvPr/>
        </p:nvSpPr>
        <p:spPr>
          <a:xfrm>
            <a:off x="20880269" y="-635866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3" name="Rectángulo 662">
            <a:extLst>
              <a:ext uri="{FF2B5EF4-FFF2-40B4-BE49-F238E27FC236}">
                <a16:creationId xmlns:a16="http://schemas.microsoft.com/office/drawing/2014/main" id="{474E28DD-D889-4F12-B79A-A748912A6951}"/>
              </a:ext>
            </a:extLst>
          </p:cNvPr>
          <p:cNvSpPr/>
          <p:nvPr/>
        </p:nvSpPr>
        <p:spPr>
          <a:xfrm>
            <a:off x="20880269" y="-607770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4" name="Rectángulo 663">
            <a:extLst>
              <a:ext uri="{FF2B5EF4-FFF2-40B4-BE49-F238E27FC236}">
                <a16:creationId xmlns:a16="http://schemas.microsoft.com/office/drawing/2014/main" id="{F24C292D-FD93-4B17-AF18-305DA72FBF18}"/>
              </a:ext>
            </a:extLst>
          </p:cNvPr>
          <p:cNvSpPr/>
          <p:nvPr/>
        </p:nvSpPr>
        <p:spPr>
          <a:xfrm>
            <a:off x="21167731" y="-635866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5" name="Rectángulo 664">
            <a:extLst>
              <a:ext uri="{FF2B5EF4-FFF2-40B4-BE49-F238E27FC236}">
                <a16:creationId xmlns:a16="http://schemas.microsoft.com/office/drawing/2014/main" id="{D8D44BD0-2D00-4EDC-82C8-958B75B2DF1C}"/>
              </a:ext>
            </a:extLst>
          </p:cNvPr>
          <p:cNvSpPr/>
          <p:nvPr/>
        </p:nvSpPr>
        <p:spPr>
          <a:xfrm>
            <a:off x="21167731" y="-607770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6" name="Rectángulo 665">
            <a:extLst>
              <a:ext uri="{FF2B5EF4-FFF2-40B4-BE49-F238E27FC236}">
                <a16:creationId xmlns:a16="http://schemas.microsoft.com/office/drawing/2014/main" id="{91112102-B528-42F7-AFF7-BF10B564D410}"/>
              </a:ext>
            </a:extLst>
          </p:cNvPr>
          <p:cNvSpPr/>
          <p:nvPr/>
        </p:nvSpPr>
        <p:spPr>
          <a:xfrm>
            <a:off x="21455193" y="-635866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7" name="Rectángulo 666">
            <a:extLst>
              <a:ext uri="{FF2B5EF4-FFF2-40B4-BE49-F238E27FC236}">
                <a16:creationId xmlns:a16="http://schemas.microsoft.com/office/drawing/2014/main" id="{0B2565E0-C2E8-488C-B1EF-A43BEBA9DEBA}"/>
              </a:ext>
            </a:extLst>
          </p:cNvPr>
          <p:cNvSpPr/>
          <p:nvPr/>
        </p:nvSpPr>
        <p:spPr>
          <a:xfrm>
            <a:off x="21455193" y="-607770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8" name="Rectángulo 667">
            <a:extLst>
              <a:ext uri="{FF2B5EF4-FFF2-40B4-BE49-F238E27FC236}">
                <a16:creationId xmlns:a16="http://schemas.microsoft.com/office/drawing/2014/main" id="{2C071398-ECDA-4D0B-88F7-10E60E9B3B17}"/>
              </a:ext>
            </a:extLst>
          </p:cNvPr>
          <p:cNvSpPr/>
          <p:nvPr/>
        </p:nvSpPr>
        <p:spPr>
          <a:xfrm>
            <a:off x="21742656" y="-635866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9" name="Rectángulo 668">
            <a:extLst>
              <a:ext uri="{FF2B5EF4-FFF2-40B4-BE49-F238E27FC236}">
                <a16:creationId xmlns:a16="http://schemas.microsoft.com/office/drawing/2014/main" id="{D15D8C0A-C400-4725-9A1C-ECB895A23EAE}"/>
              </a:ext>
            </a:extLst>
          </p:cNvPr>
          <p:cNvSpPr/>
          <p:nvPr/>
        </p:nvSpPr>
        <p:spPr>
          <a:xfrm>
            <a:off x="21742656" y="-607770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0" name="Rectángulo 669">
            <a:extLst>
              <a:ext uri="{FF2B5EF4-FFF2-40B4-BE49-F238E27FC236}">
                <a16:creationId xmlns:a16="http://schemas.microsoft.com/office/drawing/2014/main" id="{22A517A0-47A7-4A16-ADBA-C6302B07973D}"/>
              </a:ext>
            </a:extLst>
          </p:cNvPr>
          <p:cNvSpPr/>
          <p:nvPr/>
        </p:nvSpPr>
        <p:spPr>
          <a:xfrm>
            <a:off x="20880269" y="-579029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1" name="Rectángulo 670">
            <a:extLst>
              <a:ext uri="{FF2B5EF4-FFF2-40B4-BE49-F238E27FC236}">
                <a16:creationId xmlns:a16="http://schemas.microsoft.com/office/drawing/2014/main" id="{26B7BA21-394B-4B9C-B2B1-3EA34A74FCE2}"/>
              </a:ext>
            </a:extLst>
          </p:cNvPr>
          <p:cNvSpPr/>
          <p:nvPr/>
        </p:nvSpPr>
        <p:spPr>
          <a:xfrm>
            <a:off x="20880269" y="-551774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2" name="Rectángulo 671">
            <a:extLst>
              <a:ext uri="{FF2B5EF4-FFF2-40B4-BE49-F238E27FC236}">
                <a16:creationId xmlns:a16="http://schemas.microsoft.com/office/drawing/2014/main" id="{CFE5B910-69F6-435C-901D-49D3DC95325C}"/>
              </a:ext>
            </a:extLst>
          </p:cNvPr>
          <p:cNvSpPr/>
          <p:nvPr/>
        </p:nvSpPr>
        <p:spPr>
          <a:xfrm>
            <a:off x="21167731" y="-579029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3" name="Rectángulo 672">
            <a:extLst>
              <a:ext uri="{FF2B5EF4-FFF2-40B4-BE49-F238E27FC236}">
                <a16:creationId xmlns:a16="http://schemas.microsoft.com/office/drawing/2014/main" id="{EA5EF466-C7C2-4B0A-BDBC-36A80CA97D10}"/>
              </a:ext>
            </a:extLst>
          </p:cNvPr>
          <p:cNvSpPr/>
          <p:nvPr/>
        </p:nvSpPr>
        <p:spPr>
          <a:xfrm>
            <a:off x="21167731" y="-551774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4" name="Rectángulo 673">
            <a:extLst>
              <a:ext uri="{FF2B5EF4-FFF2-40B4-BE49-F238E27FC236}">
                <a16:creationId xmlns:a16="http://schemas.microsoft.com/office/drawing/2014/main" id="{ADBDD79D-8EB3-4893-9BA4-D9E2E7446029}"/>
              </a:ext>
            </a:extLst>
          </p:cNvPr>
          <p:cNvSpPr/>
          <p:nvPr/>
        </p:nvSpPr>
        <p:spPr>
          <a:xfrm>
            <a:off x="21455193" y="-579029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5" name="Rectángulo 674">
            <a:extLst>
              <a:ext uri="{FF2B5EF4-FFF2-40B4-BE49-F238E27FC236}">
                <a16:creationId xmlns:a16="http://schemas.microsoft.com/office/drawing/2014/main" id="{C4589E7A-C868-4AA6-A784-9AF890EF1287}"/>
              </a:ext>
            </a:extLst>
          </p:cNvPr>
          <p:cNvSpPr/>
          <p:nvPr/>
        </p:nvSpPr>
        <p:spPr>
          <a:xfrm>
            <a:off x="21455193" y="-551774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6" name="Rectángulo 675">
            <a:extLst>
              <a:ext uri="{FF2B5EF4-FFF2-40B4-BE49-F238E27FC236}">
                <a16:creationId xmlns:a16="http://schemas.microsoft.com/office/drawing/2014/main" id="{EA0326FB-F1F1-4829-8404-E0C67B27E228}"/>
              </a:ext>
            </a:extLst>
          </p:cNvPr>
          <p:cNvSpPr/>
          <p:nvPr/>
        </p:nvSpPr>
        <p:spPr>
          <a:xfrm>
            <a:off x="21742656" y="-579029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7" name="Rectángulo 676">
            <a:extLst>
              <a:ext uri="{FF2B5EF4-FFF2-40B4-BE49-F238E27FC236}">
                <a16:creationId xmlns:a16="http://schemas.microsoft.com/office/drawing/2014/main" id="{6F4E745F-703F-45ED-8377-106778A03A4F}"/>
              </a:ext>
            </a:extLst>
          </p:cNvPr>
          <p:cNvSpPr/>
          <p:nvPr/>
        </p:nvSpPr>
        <p:spPr>
          <a:xfrm>
            <a:off x="21742656" y="-551774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9" name="Rectángulo 678">
            <a:extLst>
              <a:ext uri="{FF2B5EF4-FFF2-40B4-BE49-F238E27FC236}">
                <a16:creationId xmlns:a16="http://schemas.microsoft.com/office/drawing/2014/main" id="{B3FD745D-7A1E-4C07-A8E9-BC1E2BF6D8F2}"/>
              </a:ext>
            </a:extLst>
          </p:cNvPr>
          <p:cNvSpPr/>
          <p:nvPr/>
        </p:nvSpPr>
        <p:spPr>
          <a:xfrm>
            <a:off x="23323699" y="-861004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1" name="Rectángulo 680">
            <a:extLst>
              <a:ext uri="{FF2B5EF4-FFF2-40B4-BE49-F238E27FC236}">
                <a16:creationId xmlns:a16="http://schemas.microsoft.com/office/drawing/2014/main" id="{75490A4E-9B87-40B5-B772-2FBCFB240894}"/>
              </a:ext>
            </a:extLst>
          </p:cNvPr>
          <p:cNvSpPr/>
          <p:nvPr/>
        </p:nvSpPr>
        <p:spPr>
          <a:xfrm>
            <a:off x="23611162" y="-861004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3" name="Rectángulo 682">
            <a:extLst>
              <a:ext uri="{FF2B5EF4-FFF2-40B4-BE49-F238E27FC236}">
                <a16:creationId xmlns:a16="http://schemas.microsoft.com/office/drawing/2014/main" id="{57C9F7BF-1BA9-450E-9B5D-AFADA03F1BC9}"/>
              </a:ext>
            </a:extLst>
          </p:cNvPr>
          <p:cNvSpPr/>
          <p:nvPr/>
        </p:nvSpPr>
        <p:spPr>
          <a:xfrm>
            <a:off x="23898624" y="-861004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5" name="Rectángulo 684">
            <a:extLst>
              <a:ext uri="{FF2B5EF4-FFF2-40B4-BE49-F238E27FC236}">
                <a16:creationId xmlns:a16="http://schemas.microsoft.com/office/drawing/2014/main" id="{3D79511E-7F5B-495F-9301-653908543209}"/>
              </a:ext>
            </a:extLst>
          </p:cNvPr>
          <p:cNvSpPr/>
          <p:nvPr/>
        </p:nvSpPr>
        <p:spPr>
          <a:xfrm>
            <a:off x="24186087" y="-861004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6" name="Rectángulo 685">
            <a:extLst>
              <a:ext uri="{FF2B5EF4-FFF2-40B4-BE49-F238E27FC236}">
                <a16:creationId xmlns:a16="http://schemas.microsoft.com/office/drawing/2014/main" id="{A458A08D-4242-48B4-80E1-00B26B84E6B3}"/>
              </a:ext>
            </a:extLst>
          </p:cNvPr>
          <p:cNvSpPr/>
          <p:nvPr/>
        </p:nvSpPr>
        <p:spPr>
          <a:xfrm>
            <a:off x="23323699" y="-832874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7" name="Rectángulo 686">
            <a:extLst>
              <a:ext uri="{FF2B5EF4-FFF2-40B4-BE49-F238E27FC236}">
                <a16:creationId xmlns:a16="http://schemas.microsoft.com/office/drawing/2014/main" id="{5574A9B5-7948-4E00-9C8C-7DD09ECCD481}"/>
              </a:ext>
            </a:extLst>
          </p:cNvPr>
          <p:cNvSpPr/>
          <p:nvPr/>
        </p:nvSpPr>
        <p:spPr>
          <a:xfrm>
            <a:off x="22030118" y="-664237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8" name="Rectángulo 687">
            <a:extLst>
              <a:ext uri="{FF2B5EF4-FFF2-40B4-BE49-F238E27FC236}">
                <a16:creationId xmlns:a16="http://schemas.microsoft.com/office/drawing/2014/main" id="{E38BFCC9-74A2-4490-A46D-457BD05B739C}"/>
              </a:ext>
            </a:extLst>
          </p:cNvPr>
          <p:cNvSpPr/>
          <p:nvPr/>
        </p:nvSpPr>
        <p:spPr>
          <a:xfrm>
            <a:off x="23611162" y="-832874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9" name="Rectángulo 688">
            <a:extLst>
              <a:ext uri="{FF2B5EF4-FFF2-40B4-BE49-F238E27FC236}">
                <a16:creationId xmlns:a16="http://schemas.microsoft.com/office/drawing/2014/main" id="{0377CFF0-7FC7-4707-9BD7-E88EC9CC3F30}"/>
              </a:ext>
            </a:extLst>
          </p:cNvPr>
          <p:cNvSpPr/>
          <p:nvPr/>
        </p:nvSpPr>
        <p:spPr>
          <a:xfrm>
            <a:off x="22317581" y="-664237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0" name="Rectángulo 689">
            <a:extLst>
              <a:ext uri="{FF2B5EF4-FFF2-40B4-BE49-F238E27FC236}">
                <a16:creationId xmlns:a16="http://schemas.microsoft.com/office/drawing/2014/main" id="{7D69DBD8-E739-46E1-A94E-DEDF42E1BF97}"/>
              </a:ext>
            </a:extLst>
          </p:cNvPr>
          <p:cNvSpPr/>
          <p:nvPr/>
        </p:nvSpPr>
        <p:spPr>
          <a:xfrm>
            <a:off x="23898624" y="-832874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1" name="Rectángulo 690">
            <a:extLst>
              <a:ext uri="{FF2B5EF4-FFF2-40B4-BE49-F238E27FC236}">
                <a16:creationId xmlns:a16="http://schemas.microsoft.com/office/drawing/2014/main" id="{3B83DE19-3FEA-435B-9231-CB61BFD7FE72}"/>
              </a:ext>
            </a:extLst>
          </p:cNvPr>
          <p:cNvSpPr/>
          <p:nvPr/>
        </p:nvSpPr>
        <p:spPr>
          <a:xfrm>
            <a:off x="22605043" y="-664237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2" name="Rectángulo 691">
            <a:extLst>
              <a:ext uri="{FF2B5EF4-FFF2-40B4-BE49-F238E27FC236}">
                <a16:creationId xmlns:a16="http://schemas.microsoft.com/office/drawing/2014/main" id="{D5F10536-E946-4913-AE55-68E671A695D4}"/>
              </a:ext>
            </a:extLst>
          </p:cNvPr>
          <p:cNvSpPr/>
          <p:nvPr/>
        </p:nvSpPr>
        <p:spPr>
          <a:xfrm>
            <a:off x="24186087" y="-832874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3" name="Rectángulo 692">
            <a:extLst>
              <a:ext uri="{FF2B5EF4-FFF2-40B4-BE49-F238E27FC236}">
                <a16:creationId xmlns:a16="http://schemas.microsoft.com/office/drawing/2014/main" id="{A1A840DE-EF51-4FFE-9262-D7F27E61DEDE}"/>
              </a:ext>
            </a:extLst>
          </p:cNvPr>
          <p:cNvSpPr/>
          <p:nvPr/>
        </p:nvSpPr>
        <p:spPr>
          <a:xfrm>
            <a:off x="22892506" y="-664237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4" name="Rectángulo 693">
            <a:extLst>
              <a:ext uri="{FF2B5EF4-FFF2-40B4-BE49-F238E27FC236}">
                <a16:creationId xmlns:a16="http://schemas.microsoft.com/office/drawing/2014/main" id="{5AB6F50D-228E-44C6-9B3B-82B323F65533}"/>
              </a:ext>
            </a:extLst>
          </p:cNvPr>
          <p:cNvSpPr/>
          <p:nvPr/>
        </p:nvSpPr>
        <p:spPr>
          <a:xfrm>
            <a:off x="22030118" y="-635866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5" name="Rectángulo 694">
            <a:extLst>
              <a:ext uri="{FF2B5EF4-FFF2-40B4-BE49-F238E27FC236}">
                <a16:creationId xmlns:a16="http://schemas.microsoft.com/office/drawing/2014/main" id="{92AE851D-BFCB-4DCB-A65C-14EAE08E1F2F}"/>
              </a:ext>
            </a:extLst>
          </p:cNvPr>
          <p:cNvSpPr/>
          <p:nvPr/>
        </p:nvSpPr>
        <p:spPr>
          <a:xfrm>
            <a:off x="22030118" y="-607770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6" name="Rectángulo 695">
            <a:extLst>
              <a:ext uri="{FF2B5EF4-FFF2-40B4-BE49-F238E27FC236}">
                <a16:creationId xmlns:a16="http://schemas.microsoft.com/office/drawing/2014/main" id="{EC364FBF-BB75-47EB-A29C-8D20DE43A3E8}"/>
              </a:ext>
            </a:extLst>
          </p:cNvPr>
          <p:cNvSpPr/>
          <p:nvPr/>
        </p:nvSpPr>
        <p:spPr>
          <a:xfrm>
            <a:off x="22317581" y="-635866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7" name="Rectángulo 696">
            <a:extLst>
              <a:ext uri="{FF2B5EF4-FFF2-40B4-BE49-F238E27FC236}">
                <a16:creationId xmlns:a16="http://schemas.microsoft.com/office/drawing/2014/main" id="{910181E7-88C4-47DB-AD65-6C82CFEC80F6}"/>
              </a:ext>
            </a:extLst>
          </p:cNvPr>
          <p:cNvSpPr/>
          <p:nvPr/>
        </p:nvSpPr>
        <p:spPr>
          <a:xfrm>
            <a:off x="22317581" y="-607770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8" name="Rectángulo 697">
            <a:extLst>
              <a:ext uri="{FF2B5EF4-FFF2-40B4-BE49-F238E27FC236}">
                <a16:creationId xmlns:a16="http://schemas.microsoft.com/office/drawing/2014/main" id="{21DC407E-C20E-4D31-897E-C8A95741570E}"/>
              </a:ext>
            </a:extLst>
          </p:cNvPr>
          <p:cNvSpPr/>
          <p:nvPr/>
        </p:nvSpPr>
        <p:spPr>
          <a:xfrm>
            <a:off x="22605043" y="-635866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9" name="Rectángulo 698">
            <a:extLst>
              <a:ext uri="{FF2B5EF4-FFF2-40B4-BE49-F238E27FC236}">
                <a16:creationId xmlns:a16="http://schemas.microsoft.com/office/drawing/2014/main" id="{0840D382-24F3-4485-A797-875DC4A3FBD8}"/>
              </a:ext>
            </a:extLst>
          </p:cNvPr>
          <p:cNvSpPr/>
          <p:nvPr/>
        </p:nvSpPr>
        <p:spPr>
          <a:xfrm>
            <a:off x="22605043" y="-607770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0" name="Rectángulo 699">
            <a:extLst>
              <a:ext uri="{FF2B5EF4-FFF2-40B4-BE49-F238E27FC236}">
                <a16:creationId xmlns:a16="http://schemas.microsoft.com/office/drawing/2014/main" id="{BF4EFCB1-5673-4CCF-B294-05CEDD8A5954}"/>
              </a:ext>
            </a:extLst>
          </p:cNvPr>
          <p:cNvSpPr/>
          <p:nvPr/>
        </p:nvSpPr>
        <p:spPr>
          <a:xfrm>
            <a:off x="22892506" y="-635866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1" name="Rectángulo 700">
            <a:extLst>
              <a:ext uri="{FF2B5EF4-FFF2-40B4-BE49-F238E27FC236}">
                <a16:creationId xmlns:a16="http://schemas.microsoft.com/office/drawing/2014/main" id="{7E806ADB-CDA2-48A7-9F3B-01FFE3079653}"/>
              </a:ext>
            </a:extLst>
          </p:cNvPr>
          <p:cNvSpPr/>
          <p:nvPr/>
        </p:nvSpPr>
        <p:spPr>
          <a:xfrm>
            <a:off x="22892506" y="-607770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2" name="Rectángulo 701">
            <a:extLst>
              <a:ext uri="{FF2B5EF4-FFF2-40B4-BE49-F238E27FC236}">
                <a16:creationId xmlns:a16="http://schemas.microsoft.com/office/drawing/2014/main" id="{0543D8D0-7028-4EFB-A56C-B8FFCCBB3E75}"/>
              </a:ext>
            </a:extLst>
          </p:cNvPr>
          <p:cNvSpPr/>
          <p:nvPr/>
        </p:nvSpPr>
        <p:spPr>
          <a:xfrm>
            <a:off x="22030118" y="-579029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3" name="Rectángulo 702">
            <a:extLst>
              <a:ext uri="{FF2B5EF4-FFF2-40B4-BE49-F238E27FC236}">
                <a16:creationId xmlns:a16="http://schemas.microsoft.com/office/drawing/2014/main" id="{2094A93C-9122-4C50-B7F2-2BA8F6F39310}"/>
              </a:ext>
            </a:extLst>
          </p:cNvPr>
          <p:cNvSpPr/>
          <p:nvPr/>
        </p:nvSpPr>
        <p:spPr>
          <a:xfrm>
            <a:off x="22030118" y="-551774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4" name="Rectángulo 703">
            <a:extLst>
              <a:ext uri="{FF2B5EF4-FFF2-40B4-BE49-F238E27FC236}">
                <a16:creationId xmlns:a16="http://schemas.microsoft.com/office/drawing/2014/main" id="{AB114071-F481-4BE6-BC25-986A34A6DBA1}"/>
              </a:ext>
            </a:extLst>
          </p:cNvPr>
          <p:cNvSpPr/>
          <p:nvPr/>
        </p:nvSpPr>
        <p:spPr>
          <a:xfrm>
            <a:off x="22317581" y="-579029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5" name="Rectángulo 704">
            <a:extLst>
              <a:ext uri="{FF2B5EF4-FFF2-40B4-BE49-F238E27FC236}">
                <a16:creationId xmlns:a16="http://schemas.microsoft.com/office/drawing/2014/main" id="{A5A770A1-BFC8-4126-8C8B-E40FC1EFD6D3}"/>
              </a:ext>
            </a:extLst>
          </p:cNvPr>
          <p:cNvSpPr/>
          <p:nvPr/>
        </p:nvSpPr>
        <p:spPr>
          <a:xfrm>
            <a:off x="22317581" y="-551774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6" name="Rectángulo 705">
            <a:extLst>
              <a:ext uri="{FF2B5EF4-FFF2-40B4-BE49-F238E27FC236}">
                <a16:creationId xmlns:a16="http://schemas.microsoft.com/office/drawing/2014/main" id="{74275195-5E4D-4A8A-8C49-6F42DDB1583D}"/>
              </a:ext>
            </a:extLst>
          </p:cNvPr>
          <p:cNvSpPr/>
          <p:nvPr/>
        </p:nvSpPr>
        <p:spPr>
          <a:xfrm>
            <a:off x="22605043" y="-579029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7" name="Rectángulo 706">
            <a:extLst>
              <a:ext uri="{FF2B5EF4-FFF2-40B4-BE49-F238E27FC236}">
                <a16:creationId xmlns:a16="http://schemas.microsoft.com/office/drawing/2014/main" id="{D9ACAAAA-9E47-4B46-88D9-CC90A4C53C09}"/>
              </a:ext>
            </a:extLst>
          </p:cNvPr>
          <p:cNvSpPr/>
          <p:nvPr/>
        </p:nvSpPr>
        <p:spPr>
          <a:xfrm>
            <a:off x="22605043" y="-551774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8" name="Rectángulo 707">
            <a:extLst>
              <a:ext uri="{FF2B5EF4-FFF2-40B4-BE49-F238E27FC236}">
                <a16:creationId xmlns:a16="http://schemas.microsoft.com/office/drawing/2014/main" id="{8C517622-F5AD-497B-B5DD-3643B4C98ADA}"/>
              </a:ext>
            </a:extLst>
          </p:cNvPr>
          <p:cNvSpPr/>
          <p:nvPr/>
        </p:nvSpPr>
        <p:spPr>
          <a:xfrm>
            <a:off x="22892506" y="-579029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9" name="Rectángulo 708">
            <a:extLst>
              <a:ext uri="{FF2B5EF4-FFF2-40B4-BE49-F238E27FC236}">
                <a16:creationId xmlns:a16="http://schemas.microsoft.com/office/drawing/2014/main" id="{C167CEAA-1E1C-4A58-A35D-60F2ED40B0DD}"/>
              </a:ext>
            </a:extLst>
          </p:cNvPr>
          <p:cNvSpPr/>
          <p:nvPr/>
        </p:nvSpPr>
        <p:spPr>
          <a:xfrm>
            <a:off x="22892506" y="-551774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0" name="Rectángulo 709">
            <a:extLst>
              <a:ext uri="{FF2B5EF4-FFF2-40B4-BE49-F238E27FC236}">
                <a16:creationId xmlns:a16="http://schemas.microsoft.com/office/drawing/2014/main" id="{D0AF2AEB-832D-4A74-A2B1-BFEE09BA41AF}"/>
              </a:ext>
            </a:extLst>
          </p:cNvPr>
          <p:cNvSpPr/>
          <p:nvPr/>
        </p:nvSpPr>
        <p:spPr>
          <a:xfrm>
            <a:off x="20882649" y="-523943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1" name="Rectángulo 710">
            <a:extLst>
              <a:ext uri="{FF2B5EF4-FFF2-40B4-BE49-F238E27FC236}">
                <a16:creationId xmlns:a16="http://schemas.microsoft.com/office/drawing/2014/main" id="{4F28E546-44F5-4410-9B38-2E3DB5117413}"/>
              </a:ext>
            </a:extLst>
          </p:cNvPr>
          <p:cNvSpPr/>
          <p:nvPr/>
        </p:nvSpPr>
        <p:spPr>
          <a:xfrm>
            <a:off x="20882649" y="-495848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2" name="Rectángulo 711">
            <a:extLst>
              <a:ext uri="{FF2B5EF4-FFF2-40B4-BE49-F238E27FC236}">
                <a16:creationId xmlns:a16="http://schemas.microsoft.com/office/drawing/2014/main" id="{8C8E58AC-9B35-454E-B7BF-DD497C4F315E}"/>
              </a:ext>
            </a:extLst>
          </p:cNvPr>
          <p:cNvSpPr/>
          <p:nvPr/>
        </p:nvSpPr>
        <p:spPr>
          <a:xfrm>
            <a:off x="21170112" y="-523943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3" name="Rectángulo 712">
            <a:extLst>
              <a:ext uri="{FF2B5EF4-FFF2-40B4-BE49-F238E27FC236}">
                <a16:creationId xmlns:a16="http://schemas.microsoft.com/office/drawing/2014/main" id="{D2CCEB44-4308-4C69-BA96-E974DA2E11E7}"/>
              </a:ext>
            </a:extLst>
          </p:cNvPr>
          <p:cNvSpPr/>
          <p:nvPr/>
        </p:nvSpPr>
        <p:spPr>
          <a:xfrm>
            <a:off x="21170112" y="-495848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4" name="Rectángulo 713">
            <a:extLst>
              <a:ext uri="{FF2B5EF4-FFF2-40B4-BE49-F238E27FC236}">
                <a16:creationId xmlns:a16="http://schemas.microsoft.com/office/drawing/2014/main" id="{22FF0606-FEE5-4B41-BA85-D3BE75B80D6A}"/>
              </a:ext>
            </a:extLst>
          </p:cNvPr>
          <p:cNvSpPr/>
          <p:nvPr/>
        </p:nvSpPr>
        <p:spPr>
          <a:xfrm>
            <a:off x="21457574" y="-523943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5" name="Rectángulo 714">
            <a:extLst>
              <a:ext uri="{FF2B5EF4-FFF2-40B4-BE49-F238E27FC236}">
                <a16:creationId xmlns:a16="http://schemas.microsoft.com/office/drawing/2014/main" id="{D1E43285-FE29-4CE1-B1CF-E13C654EB02D}"/>
              </a:ext>
            </a:extLst>
          </p:cNvPr>
          <p:cNvSpPr/>
          <p:nvPr/>
        </p:nvSpPr>
        <p:spPr>
          <a:xfrm>
            <a:off x="21457574" y="-495848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6" name="Rectángulo 715">
            <a:extLst>
              <a:ext uri="{FF2B5EF4-FFF2-40B4-BE49-F238E27FC236}">
                <a16:creationId xmlns:a16="http://schemas.microsoft.com/office/drawing/2014/main" id="{10D355B6-4CA7-4D20-8882-0BE8013FB563}"/>
              </a:ext>
            </a:extLst>
          </p:cNvPr>
          <p:cNvSpPr/>
          <p:nvPr/>
        </p:nvSpPr>
        <p:spPr>
          <a:xfrm>
            <a:off x="21745037" y="-523943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7" name="Rectángulo 716">
            <a:extLst>
              <a:ext uri="{FF2B5EF4-FFF2-40B4-BE49-F238E27FC236}">
                <a16:creationId xmlns:a16="http://schemas.microsoft.com/office/drawing/2014/main" id="{D5FAB92F-2E5A-4B73-9769-B021F4371BB7}"/>
              </a:ext>
            </a:extLst>
          </p:cNvPr>
          <p:cNvSpPr/>
          <p:nvPr/>
        </p:nvSpPr>
        <p:spPr>
          <a:xfrm>
            <a:off x="21745037" y="-495848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8" name="Rectángulo 717">
            <a:extLst>
              <a:ext uri="{FF2B5EF4-FFF2-40B4-BE49-F238E27FC236}">
                <a16:creationId xmlns:a16="http://schemas.microsoft.com/office/drawing/2014/main" id="{B87EC061-36D7-4F3B-8C4E-14F05E1FE841}"/>
              </a:ext>
            </a:extLst>
          </p:cNvPr>
          <p:cNvSpPr/>
          <p:nvPr/>
        </p:nvSpPr>
        <p:spPr>
          <a:xfrm>
            <a:off x="20882649" y="-467718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9" name="Rectángulo 718">
            <a:extLst>
              <a:ext uri="{FF2B5EF4-FFF2-40B4-BE49-F238E27FC236}">
                <a16:creationId xmlns:a16="http://schemas.microsoft.com/office/drawing/2014/main" id="{29D2CE92-15FC-4113-A5B7-56E3EE88B0A3}"/>
              </a:ext>
            </a:extLst>
          </p:cNvPr>
          <p:cNvSpPr/>
          <p:nvPr/>
        </p:nvSpPr>
        <p:spPr>
          <a:xfrm>
            <a:off x="20882649" y="-439622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0" name="Rectángulo 719">
            <a:extLst>
              <a:ext uri="{FF2B5EF4-FFF2-40B4-BE49-F238E27FC236}">
                <a16:creationId xmlns:a16="http://schemas.microsoft.com/office/drawing/2014/main" id="{A06BF5C1-7C4C-4E5D-B198-BB589821D466}"/>
              </a:ext>
            </a:extLst>
          </p:cNvPr>
          <p:cNvSpPr/>
          <p:nvPr/>
        </p:nvSpPr>
        <p:spPr>
          <a:xfrm>
            <a:off x="21170112" y="-467718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1" name="Rectángulo 720">
            <a:extLst>
              <a:ext uri="{FF2B5EF4-FFF2-40B4-BE49-F238E27FC236}">
                <a16:creationId xmlns:a16="http://schemas.microsoft.com/office/drawing/2014/main" id="{371E24BA-894B-4EDB-AA3A-7871118E0ABC}"/>
              </a:ext>
            </a:extLst>
          </p:cNvPr>
          <p:cNvSpPr/>
          <p:nvPr/>
        </p:nvSpPr>
        <p:spPr>
          <a:xfrm>
            <a:off x="21170112" y="-439622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2" name="Rectángulo 721">
            <a:extLst>
              <a:ext uri="{FF2B5EF4-FFF2-40B4-BE49-F238E27FC236}">
                <a16:creationId xmlns:a16="http://schemas.microsoft.com/office/drawing/2014/main" id="{6878551E-390C-403C-A557-DC1C3AFCF76A}"/>
              </a:ext>
            </a:extLst>
          </p:cNvPr>
          <p:cNvSpPr/>
          <p:nvPr/>
        </p:nvSpPr>
        <p:spPr>
          <a:xfrm>
            <a:off x="21457574" y="-467718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3" name="Rectángulo 722">
            <a:extLst>
              <a:ext uri="{FF2B5EF4-FFF2-40B4-BE49-F238E27FC236}">
                <a16:creationId xmlns:a16="http://schemas.microsoft.com/office/drawing/2014/main" id="{6FF9BBCA-B431-4750-B144-AC14DC9B5EFB}"/>
              </a:ext>
            </a:extLst>
          </p:cNvPr>
          <p:cNvSpPr/>
          <p:nvPr/>
        </p:nvSpPr>
        <p:spPr>
          <a:xfrm>
            <a:off x="21457574" y="-439622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4" name="Rectángulo 723">
            <a:extLst>
              <a:ext uri="{FF2B5EF4-FFF2-40B4-BE49-F238E27FC236}">
                <a16:creationId xmlns:a16="http://schemas.microsoft.com/office/drawing/2014/main" id="{69AAB934-DF6A-49EE-B607-1C37BD0196B2}"/>
              </a:ext>
            </a:extLst>
          </p:cNvPr>
          <p:cNvSpPr/>
          <p:nvPr/>
        </p:nvSpPr>
        <p:spPr>
          <a:xfrm>
            <a:off x="21745037" y="-467718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5" name="Rectángulo 724">
            <a:extLst>
              <a:ext uri="{FF2B5EF4-FFF2-40B4-BE49-F238E27FC236}">
                <a16:creationId xmlns:a16="http://schemas.microsoft.com/office/drawing/2014/main" id="{E06C7B73-90B7-4205-80DF-048B4672D99D}"/>
              </a:ext>
            </a:extLst>
          </p:cNvPr>
          <p:cNvSpPr/>
          <p:nvPr/>
        </p:nvSpPr>
        <p:spPr>
          <a:xfrm>
            <a:off x="21745037" y="-439622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6" name="Rectángulo 725">
            <a:extLst>
              <a:ext uri="{FF2B5EF4-FFF2-40B4-BE49-F238E27FC236}">
                <a16:creationId xmlns:a16="http://schemas.microsoft.com/office/drawing/2014/main" id="{A492236B-D23E-4615-9BC0-54101A37C668}"/>
              </a:ext>
            </a:extLst>
          </p:cNvPr>
          <p:cNvSpPr/>
          <p:nvPr/>
        </p:nvSpPr>
        <p:spPr>
          <a:xfrm>
            <a:off x="20882649" y="-411251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7" name="Rectángulo 726">
            <a:extLst>
              <a:ext uri="{FF2B5EF4-FFF2-40B4-BE49-F238E27FC236}">
                <a16:creationId xmlns:a16="http://schemas.microsoft.com/office/drawing/2014/main" id="{1DBF0AE4-9399-45B7-AECE-F980E58781C6}"/>
              </a:ext>
            </a:extLst>
          </p:cNvPr>
          <p:cNvSpPr/>
          <p:nvPr/>
        </p:nvSpPr>
        <p:spPr>
          <a:xfrm>
            <a:off x="20882649" y="-384988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8" name="Rectángulo 727">
            <a:extLst>
              <a:ext uri="{FF2B5EF4-FFF2-40B4-BE49-F238E27FC236}">
                <a16:creationId xmlns:a16="http://schemas.microsoft.com/office/drawing/2014/main" id="{322868B3-D874-4E27-9FE9-0E727DCDBC6E}"/>
              </a:ext>
            </a:extLst>
          </p:cNvPr>
          <p:cNvSpPr/>
          <p:nvPr/>
        </p:nvSpPr>
        <p:spPr>
          <a:xfrm>
            <a:off x="21170112" y="-411251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9" name="Rectángulo 728">
            <a:extLst>
              <a:ext uri="{FF2B5EF4-FFF2-40B4-BE49-F238E27FC236}">
                <a16:creationId xmlns:a16="http://schemas.microsoft.com/office/drawing/2014/main" id="{36507975-6068-4C4F-8DED-4552F4C94456}"/>
              </a:ext>
            </a:extLst>
          </p:cNvPr>
          <p:cNvSpPr/>
          <p:nvPr/>
        </p:nvSpPr>
        <p:spPr>
          <a:xfrm>
            <a:off x="21170112" y="-384988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0" name="Rectángulo 729">
            <a:extLst>
              <a:ext uri="{FF2B5EF4-FFF2-40B4-BE49-F238E27FC236}">
                <a16:creationId xmlns:a16="http://schemas.microsoft.com/office/drawing/2014/main" id="{58208857-CD29-4EB6-8584-6FFDFE558490}"/>
              </a:ext>
            </a:extLst>
          </p:cNvPr>
          <p:cNvSpPr/>
          <p:nvPr/>
        </p:nvSpPr>
        <p:spPr>
          <a:xfrm>
            <a:off x="21457574" y="-411251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1" name="Rectángulo 730">
            <a:extLst>
              <a:ext uri="{FF2B5EF4-FFF2-40B4-BE49-F238E27FC236}">
                <a16:creationId xmlns:a16="http://schemas.microsoft.com/office/drawing/2014/main" id="{52719F59-0F49-4124-AE4A-F302B7F07273}"/>
              </a:ext>
            </a:extLst>
          </p:cNvPr>
          <p:cNvSpPr/>
          <p:nvPr/>
        </p:nvSpPr>
        <p:spPr>
          <a:xfrm>
            <a:off x="21457574" y="-384988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2" name="Rectángulo 731">
            <a:extLst>
              <a:ext uri="{FF2B5EF4-FFF2-40B4-BE49-F238E27FC236}">
                <a16:creationId xmlns:a16="http://schemas.microsoft.com/office/drawing/2014/main" id="{EB57EC6E-B773-4FA7-AAD1-7A8EBC15C5D8}"/>
              </a:ext>
            </a:extLst>
          </p:cNvPr>
          <p:cNvSpPr/>
          <p:nvPr/>
        </p:nvSpPr>
        <p:spPr>
          <a:xfrm>
            <a:off x="21745037" y="-411251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3" name="Rectángulo 732">
            <a:extLst>
              <a:ext uri="{FF2B5EF4-FFF2-40B4-BE49-F238E27FC236}">
                <a16:creationId xmlns:a16="http://schemas.microsoft.com/office/drawing/2014/main" id="{A32BC62A-8089-42DB-8898-4F2F2794F6C5}"/>
              </a:ext>
            </a:extLst>
          </p:cNvPr>
          <p:cNvSpPr/>
          <p:nvPr/>
        </p:nvSpPr>
        <p:spPr>
          <a:xfrm>
            <a:off x="21745037" y="-384988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4" name="Rectángulo 733">
            <a:extLst>
              <a:ext uri="{FF2B5EF4-FFF2-40B4-BE49-F238E27FC236}">
                <a16:creationId xmlns:a16="http://schemas.microsoft.com/office/drawing/2014/main" id="{FBD4F786-A7C0-4D17-AA8F-5BAD4971A55F}"/>
              </a:ext>
            </a:extLst>
          </p:cNvPr>
          <p:cNvSpPr/>
          <p:nvPr/>
        </p:nvSpPr>
        <p:spPr>
          <a:xfrm>
            <a:off x="20882649" y="-356247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5" name="Rectángulo 734">
            <a:extLst>
              <a:ext uri="{FF2B5EF4-FFF2-40B4-BE49-F238E27FC236}">
                <a16:creationId xmlns:a16="http://schemas.microsoft.com/office/drawing/2014/main" id="{6E03E8D1-3406-4A99-83AB-9CECEEC95D46}"/>
              </a:ext>
            </a:extLst>
          </p:cNvPr>
          <p:cNvSpPr/>
          <p:nvPr/>
        </p:nvSpPr>
        <p:spPr>
          <a:xfrm>
            <a:off x="20882649" y="-328533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6" name="Rectángulo 735">
            <a:extLst>
              <a:ext uri="{FF2B5EF4-FFF2-40B4-BE49-F238E27FC236}">
                <a16:creationId xmlns:a16="http://schemas.microsoft.com/office/drawing/2014/main" id="{3C4930F5-2103-48D9-A96E-AFCBFF45C513}"/>
              </a:ext>
            </a:extLst>
          </p:cNvPr>
          <p:cNvSpPr/>
          <p:nvPr/>
        </p:nvSpPr>
        <p:spPr>
          <a:xfrm>
            <a:off x="21170112" y="-356247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7" name="Rectángulo 736">
            <a:extLst>
              <a:ext uri="{FF2B5EF4-FFF2-40B4-BE49-F238E27FC236}">
                <a16:creationId xmlns:a16="http://schemas.microsoft.com/office/drawing/2014/main" id="{4A41FA4A-3C51-40ED-8162-BD6B947DB463}"/>
              </a:ext>
            </a:extLst>
          </p:cNvPr>
          <p:cNvSpPr/>
          <p:nvPr/>
        </p:nvSpPr>
        <p:spPr>
          <a:xfrm>
            <a:off x="21170112" y="-328533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8" name="Rectángulo 737">
            <a:extLst>
              <a:ext uri="{FF2B5EF4-FFF2-40B4-BE49-F238E27FC236}">
                <a16:creationId xmlns:a16="http://schemas.microsoft.com/office/drawing/2014/main" id="{B82AFB64-0D99-40B5-8F6F-5F560F3C9567}"/>
              </a:ext>
            </a:extLst>
          </p:cNvPr>
          <p:cNvSpPr/>
          <p:nvPr/>
        </p:nvSpPr>
        <p:spPr>
          <a:xfrm>
            <a:off x="21457574" y="-356247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9" name="Rectángulo 738">
            <a:extLst>
              <a:ext uri="{FF2B5EF4-FFF2-40B4-BE49-F238E27FC236}">
                <a16:creationId xmlns:a16="http://schemas.microsoft.com/office/drawing/2014/main" id="{B76C3522-FC32-427B-8CDD-AD6456F23716}"/>
              </a:ext>
            </a:extLst>
          </p:cNvPr>
          <p:cNvSpPr/>
          <p:nvPr/>
        </p:nvSpPr>
        <p:spPr>
          <a:xfrm>
            <a:off x="21457574" y="-328533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0" name="Rectángulo 739">
            <a:extLst>
              <a:ext uri="{FF2B5EF4-FFF2-40B4-BE49-F238E27FC236}">
                <a16:creationId xmlns:a16="http://schemas.microsoft.com/office/drawing/2014/main" id="{A35FB5B0-4E7C-490B-A2BC-BCFBDBD58FA0}"/>
              </a:ext>
            </a:extLst>
          </p:cNvPr>
          <p:cNvSpPr/>
          <p:nvPr/>
        </p:nvSpPr>
        <p:spPr>
          <a:xfrm>
            <a:off x="21745037" y="-356247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1" name="Rectángulo 740">
            <a:extLst>
              <a:ext uri="{FF2B5EF4-FFF2-40B4-BE49-F238E27FC236}">
                <a16:creationId xmlns:a16="http://schemas.microsoft.com/office/drawing/2014/main" id="{C4A4B6E1-53F1-4418-A9F7-4DD7DBC067C9}"/>
              </a:ext>
            </a:extLst>
          </p:cNvPr>
          <p:cNvSpPr/>
          <p:nvPr/>
        </p:nvSpPr>
        <p:spPr>
          <a:xfrm>
            <a:off x="21745037" y="-328533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2" name="Rectángulo 741">
            <a:extLst>
              <a:ext uri="{FF2B5EF4-FFF2-40B4-BE49-F238E27FC236}">
                <a16:creationId xmlns:a16="http://schemas.microsoft.com/office/drawing/2014/main" id="{0E980540-7A59-4DFF-9D1C-D43A1C9F7C2C}"/>
              </a:ext>
            </a:extLst>
          </p:cNvPr>
          <p:cNvSpPr/>
          <p:nvPr/>
        </p:nvSpPr>
        <p:spPr>
          <a:xfrm>
            <a:off x="22032499" y="-523943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3" name="Rectángulo 742">
            <a:extLst>
              <a:ext uri="{FF2B5EF4-FFF2-40B4-BE49-F238E27FC236}">
                <a16:creationId xmlns:a16="http://schemas.microsoft.com/office/drawing/2014/main" id="{D0293C21-B0AF-461C-81C4-0AEAF530EAF7}"/>
              </a:ext>
            </a:extLst>
          </p:cNvPr>
          <p:cNvSpPr/>
          <p:nvPr/>
        </p:nvSpPr>
        <p:spPr>
          <a:xfrm>
            <a:off x="22032499" y="-495848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4" name="Rectángulo 743">
            <a:extLst>
              <a:ext uri="{FF2B5EF4-FFF2-40B4-BE49-F238E27FC236}">
                <a16:creationId xmlns:a16="http://schemas.microsoft.com/office/drawing/2014/main" id="{4A41F8FA-925C-4FE8-8B28-A7D2F240BEFF}"/>
              </a:ext>
            </a:extLst>
          </p:cNvPr>
          <p:cNvSpPr/>
          <p:nvPr/>
        </p:nvSpPr>
        <p:spPr>
          <a:xfrm>
            <a:off x="22319962" y="-523943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5" name="Rectángulo 744">
            <a:extLst>
              <a:ext uri="{FF2B5EF4-FFF2-40B4-BE49-F238E27FC236}">
                <a16:creationId xmlns:a16="http://schemas.microsoft.com/office/drawing/2014/main" id="{B44A2C06-B471-468C-A361-715CF8B8EBEA}"/>
              </a:ext>
            </a:extLst>
          </p:cNvPr>
          <p:cNvSpPr/>
          <p:nvPr/>
        </p:nvSpPr>
        <p:spPr>
          <a:xfrm>
            <a:off x="22319962" y="-495848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6" name="Rectángulo 745">
            <a:extLst>
              <a:ext uri="{FF2B5EF4-FFF2-40B4-BE49-F238E27FC236}">
                <a16:creationId xmlns:a16="http://schemas.microsoft.com/office/drawing/2014/main" id="{71A67443-727D-4961-A304-C02BF23F734F}"/>
              </a:ext>
            </a:extLst>
          </p:cNvPr>
          <p:cNvSpPr/>
          <p:nvPr/>
        </p:nvSpPr>
        <p:spPr>
          <a:xfrm>
            <a:off x="22607424" y="-523943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7" name="Rectángulo 746">
            <a:extLst>
              <a:ext uri="{FF2B5EF4-FFF2-40B4-BE49-F238E27FC236}">
                <a16:creationId xmlns:a16="http://schemas.microsoft.com/office/drawing/2014/main" id="{BB9F2A3A-8938-48D3-BBD7-D49BA0E1E986}"/>
              </a:ext>
            </a:extLst>
          </p:cNvPr>
          <p:cNvSpPr/>
          <p:nvPr/>
        </p:nvSpPr>
        <p:spPr>
          <a:xfrm>
            <a:off x="22607424" y="-495848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8" name="Rectángulo 747">
            <a:extLst>
              <a:ext uri="{FF2B5EF4-FFF2-40B4-BE49-F238E27FC236}">
                <a16:creationId xmlns:a16="http://schemas.microsoft.com/office/drawing/2014/main" id="{69B8FEE9-D8AD-44AB-8A65-565104B18244}"/>
              </a:ext>
            </a:extLst>
          </p:cNvPr>
          <p:cNvSpPr/>
          <p:nvPr/>
        </p:nvSpPr>
        <p:spPr>
          <a:xfrm>
            <a:off x="22894887" y="-523943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9" name="Rectángulo 748">
            <a:extLst>
              <a:ext uri="{FF2B5EF4-FFF2-40B4-BE49-F238E27FC236}">
                <a16:creationId xmlns:a16="http://schemas.microsoft.com/office/drawing/2014/main" id="{8F364E71-1885-4DE4-82FF-8FCDA447761E}"/>
              </a:ext>
            </a:extLst>
          </p:cNvPr>
          <p:cNvSpPr/>
          <p:nvPr/>
        </p:nvSpPr>
        <p:spPr>
          <a:xfrm>
            <a:off x="22894887" y="-495848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50" name="Rectángulo 749">
            <a:extLst>
              <a:ext uri="{FF2B5EF4-FFF2-40B4-BE49-F238E27FC236}">
                <a16:creationId xmlns:a16="http://schemas.microsoft.com/office/drawing/2014/main" id="{4DB50E58-D31C-466E-A6B8-C5C563B8C4F3}"/>
              </a:ext>
            </a:extLst>
          </p:cNvPr>
          <p:cNvSpPr/>
          <p:nvPr/>
        </p:nvSpPr>
        <p:spPr>
          <a:xfrm>
            <a:off x="22032499" y="-467718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51" name="Rectángulo 750">
            <a:extLst>
              <a:ext uri="{FF2B5EF4-FFF2-40B4-BE49-F238E27FC236}">
                <a16:creationId xmlns:a16="http://schemas.microsoft.com/office/drawing/2014/main" id="{C5FF9770-0849-4C64-B21A-D7B21EFA3509}"/>
              </a:ext>
            </a:extLst>
          </p:cNvPr>
          <p:cNvSpPr/>
          <p:nvPr/>
        </p:nvSpPr>
        <p:spPr>
          <a:xfrm>
            <a:off x="22032499" y="-439622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52" name="Rectángulo 751">
            <a:extLst>
              <a:ext uri="{FF2B5EF4-FFF2-40B4-BE49-F238E27FC236}">
                <a16:creationId xmlns:a16="http://schemas.microsoft.com/office/drawing/2014/main" id="{F1417853-9A43-4425-B221-7DFB6D6E20AC}"/>
              </a:ext>
            </a:extLst>
          </p:cNvPr>
          <p:cNvSpPr/>
          <p:nvPr/>
        </p:nvSpPr>
        <p:spPr>
          <a:xfrm>
            <a:off x="22319962" y="-467718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53" name="Rectángulo 752">
            <a:extLst>
              <a:ext uri="{FF2B5EF4-FFF2-40B4-BE49-F238E27FC236}">
                <a16:creationId xmlns:a16="http://schemas.microsoft.com/office/drawing/2014/main" id="{E3371EE3-88E6-4059-991C-6557C472D7F5}"/>
              </a:ext>
            </a:extLst>
          </p:cNvPr>
          <p:cNvSpPr/>
          <p:nvPr/>
        </p:nvSpPr>
        <p:spPr>
          <a:xfrm>
            <a:off x="22319962" y="-439622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54" name="Rectángulo 753">
            <a:extLst>
              <a:ext uri="{FF2B5EF4-FFF2-40B4-BE49-F238E27FC236}">
                <a16:creationId xmlns:a16="http://schemas.microsoft.com/office/drawing/2014/main" id="{4A97A1B5-9D16-448F-A679-1EF43EEEAF5D}"/>
              </a:ext>
            </a:extLst>
          </p:cNvPr>
          <p:cNvSpPr/>
          <p:nvPr/>
        </p:nvSpPr>
        <p:spPr>
          <a:xfrm>
            <a:off x="22607424" y="-467718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55" name="Rectángulo 754">
            <a:extLst>
              <a:ext uri="{FF2B5EF4-FFF2-40B4-BE49-F238E27FC236}">
                <a16:creationId xmlns:a16="http://schemas.microsoft.com/office/drawing/2014/main" id="{8D903403-259A-4E0D-8ECD-BA1EBF53F0C5}"/>
              </a:ext>
            </a:extLst>
          </p:cNvPr>
          <p:cNvSpPr/>
          <p:nvPr/>
        </p:nvSpPr>
        <p:spPr>
          <a:xfrm>
            <a:off x="22607424" y="-439622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56" name="Rectángulo 755">
            <a:extLst>
              <a:ext uri="{FF2B5EF4-FFF2-40B4-BE49-F238E27FC236}">
                <a16:creationId xmlns:a16="http://schemas.microsoft.com/office/drawing/2014/main" id="{6D7AB108-4959-4148-ACA9-D7136BF47F88}"/>
              </a:ext>
            </a:extLst>
          </p:cNvPr>
          <p:cNvSpPr/>
          <p:nvPr/>
        </p:nvSpPr>
        <p:spPr>
          <a:xfrm>
            <a:off x="22894887" y="-467718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57" name="Rectángulo 756">
            <a:extLst>
              <a:ext uri="{FF2B5EF4-FFF2-40B4-BE49-F238E27FC236}">
                <a16:creationId xmlns:a16="http://schemas.microsoft.com/office/drawing/2014/main" id="{73CFED7F-EDEC-45D8-9E33-C96F46B87281}"/>
              </a:ext>
            </a:extLst>
          </p:cNvPr>
          <p:cNvSpPr/>
          <p:nvPr/>
        </p:nvSpPr>
        <p:spPr>
          <a:xfrm>
            <a:off x="22894887" y="-439622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58" name="Rectángulo 757">
            <a:extLst>
              <a:ext uri="{FF2B5EF4-FFF2-40B4-BE49-F238E27FC236}">
                <a16:creationId xmlns:a16="http://schemas.microsoft.com/office/drawing/2014/main" id="{4BEDD324-794B-4D22-BCA6-5C93866D4770}"/>
              </a:ext>
            </a:extLst>
          </p:cNvPr>
          <p:cNvSpPr/>
          <p:nvPr/>
        </p:nvSpPr>
        <p:spPr>
          <a:xfrm>
            <a:off x="22032499" y="-411251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59" name="Rectángulo 758">
            <a:extLst>
              <a:ext uri="{FF2B5EF4-FFF2-40B4-BE49-F238E27FC236}">
                <a16:creationId xmlns:a16="http://schemas.microsoft.com/office/drawing/2014/main" id="{E92ACC36-9D98-46D7-9FAE-E284ED294509}"/>
              </a:ext>
            </a:extLst>
          </p:cNvPr>
          <p:cNvSpPr/>
          <p:nvPr/>
        </p:nvSpPr>
        <p:spPr>
          <a:xfrm>
            <a:off x="22032499" y="-384988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0" name="Rectángulo 759">
            <a:extLst>
              <a:ext uri="{FF2B5EF4-FFF2-40B4-BE49-F238E27FC236}">
                <a16:creationId xmlns:a16="http://schemas.microsoft.com/office/drawing/2014/main" id="{FBBEB739-BF0A-410D-B97F-2179F3D28BE0}"/>
              </a:ext>
            </a:extLst>
          </p:cNvPr>
          <p:cNvSpPr/>
          <p:nvPr/>
        </p:nvSpPr>
        <p:spPr>
          <a:xfrm>
            <a:off x="22319962" y="-411251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1" name="Rectángulo 760">
            <a:extLst>
              <a:ext uri="{FF2B5EF4-FFF2-40B4-BE49-F238E27FC236}">
                <a16:creationId xmlns:a16="http://schemas.microsoft.com/office/drawing/2014/main" id="{4A5DAF5D-CE04-4159-8DC5-45B915A44417}"/>
              </a:ext>
            </a:extLst>
          </p:cNvPr>
          <p:cNvSpPr/>
          <p:nvPr/>
        </p:nvSpPr>
        <p:spPr>
          <a:xfrm>
            <a:off x="22319962" y="-384988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2" name="Rectángulo 761">
            <a:extLst>
              <a:ext uri="{FF2B5EF4-FFF2-40B4-BE49-F238E27FC236}">
                <a16:creationId xmlns:a16="http://schemas.microsoft.com/office/drawing/2014/main" id="{C27D4BAB-43FA-4B28-B8BA-D1C9719145DA}"/>
              </a:ext>
            </a:extLst>
          </p:cNvPr>
          <p:cNvSpPr/>
          <p:nvPr/>
        </p:nvSpPr>
        <p:spPr>
          <a:xfrm>
            <a:off x="22607424" y="-411251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3" name="Rectángulo 762">
            <a:extLst>
              <a:ext uri="{FF2B5EF4-FFF2-40B4-BE49-F238E27FC236}">
                <a16:creationId xmlns:a16="http://schemas.microsoft.com/office/drawing/2014/main" id="{91986C26-8E65-4164-B44F-CA6B72764642}"/>
              </a:ext>
            </a:extLst>
          </p:cNvPr>
          <p:cNvSpPr/>
          <p:nvPr/>
        </p:nvSpPr>
        <p:spPr>
          <a:xfrm>
            <a:off x="22607424" y="-384988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4" name="Rectángulo 763">
            <a:extLst>
              <a:ext uri="{FF2B5EF4-FFF2-40B4-BE49-F238E27FC236}">
                <a16:creationId xmlns:a16="http://schemas.microsoft.com/office/drawing/2014/main" id="{5AA78872-A337-4724-B541-ED96BF7F1E78}"/>
              </a:ext>
            </a:extLst>
          </p:cNvPr>
          <p:cNvSpPr/>
          <p:nvPr/>
        </p:nvSpPr>
        <p:spPr>
          <a:xfrm>
            <a:off x="22894887" y="-411251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5" name="Rectángulo 764">
            <a:extLst>
              <a:ext uri="{FF2B5EF4-FFF2-40B4-BE49-F238E27FC236}">
                <a16:creationId xmlns:a16="http://schemas.microsoft.com/office/drawing/2014/main" id="{5AED2E3B-BC05-44C0-89B5-B9FBB51D77EC}"/>
              </a:ext>
            </a:extLst>
          </p:cNvPr>
          <p:cNvSpPr/>
          <p:nvPr/>
        </p:nvSpPr>
        <p:spPr>
          <a:xfrm>
            <a:off x="22894887" y="-384988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6" name="Rectángulo 765">
            <a:extLst>
              <a:ext uri="{FF2B5EF4-FFF2-40B4-BE49-F238E27FC236}">
                <a16:creationId xmlns:a16="http://schemas.microsoft.com/office/drawing/2014/main" id="{C9A8AB13-A7B0-4685-A0C7-317FBF733CDE}"/>
              </a:ext>
            </a:extLst>
          </p:cNvPr>
          <p:cNvSpPr/>
          <p:nvPr/>
        </p:nvSpPr>
        <p:spPr>
          <a:xfrm>
            <a:off x="22032499" y="-356247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7" name="Rectángulo 766">
            <a:extLst>
              <a:ext uri="{FF2B5EF4-FFF2-40B4-BE49-F238E27FC236}">
                <a16:creationId xmlns:a16="http://schemas.microsoft.com/office/drawing/2014/main" id="{F2CCE391-4093-4E3F-A16D-09457DC4DB6F}"/>
              </a:ext>
            </a:extLst>
          </p:cNvPr>
          <p:cNvSpPr/>
          <p:nvPr/>
        </p:nvSpPr>
        <p:spPr>
          <a:xfrm>
            <a:off x="22032499" y="-328533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8" name="Rectángulo 767">
            <a:extLst>
              <a:ext uri="{FF2B5EF4-FFF2-40B4-BE49-F238E27FC236}">
                <a16:creationId xmlns:a16="http://schemas.microsoft.com/office/drawing/2014/main" id="{71D6B7CA-9B01-44FC-98F9-25FB71993194}"/>
              </a:ext>
            </a:extLst>
          </p:cNvPr>
          <p:cNvSpPr/>
          <p:nvPr/>
        </p:nvSpPr>
        <p:spPr>
          <a:xfrm>
            <a:off x="22319962" y="-356247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9" name="Rectángulo 768">
            <a:extLst>
              <a:ext uri="{FF2B5EF4-FFF2-40B4-BE49-F238E27FC236}">
                <a16:creationId xmlns:a16="http://schemas.microsoft.com/office/drawing/2014/main" id="{4FBEB322-BBA4-4B4D-B72E-FB3F18A29375}"/>
              </a:ext>
            </a:extLst>
          </p:cNvPr>
          <p:cNvSpPr/>
          <p:nvPr/>
        </p:nvSpPr>
        <p:spPr>
          <a:xfrm>
            <a:off x="22319962" y="-328533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0" name="Rectángulo 769">
            <a:extLst>
              <a:ext uri="{FF2B5EF4-FFF2-40B4-BE49-F238E27FC236}">
                <a16:creationId xmlns:a16="http://schemas.microsoft.com/office/drawing/2014/main" id="{EB1D3DEB-B80B-477E-A559-0AFA579404E8}"/>
              </a:ext>
            </a:extLst>
          </p:cNvPr>
          <p:cNvSpPr/>
          <p:nvPr/>
        </p:nvSpPr>
        <p:spPr>
          <a:xfrm>
            <a:off x="22607424" y="-356247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1" name="Rectángulo 770">
            <a:extLst>
              <a:ext uri="{FF2B5EF4-FFF2-40B4-BE49-F238E27FC236}">
                <a16:creationId xmlns:a16="http://schemas.microsoft.com/office/drawing/2014/main" id="{4598519A-BCB0-4C98-986F-F292CFAF0598}"/>
              </a:ext>
            </a:extLst>
          </p:cNvPr>
          <p:cNvSpPr/>
          <p:nvPr/>
        </p:nvSpPr>
        <p:spPr>
          <a:xfrm>
            <a:off x="22607424" y="-328533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2" name="Rectángulo 771">
            <a:extLst>
              <a:ext uri="{FF2B5EF4-FFF2-40B4-BE49-F238E27FC236}">
                <a16:creationId xmlns:a16="http://schemas.microsoft.com/office/drawing/2014/main" id="{6A98EEA5-164F-4279-8325-D1D40B76CC16}"/>
              </a:ext>
            </a:extLst>
          </p:cNvPr>
          <p:cNvSpPr/>
          <p:nvPr/>
        </p:nvSpPr>
        <p:spPr>
          <a:xfrm>
            <a:off x="22894887" y="-356247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3" name="Rectángulo 772">
            <a:extLst>
              <a:ext uri="{FF2B5EF4-FFF2-40B4-BE49-F238E27FC236}">
                <a16:creationId xmlns:a16="http://schemas.microsoft.com/office/drawing/2014/main" id="{119E6CCB-509A-40CD-88DB-488F606F5DBD}"/>
              </a:ext>
            </a:extLst>
          </p:cNvPr>
          <p:cNvSpPr/>
          <p:nvPr/>
        </p:nvSpPr>
        <p:spPr>
          <a:xfrm>
            <a:off x="22894887" y="-328533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6" name="Cerrar llave 325">
            <a:extLst>
              <a:ext uri="{FF2B5EF4-FFF2-40B4-BE49-F238E27FC236}">
                <a16:creationId xmlns:a16="http://schemas.microsoft.com/office/drawing/2014/main" id="{DC3770B8-3434-489E-867D-6BC92292BE5A}"/>
              </a:ext>
            </a:extLst>
          </p:cNvPr>
          <p:cNvSpPr/>
          <p:nvPr/>
        </p:nvSpPr>
        <p:spPr>
          <a:xfrm>
            <a:off x="19911713" y="-8752799"/>
            <a:ext cx="518652" cy="4690187"/>
          </a:xfrm>
          <a:prstGeom prst="rightBrace">
            <a:avLst>
              <a:gd name="adj1" fmla="val 67544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9" name="CuadroTexto 328">
                <a:extLst>
                  <a:ext uri="{FF2B5EF4-FFF2-40B4-BE49-F238E27FC236}">
                    <a16:creationId xmlns:a16="http://schemas.microsoft.com/office/drawing/2014/main" id="{3D736D3D-7078-49CF-AD2A-B13A510C4264}"/>
                  </a:ext>
                </a:extLst>
              </p:cNvPr>
              <p:cNvSpPr txBox="1"/>
              <p:nvPr/>
            </p:nvSpPr>
            <p:spPr>
              <a:xfrm>
                <a:off x="20404836" y="-6631325"/>
                <a:ext cx="1550983" cy="4472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255</m:t>
                      </m:r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𝑝𝑥</m:t>
                      </m:r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9" name="CuadroTexto 328">
                <a:extLst>
                  <a:ext uri="{FF2B5EF4-FFF2-40B4-BE49-F238E27FC236}">
                    <a16:creationId xmlns:a16="http://schemas.microsoft.com/office/drawing/2014/main" id="{3D736D3D-7078-49CF-AD2A-B13A510C4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4836" y="-6631325"/>
                <a:ext cx="1550983" cy="4472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4" name="CuadroTexto 333">
            <a:extLst>
              <a:ext uri="{FF2B5EF4-FFF2-40B4-BE49-F238E27FC236}">
                <a16:creationId xmlns:a16="http://schemas.microsoft.com/office/drawing/2014/main" id="{6CAD74D5-BFD0-4D2E-8971-4F951D2B500E}"/>
              </a:ext>
            </a:extLst>
          </p:cNvPr>
          <p:cNvSpPr txBox="1"/>
          <p:nvPr/>
        </p:nvSpPr>
        <p:spPr>
          <a:xfrm>
            <a:off x="44839200" y="-597115"/>
            <a:ext cx="1218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Odd</a:t>
            </a:r>
            <a:endParaRPr lang="es-CO" sz="24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36" name="CuadroTexto 335">
            <a:extLst>
              <a:ext uri="{FF2B5EF4-FFF2-40B4-BE49-F238E27FC236}">
                <a16:creationId xmlns:a16="http://schemas.microsoft.com/office/drawing/2014/main" id="{E6CE3DF8-4F8B-429C-96C6-B525F731E9A3}"/>
              </a:ext>
            </a:extLst>
          </p:cNvPr>
          <p:cNvSpPr txBox="1"/>
          <p:nvPr/>
        </p:nvSpPr>
        <p:spPr>
          <a:xfrm>
            <a:off x="44839200" y="-1526211"/>
            <a:ext cx="1176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Even</a:t>
            </a:r>
            <a:endParaRPr lang="es-CO" sz="24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39" name="CuadroTexto 338">
            <a:extLst>
              <a:ext uri="{FF2B5EF4-FFF2-40B4-BE49-F238E27FC236}">
                <a16:creationId xmlns:a16="http://schemas.microsoft.com/office/drawing/2014/main" id="{7A521F70-70E9-41E5-9AFF-3C417183688A}"/>
              </a:ext>
            </a:extLst>
          </p:cNvPr>
          <p:cNvSpPr txBox="1"/>
          <p:nvPr/>
        </p:nvSpPr>
        <p:spPr>
          <a:xfrm>
            <a:off x="44844056" y="1440742"/>
            <a:ext cx="1213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Odd</a:t>
            </a:r>
            <a:endParaRPr lang="es-CO" sz="24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40" name="CuadroTexto 339">
            <a:extLst>
              <a:ext uri="{FF2B5EF4-FFF2-40B4-BE49-F238E27FC236}">
                <a16:creationId xmlns:a16="http://schemas.microsoft.com/office/drawing/2014/main" id="{5E517F91-47BD-4E06-83D7-EE6409D3879F}"/>
              </a:ext>
            </a:extLst>
          </p:cNvPr>
          <p:cNvSpPr txBox="1"/>
          <p:nvPr/>
        </p:nvSpPr>
        <p:spPr>
          <a:xfrm>
            <a:off x="44844056" y="511646"/>
            <a:ext cx="1176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Even</a:t>
            </a:r>
            <a:endParaRPr lang="es-CO" sz="24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41" name="CuadroTexto 340">
            <a:extLst>
              <a:ext uri="{FF2B5EF4-FFF2-40B4-BE49-F238E27FC236}">
                <a16:creationId xmlns:a16="http://schemas.microsoft.com/office/drawing/2014/main" id="{A16D652E-9C76-4567-9BE4-073A9F676311}"/>
              </a:ext>
            </a:extLst>
          </p:cNvPr>
          <p:cNvSpPr txBox="1"/>
          <p:nvPr/>
        </p:nvSpPr>
        <p:spPr>
          <a:xfrm>
            <a:off x="44872883" y="3327637"/>
            <a:ext cx="1472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Odd</a:t>
            </a:r>
            <a:endParaRPr lang="es-CO" sz="24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42" name="CuadroTexto 341">
            <a:extLst>
              <a:ext uri="{FF2B5EF4-FFF2-40B4-BE49-F238E27FC236}">
                <a16:creationId xmlns:a16="http://schemas.microsoft.com/office/drawing/2014/main" id="{EA2A4929-9049-420E-A7D1-14B651F9BE10}"/>
              </a:ext>
            </a:extLst>
          </p:cNvPr>
          <p:cNvSpPr txBox="1"/>
          <p:nvPr/>
        </p:nvSpPr>
        <p:spPr>
          <a:xfrm>
            <a:off x="44872882" y="2398541"/>
            <a:ext cx="1176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Even</a:t>
            </a:r>
            <a:endParaRPr lang="es-CO" sz="24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43" name="CuadroTexto 342">
            <a:extLst>
              <a:ext uri="{FF2B5EF4-FFF2-40B4-BE49-F238E27FC236}">
                <a16:creationId xmlns:a16="http://schemas.microsoft.com/office/drawing/2014/main" id="{512F2B07-4CAB-4FC5-B772-821DBA9F754E}"/>
              </a:ext>
            </a:extLst>
          </p:cNvPr>
          <p:cNvSpPr txBox="1"/>
          <p:nvPr/>
        </p:nvSpPr>
        <p:spPr>
          <a:xfrm>
            <a:off x="44872883" y="5324170"/>
            <a:ext cx="1472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Odd</a:t>
            </a:r>
            <a:endParaRPr lang="es-CO" sz="24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44" name="CuadroTexto 343">
            <a:extLst>
              <a:ext uri="{FF2B5EF4-FFF2-40B4-BE49-F238E27FC236}">
                <a16:creationId xmlns:a16="http://schemas.microsoft.com/office/drawing/2014/main" id="{5B2B9A58-BE18-4373-8645-7EBA7C86C67B}"/>
              </a:ext>
            </a:extLst>
          </p:cNvPr>
          <p:cNvSpPr txBox="1"/>
          <p:nvPr/>
        </p:nvSpPr>
        <p:spPr>
          <a:xfrm>
            <a:off x="44872882" y="4395074"/>
            <a:ext cx="1176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Even</a:t>
            </a:r>
            <a:endParaRPr lang="es-CO" sz="24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6" name="CuadroTexto 345">
                <a:extLst>
                  <a:ext uri="{FF2B5EF4-FFF2-40B4-BE49-F238E27FC236}">
                    <a16:creationId xmlns:a16="http://schemas.microsoft.com/office/drawing/2014/main" id="{E9C628AC-C6B9-42C4-827E-37EA783483A3}"/>
                  </a:ext>
                </a:extLst>
              </p:cNvPr>
              <p:cNvSpPr txBox="1"/>
              <p:nvPr/>
            </p:nvSpPr>
            <p:spPr>
              <a:xfrm>
                <a:off x="45914378" y="-1460942"/>
                <a:ext cx="72370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50%</m:t>
                      </m:r>
                    </m:oMath>
                  </m:oMathPara>
                </a14:m>
                <a:endParaRPr lang="es-CO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6" name="CuadroTexto 345">
                <a:extLst>
                  <a:ext uri="{FF2B5EF4-FFF2-40B4-BE49-F238E27FC236}">
                    <a16:creationId xmlns:a16="http://schemas.microsoft.com/office/drawing/2014/main" id="{E9C628AC-C6B9-42C4-827E-37EA78348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4378" y="-1460942"/>
                <a:ext cx="723706" cy="307777"/>
              </a:xfrm>
              <a:prstGeom prst="rect">
                <a:avLst/>
              </a:prstGeom>
              <a:blipFill>
                <a:blip r:embed="rId3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" name="CuadroTexto 346">
                <a:extLst>
                  <a:ext uri="{FF2B5EF4-FFF2-40B4-BE49-F238E27FC236}">
                    <a16:creationId xmlns:a16="http://schemas.microsoft.com/office/drawing/2014/main" id="{EC50E1CE-BFA7-4458-8789-2532AF874EC5}"/>
                  </a:ext>
                </a:extLst>
              </p:cNvPr>
              <p:cNvSpPr txBox="1"/>
              <p:nvPr/>
            </p:nvSpPr>
            <p:spPr>
              <a:xfrm>
                <a:off x="45890297" y="-465284"/>
                <a:ext cx="72370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50%</m:t>
                      </m:r>
                    </m:oMath>
                  </m:oMathPara>
                </a14:m>
                <a:endParaRPr lang="es-CO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7" name="CuadroTexto 346">
                <a:extLst>
                  <a:ext uri="{FF2B5EF4-FFF2-40B4-BE49-F238E27FC236}">
                    <a16:creationId xmlns:a16="http://schemas.microsoft.com/office/drawing/2014/main" id="{EC50E1CE-BFA7-4458-8789-2532AF874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0297" y="-465284"/>
                <a:ext cx="723706" cy="307777"/>
              </a:xfrm>
              <a:prstGeom prst="rect">
                <a:avLst/>
              </a:prstGeom>
              <a:blipFill>
                <a:blip r:embed="rId4"/>
                <a:stretch>
                  <a:fillRect b="-14000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8" name="CuadroTexto 347">
                <a:extLst>
                  <a:ext uri="{FF2B5EF4-FFF2-40B4-BE49-F238E27FC236}">
                    <a16:creationId xmlns:a16="http://schemas.microsoft.com/office/drawing/2014/main" id="{8C0AE357-AD78-4D1A-BAF5-358FFF784011}"/>
                  </a:ext>
                </a:extLst>
              </p:cNvPr>
              <p:cNvSpPr txBox="1"/>
              <p:nvPr/>
            </p:nvSpPr>
            <p:spPr>
              <a:xfrm>
                <a:off x="45890565" y="610902"/>
                <a:ext cx="72370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50%</m:t>
                      </m:r>
                    </m:oMath>
                  </m:oMathPara>
                </a14:m>
                <a:endParaRPr lang="es-CO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8" name="CuadroTexto 347">
                <a:extLst>
                  <a:ext uri="{FF2B5EF4-FFF2-40B4-BE49-F238E27FC236}">
                    <a16:creationId xmlns:a16="http://schemas.microsoft.com/office/drawing/2014/main" id="{8C0AE357-AD78-4D1A-BAF5-358FFF784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0565" y="610902"/>
                <a:ext cx="723706" cy="307777"/>
              </a:xfrm>
              <a:prstGeom prst="rect">
                <a:avLst/>
              </a:prstGeom>
              <a:blipFill>
                <a:blip r:embed="rId5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9" name="CuadroTexto 348">
                <a:extLst>
                  <a:ext uri="{FF2B5EF4-FFF2-40B4-BE49-F238E27FC236}">
                    <a16:creationId xmlns:a16="http://schemas.microsoft.com/office/drawing/2014/main" id="{C7FE22B0-961C-4C44-BA69-E2627DF8D3F6}"/>
                  </a:ext>
                </a:extLst>
              </p:cNvPr>
              <p:cNvSpPr txBox="1"/>
              <p:nvPr/>
            </p:nvSpPr>
            <p:spPr>
              <a:xfrm>
                <a:off x="45866484" y="1606560"/>
                <a:ext cx="72370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50%</m:t>
                      </m:r>
                    </m:oMath>
                  </m:oMathPara>
                </a14:m>
                <a:endParaRPr lang="es-CO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9" name="CuadroTexto 348">
                <a:extLst>
                  <a:ext uri="{FF2B5EF4-FFF2-40B4-BE49-F238E27FC236}">
                    <a16:creationId xmlns:a16="http://schemas.microsoft.com/office/drawing/2014/main" id="{C7FE22B0-961C-4C44-BA69-E2627DF8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6484" y="1606560"/>
                <a:ext cx="723706" cy="307777"/>
              </a:xfrm>
              <a:prstGeom prst="rect">
                <a:avLst/>
              </a:prstGeom>
              <a:blipFill>
                <a:blip r:embed="rId6"/>
                <a:stretch>
                  <a:fillRect b="-14000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0" name="CuadroTexto 349">
                <a:extLst>
                  <a:ext uri="{FF2B5EF4-FFF2-40B4-BE49-F238E27FC236}">
                    <a16:creationId xmlns:a16="http://schemas.microsoft.com/office/drawing/2014/main" id="{F023A558-DBDA-450D-9C2F-F96FDC1109B1}"/>
                  </a:ext>
                </a:extLst>
              </p:cNvPr>
              <p:cNvSpPr txBox="1"/>
              <p:nvPr/>
            </p:nvSpPr>
            <p:spPr>
              <a:xfrm>
                <a:off x="45914378" y="2465034"/>
                <a:ext cx="72370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50%</m:t>
                      </m:r>
                    </m:oMath>
                  </m:oMathPara>
                </a14:m>
                <a:endParaRPr lang="es-CO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0" name="CuadroTexto 349">
                <a:extLst>
                  <a:ext uri="{FF2B5EF4-FFF2-40B4-BE49-F238E27FC236}">
                    <a16:creationId xmlns:a16="http://schemas.microsoft.com/office/drawing/2014/main" id="{F023A558-DBDA-450D-9C2F-F96FDC110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4378" y="2465034"/>
                <a:ext cx="723706" cy="307777"/>
              </a:xfrm>
              <a:prstGeom prst="rect">
                <a:avLst/>
              </a:prstGeom>
              <a:blipFill>
                <a:blip r:embed="rId7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1" name="CuadroTexto 350">
                <a:extLst>
                  <a:ext uri="{FF2B5EF4-FFF2-40B4-BE49-F238E27FC236}">
                    <a16:creationId xmlns:a16="http://schemas.microsoft.com/office/drawing/2014/main" id="{DC9B572C-3DA8-4879-8835-5878C0E8088A}"/>
                  </a:ext>
                </a:extLst>
              </p:cNvPr>
              <p:cNvSpPr txBox="1"/>
              <p:nvPr/>
            </p:nvSpPr>
            <p:spPr>
              <a:xfrm>
                <a:off x="45890297" y="3460692"/>
                <a:ext cx="72370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50%</m:t>
                      </m:r>
                    </m:oMath>
                  </m:oMathPara>
                </a14:m>
                <a:endParaRPr lang="es-CO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1" name="CuadroTexto 350">
                <a:extLst>
                  <a:ext uri="{FF2B5EF4-FFF2-40B4-BE49-F238E27FC236}">
                    <a16:creationId xmlns:a16="http://schemas.microsoft.com/office/drawing/2014/main" id="{DC9B572C-3DA8-4879-8835-5878C0E80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0297" y="3460692"/>
                <a:ext cx="723706" cy="307777"/>
              </a:xfrm>
              <a:prstGeom prst="rect">
                <a:avLst/>
              </a:prstGeom>
              <a:blipFill>
                <a:blip r:embed="rId8"/>
                <a:stretch>
                  <a:fillRect b="-14000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2" name="CuadroTexto 351">
                <a:extLst>
                  <a:ext uri="{FF2B5EF4-FFF2-40B4-BE49-F238E27FC236}">
                    <a16:creationId xmlns:a16="http://schemas.microsoft.com/office/drawing/2014/main" id="{C9DA0654-4812-49F1-ABD6-F722F2DB263E}"/>
                  </a:ext>
                </a:extLst>
              </p:cNvPr>
              <p:cNvSpPr txBox="1"/>
              <p:nvPr/>
            </p:nvSpPr>
            <p:spPr>
              <a:xfrm>
                <a:off x="45914378" y="4534258"/>
                <a:ext cx="72370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50%</m:t>
                      </m:r>
                    </m:oMath>
                  </m:oMathPara>
                </a14:m>
                <a:endParaRPr lang="es-CO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2" name="CuadroTexto 351">
                <a:extLst>
                  <a:ext uri="{FF2B5EF4-FFF2-40B4-BE49-F238E27FC236}">
                    <a16:creationId xmlns:a16="http://schemas.microsoft.com/office/drawing/2014/main" id="{C9DA0654-4812-49F1-ABD6-F722F2DB2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4378" y="4534258"/>
                <a:ext cx="723706" cy="307777"/>
              </a:xfrm>
              <a:prstGeom prst="rect">
                <a:avLst/>
              </a:prstGeom>
              <a:blipFill>
                <a:blip r:embed="rId9"/>
                <a:stretch>
                  <a:fillRect b="-14000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0" name="Trapecio 329">
            <a:extLst>
              <a:ext uri="{FF2B5EF4-FFF2-40B4-BE49-F238E27FC236}">
                <a16:creationId xmlns:a16="http://schemas.microsoft.com/office/drawing/2014/main" id="{E2299094-9BA6-4F3E-A513-8C2516645A5C}"/>
              </a:ext>
            </a:extLst>
          </p:cNvPr>
          <p:cNvSpPr/>
          <p:nvPr/>
        </p:nvSpPr>
        <p:spPr>
          <a:xfrm rot="16200000">
            <a:off x="3875897" y="697217"/>
            <a:ext cx="250252" cy="6950217"/>
          </a:xfrm>
          <a:prstGeom prst="trapezoid">
            <a:avLst>
              <a:gd name="adj" fmla="val 50000"/>
            </a:avLst>
          </a:prstGeom>
          <a:solidFill>
            <a:srgbClr val="E6E6E6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3" name="Trapecio 332">
            <a:extLst>
              <a:ext uri="{FF2B5EF4-FFF2-40B4-BE49-F238E27FC236}">
                <a16:creationId xmlns:a16="http://schemas.microsoft.com/office/drawing/2014/main" id="{290E354E-2D51-4CA1-9A53-8525AAE6A38A}"/>
              </a:ext>
            </a:extLst>
          </p:cNvPr>
          <p:cNvSpPr/>
          <p:nvPr/>
        </p:nvSpPr>
        <p:spPr>
          <a:xfrm rot="16200000">
            <a:off x="3855156" y="1290766"/>
            <a:ext cx="250396" cy="6950216"/>
          </a:xfrm>
          <a:prstGeom prst="trapezoid">
            <a:avLst>
              <a:gd name="adj" fmla="val 50000"/>
            </a:avLst>
          </a:prstGeom>
          <a:solidFill>
            <a:srgbClr val="E6E6E6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0" name="Trapecio 319">
            <a:extLst>
              <a:ext uri="{FF2B5EF4-FFF2-40B4-BE49-F238E27FC236}">
                <a16:creationId xmlns:a16="http://schemas.microsoft.com/office/drawing/2014/main" id="{D8CC8FAF-F32F-4AC7-916E-D69241F92681}"/>
              </a:ext>
            </a:extLst>
          </p:cNvPr>
          <p:cNvSpPr/>
          <p:nvPr/>
        </p:nvSpPr>
        <p:spPr>
          <a:xfrm rot="16200000">
            <a:off x="3830964" y="-530265"/>
            <a:ext cx="250396" cy="6950216"/>
          </a:xfrm>
          <a:prstGeom prst="trapezoid">
            <a:avLst>
              <a:gd name="adj" fmla="val 50000"/>
            </a:avLst>
          </a:prstGeom>
          <a:solidFill>
            <a:srgbClr val="E6E6E6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2" name="Trapecio 321">
            <a:extLst>
              <a:ext uri="{FF2B5EF4-FFF2-40B4-BE49-F238E27FC236}">
                <a16:creationId xmlns:a16="http://schemas.microsoft.com/office/drawing/2014/main" id="{F09B7C61-632D-406B-9B07-494FFF1B7177}"/>
              </a:ext>
            </a:extLst>
          </p:cNvPr>
          <p:cNvSpPr/>
          <p:nvPr/>
        </p:nvSpPr>
        <p:spPr>
          <a:xfrm rot="16200000">
            <a:off x="3831037" y="-1115322"/>
            <a:ext cx="250252" cy="6950217"/>
          </a:xfrm>
          <a:prstGeom prst="trapezoid">
            <a:avLst>
              <a:gd name="adj" fmla="val 50000"/>
            </a:avLst>
          </a:prstGeom>
          <a:solidFill>
            <a:srgbClr val="E6E6E6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3" name="Trapecio 322">
            <a:extLst>
              <a:ext uri="{FF2B5EF4-FFF2-40B4-BE49-F238E27FC236}">
                <a16:creationId xmlns:a16="http://schemas.microsoft.com/office/drawing/2014/main" id="{C28E19B7-73B6-48A4-89E2-6F75E8AEB37A}"/>
              </a:ext>
            </a:extLst>
          </p:cNvPr>
          <p:cNvSpPr/>
          <p:nvPr/>
        </p:nvSpPr>
        <p:spPr>
          <a:xfrm rot="16200000">
            <a:off x="3840172" y="-1712743"/>
            <a:ext cx="280363" cy="6950216"/>
          </a:xfrm>
          <a:prstGeom prst="trapezoid">
            <a:avLst>
              <a:gd name="adj" fmla="val 50000"/>
            </a:avLst>
          </a:prstGeom>
          <a:solidFill>
            <a:srgbClr val="E6E6E6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4" name="Trapecio 323">
            <a:extLst>
              <a:ext uri="{FF2B5EF4-FFF2-40B4-BE49-F238E27FC236}">
                <a16:creationId xmlns:a16="http://schemas.microsoft.com/office/drawing/2014/main" id="{99A7EFA1-3C79-4630-9154-E55F35991FD2}"/>
              </a:ext>
            </a:extLst>
          </p:cNvPr>
          <p:cNvSpPr/>
          <p:nvPr/>
        </p:nvSpPr>
        <p:spPr>
          <a:xfrm rot="16200000">
            <a:off x="3805124" y="91063"/>
            <a:ext cx="250396" cy="6950216"/>
          </a:xfrm>
          <a:prstGeom prst="trapezoid">
            <a:avLst>
              <a:gd name="adj" fmla="val 50000"/>
            </a:avLst>
          </a:prstGeom>
          <a:solidFill>
            <a:srgbClr val="E6E6E6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5" name="Trapecio 344">
            <a:extLst>
              <a:ext uri="{FF2B5EF4-FFF2-40B4-BE49-F238E27FC236}">
                <a16:creationId xmlns:a16="http://schemas.microsoft.com/office/drawing/2014/main" id="{F2D6081A-2C88-46C2-AE04-FEBE6B9CD085}"/>
              </a:ext>
            </a:extLst>
          </p:cNvPr>
          <p:cNvSpPr/>
          <p:nvPr/>
        </p:nvSpPr>
        <p:spPr>
          <a:xfrm rot="16200000">
            <a:off x="3815981" y="1872351"/>
            <a:ext cx="280363" cy="6950216"/>
          </a:xfrm>
          <a:prstGeom prst="trapezoid">
            <a:avLst>
              <a:gd name="adj" fmla="val 50000"/>
            </a:avLst>
          </a:prstGeom>
          <a:solidFill>
            <a:srgbClr val="E6E6E6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0B17688E-6A38-4948-9BC2-1BAF55178D27}"/>
              </a:ext>
            </a:extLst>
          </p:cNvPr>
          <p:cNvSpPr/>
          <p:nvPr/>
        </p:nvSpPr>
        <p:spPr>
          <a:xfrm rot="16200000">
            <a:off x="7363321" y="5667427"/>
            <a:ext cx="301077" cy="2982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0" name="Rectángulo 109">
            <a:extLst>
              <a:ext uri="{FF2B5EF4-FFF2-40B4-BE49-F238E27FC236}">
                <a16:creationId xmlns:a16="http://schemas.microsoft.com/office/drawing/2014/main" id="{8CF3D2CC-2BAA-4A04-833A-98F124E6B827}"/>
              </a:ext>
            </a:extLst>
          </p:cNvPr>
          <p:cNvSpPr/>
          <p:nvPr/>
        </p:nvSpPr>
        <p:spPr>
          <a:xfrm rot="16200000">
            <a:off x="7363321" y="5366351"/>
            <a:ext cx="301077" cy="2982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4" name="Rectángulo 473">
            <a:extLst>
              <a:ext uri="{FF2B5EF4-FFF2-40B4-BE49-F238E27FC236}">
                <a16:creationId xmlns:a16="http://schemas.microsoft.com/office/drawing/2014/main" id="{517179FF-8BD2-43B0-8FCF-3CEFB6E91D41}"/>
              </a:ext>
            </a:extLst>
          </p:cNvPr>
          <p:cNvSpPr/>
          <p:nvPr/>
        </p:nvSpPr>
        <p:spPr>
          <a:xfrm rot="16200000">
            <a:off x="7363321" y="5065274"/>
            <a:ext cx="301077" cy="2982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6" name="Rectángulo 475">
            <a:extLst>
              <a:ext uri="{FF2B5EF4-FFF2-40B4-BE49-F238E27FC236}">
                <a16:creationId xmlns:a16="http://schemas.microsoft.com/office/drawing/2014/main" id="{95E536F1-DC86-408B-86B1-48455C705FDA}"/>
              </a:ext>
            </a:extLst>
          </p:cNvPr>
          <p:cNvSpPr/>
          <p:nvPr/>
        </p:nvSpPr>
        <p:spPr>
          <a:xfrm rot="16200000">
            <a:off x="7363321" y="4764198"/>
            <a:ext cx="301077" cy="2982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0" name="Rectángulo 549">
            <a:extLst>
              <a:ext uri="{FF2B5EF4-FFF2-40B4-BE49-F238E27FC236}">
                <a16:creationId xmlns:a16="http://schemas.microsoft.com/office/drawing/2014/main" id="{0925C409-D64F-4B1B-A876-E7DD4670E179}"/>
              </a:ext>
            </a:extLst>
          </p:cNvPr>
          <p:cNvSpPr/>
          <p:nvPr/>
        </p:nvSpPr>
        <p:spPr>
          <a:xfrm rot="16200000">
            <a:off x="7363321" y="4463121"/>
            <a:ext cx="301077" cy="2982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2" name="Rectángulo 551">
            <a:extLst>
              <a:ext uri="{FF2B5EF4-FFF2-40B4-BE49-F238E27FC236}">
                <a16:creationId xmlns:a16="http://schemas.microsoft.com/office/drawing/2014/main" id="{DE6EA733-E54C-46F3-A572-69C3D208C485}"/>
              </a:ext>
            </a:extLst>
          </p:cNvPr>
          <p:cNvSpPr/>
          <p:nvPr/>
        </p:nvSpPr>
        <p:spPr>
          <a:xfrm rot="16200000">
            <a:off x="7363321" y="4162044"/>
            <a:ext cx="301077" cy="2982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4" name="Rectángulo 553">
            <a:extLst>
              <a:ext uri="{FF2B5EF4-FFF2-40B4-BE49-F238E27FC236}">
                <a16:creationId xmlns:a16="http://schemas.microsoft.com/office/drawing/2014/main" id="{F59A79D5-9397-4DD2-BDDE-EC52D922F057}"/>
              </a:ext>
            </a:extLst>
          </p:cNvPr>
          <p:cNvSpPr/>
          <p:nvPr/>
        </p:nvSpPr>
        <p:spPr>
          <a:xfrm rot="16200000">
            <a:off x="7363321" y="3860967"/>
            <a:ext cx="301077" cy="2982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6" name="Rectángulo 555">
            <a:extLst>
              <a:ext uri="{FF2B5EF4-FFF2-40B4-BE49-F238E27FC236}">
                <a16:creationId xmlns:a16="http://schemas.microsoft.com/office/drawing/2014/main" id="{9114A610-E842-4665-8414-A60B8049BEA7}"/>
              </a:ext>
            </a:extLst>
          </p:cNvPr>
          <p:cNvSpPr/>
          <p:nvPr/>
        </p:nvSpPr>
        <p:spPr>
          <a:xfrm rot="16200000">
            <a:off x="7363321" y="3559891"/>
            <a:ext cx="301077" cy="2982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6" name="Rectángulo 645">
            <a:extLst>
              <a:ext uri="{FF2B5EF4-FFF2-40B4-BE49-F238E27FC236}">
                <a16:creationId xmlns:a16="http://schemas.microsoft.com/office/drawing/2014/main" id="{C8718368-D530-4A18-9474-55D9061AB78C}"/>
              </a:ext>
            </a:extLst>
          </p:cNvPr>
          <p:cNvSpPr/>
          <p:nvPr/>
        </p:nvSpPr>
        <p:spPr>
          <a:xfrm rot="16200000">
            <a:off x="7363321" y="3258814"/>
            <a:ext cx="301077" cy="298233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8" name="Rectángulo 647">
            <a:extLst>
              <a:ext uri="{FF2B5EF4-FFF2-40B4-BE49-F238E27FC236}">
                <a16:creationId xmlns:a16="http://schemas.microsoft.com/office/drawing/2014/main" id="{C8E3AAAB-4F31-4271-A639-E644FDC702B7}"/>
              </a:ext>
            </a:extLst>
          </p:cNvPr>
          <p:cNvSpPr/>
          <p:nvPr/>
        </p:nvSpPr>
        <p:spPr>
          <a:xfrm rot="16200000">
            <a:off x="7363321" y="2957738"/>
            <a:ext cx="301077" cy="298233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0" name="Rectángulo 649">
            <a:extLst>
              <a:ext uri="{FF2B5EF4-FFF2-40B4-BE49-F238E27FC236}">
                <a16:creationId xmlns:a16="http://schemas.microsoft.com/office/drawing/2014/main" id="{C711A612-3CAD-4C45-B859-56C6FAC2CDFD}"/>
              </a:ext>
            </a:extLst>
          </p:cNvPr>
          <p:cNvSpPr/>
          <p:nvPr/>
        </p:nvSpPr>
        <p:spPr>
          <a:xfrm rot="16200000">
            <a:off x="7363321" y="2656661"/>
            <a:ext cx="301077" cy="298233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2" name="Rectángulo 651">
            <a:extLst>
              <a:ext uri="{FF2B5EF4-FFF2-40B4-BE49-F238E27FC236}">
                <a16:creationId xmlns:a16="http://schemas.microsoft.com/office/drawing/2014/main" id="{124409DE-DEF4-458F-998C-9033F889BD15}"/>
              </a:ext>
            </a:extLst>
          </p:cNvPr>
          <p:cNvSpPr/>
          <p:nvPr/>
        </p:nvSpPr>
        <p:spPr>
          <a:xfrm rot="16200000">
            <a:off x="7363321" y="2355584"/>
            <a:ext cx="301077" cy="298233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8" name="Rectángulo 677">
            <a:extLst>
              <a:ext uri="{FF2B5EF4-FFF2-40B4-BE49-F238E27FC236}">
                <a16:creationId xmlns:a16="http://schemas.microsoft.com/office/drawing/2014/main" id="{2BDCDF29-8E3E-4526-94D9-ACBD03A9A3B5}"/>
              </a:ext>
            </a:extLst>
          </p:cNvPr>
          <p:cNvSpPr/>
          <p:nvPr/>
        </p:nvSpPr>
        <p:spPr>
          <a:xfrm rot="16200000">
            <a:off x="7363321" y="2054508"/>
            <a:ext cx="301077" cy="298233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0" name="Rectángulo 679">
            <a:extLst>
              <a:ext uri="{FF2B5EF4-FFF2-40B4-BE49-F238E27FC236}">
                <a16:creationId xmlns:a16="http://schemas.microsoft.com/office/drawing/2014/main" id="{47FD4F0E-9A2E-493D-9CA3-8F947756D8C7}"/>
              </a:ext>
            </a:extLst>
          </p:cNvPr>
          <p:cNvSpPr/>
          <p:nvPr/>
        </p:nvSpPr>
        <p:spPr>
          <a:xfrm rot="16200000">
            <a:off x="7363321" y="1753430"/>
            <a:ext cx="301077" cy="298233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2" name="Rectángulo 681">
            <a:extLst>
              <a:ext uri="{FF2B5EF4-FFF2-40B4-BE49-F238E27FC236}">
                <a16:creationId xmlns:a16="http://schemas.microsoft.com/office/drawing/2014/main" id="{055A3876-EEA5-4C45-85A1-88A6B211F027}"/>
              </a:ext>
            </a:extLst>
          </p:cNvPr>
          <p:cNvSpPr/>
          <p:nvPr/>
        </p:nvSpPr>
        <p:spPr>
          <a:xfrm rot="16200000">
            <a:off x="7363321" y="1452354"/>
            <a:ext cx="301077" cy="298233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4" name="Rectángulo 683">
            <a:extLst>
              <a:ext uri="{FF2B5EF4-FFF2-40B4-BE49-F238E27FC236}">
                <a16:creationId xmlns:a16="http://schemas.microsoft.com/office/drawing/2014/main" id="{2462F8CB-95CF-4BA6-B4FC-582A43105C8C}"/>
              </a:ext>
            </a:extLst>
          </p:cNvPr>
          <p:cNvSpPr/>
          <p:nvPr/>
        </p:nvSpPr>
        <p:spPr>
          <a:xfrm rot="16200000">
            <a:off x="7363321" y="1151277"/>
            <a:ext cx="301077" cy="298233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4" name="Rectángulo 353">
            <a:extLst>
              <a:ext uri="{FF2B5EF4-FFF2-40B4-BE49-F238E27FC236}">
                <a16:creationId xmlns:a16="http://schemas.microsoft.com/office/drawing/2014/main" id="{99CCAD79-FE9D-4F25-AF24-C1D84A2E5BF4}"/>
              </a:ext>
            </a:extLst>
          </p:cNvPr>
          <p:cNvSpPr/>
          <p:nvPr/>
        </p:nvSpPr>
        <p:spPr>
          <a:xfrm>
            <a:off x="423159" y="1803952"/>
            <a:ext cx="230910" cy="498265"/>
          </a:xfrm>
          <a:prstGeom prst="rect">
            <a:avLst/>
          </a:prstGeom>
          <a:solidFill>
            <a:srgbClr val="FF5100"/>
          </a:solidFill>
          <a:ln>
            <a:solidFill>
              <a:srgbClr val="0B20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5" name="Rectángulo 354">
            <a:extLst>
              <a:ext uri="{FF2B5EF4-FFF2-40B4-BE49-F238E27FC236}">
                <a16:creationId xmlns:a16="http://schemas.microsoft.com/office/drawing/2014/main" id="{23F2DE83-5959-4706-B227-C0F640435450}"/>
              </a:ext>
            </a:extLst>
          </p:cNvPr>
          <p:cNvSpPr/>
          <p:nvPr/>
        </p:nvSpPr>
        <p:spPr>
          <a:xfrm>
            <a:off x="423159" y="2413995"/>
            <a:ext cx="230910" cy="472093"/>
          </a:xfrm>
          <a:prstGeom prst="rect">
            <a:avLst/>
          </a:prstGeom>
          <a:solidFill>
            <a:srgbClr val="FF5100"/>
          </a:solidFill>
          <a:ln>
            <a:solidFill>
              <a:srgbClr val="0B20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6" name="Rectángulo 355">
            <a:extLst>
              <a:ext uri="{FF2B5EF4-FFF2-40B4-BE49-F238E27FC236}">
                <a16:creationId xmlns:a16="http://schemas.microsoft.com/office/drawing/2014/main" id="{2C045877-714B-48A5-9D7A-376C2739065C}"/>
              </a:ext>
            </a:extLst>
          </p:cNvPr>
          <p:cNvSpPr/>
          <p:nvPr/>
        </p:nvSpPr>
        <p:spPr>
          <a:xfrm>
            <a:off x="423159" y="3015430"/>
            <a:ext cx="230910" cy="498265"/>
          </a:xfrm>
          <a:prstGeom prst="rect">
            <a:avLst/>
          </a:prstGeom>
          <a:solidFill>
            <a:srgbClr val="FF5100"/>
          </a:solidFill>
          <a:ln>
            <a:solidFill>
              <a:srgbClr val="0B20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7" name="Rectángulo 356">
            <a:extLst>
              <a:ext uri="{FF2B5EF4-FFF2-40B4-BE49-F238E27FC236}">
                <a16:creationId xmlns:a16="http://schemas.microsoft.com/office/drawing/2014/main" id="{E413CDB6-D242-41D7-8356-F64E62B34082}"/>
              </a:ext>
            </a:extLst>
          </p:cNvPr>
          <p:cNvSpPr/>
          <p:nvPr/>
        </p:nvSpPr>
        <p:spPr>
          <a:xfrm>
            <a:off x="423159" y="3625473"/>
            <a:ext cx="230910" cy="472093"/>
          </a:xfrm>
          <a:prstGeom prst="rect">
            <a:avLst/>
          </a:prstGeom>
          <a:solidFill>
            <a:srgbClr val="FF5100"/>
          </a:solidFill>
          <a:ln>
            <a:solidFill>
              <a:srgbClr val="0B20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8" name="Rectángulo 357">
            <a:extLst>
              <a:ext uri="{FF2B5EF4-FFF2-40B4-BE49-F238E27FC236}">
                <a16:creationId xmlns:a16="http://schemas.microsoft.com/office/drawing/2014/main" id="{F0AC871C-FD3A-4975-805F-F9DF1DC52630}"/>
              </a:ext>
            </a:extLst>
          </p:cNvPr>
          <p:cNvSpPr/>
          <p:nvPr/>
        </p:nvSpPr>
        <p:spPr>
          <a:xfrm>
            <a:off x="414500" y="4216119"/>
            <a:ext cx="230910" cy="498265"/>
          </a:xfrm>
          <a:prstGeom prst="rect">
            <a:avLst/>
          </a:prstGeom>
          <a:solidFill>
            <a:srgbClr val="FF5100"/>
          </a:solidFill>
          <a:ln>
            <a:solidFill>
              <a:srgbClr val="0B20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9" name="Rectángulo 358">
            <a:extLst>
              <a:ext uri="{FF2B5EF4-FFF2-40B4-BE49-F238E27FC236}">
                <a16:creationId xmlns:a16="http://schemas.microsoft.com/office/drawing/2014/main" id="{A892EF45-2D22-43EE-8DF1-5F419A0F12B9}"/>
              </a:ext>
            </a:extLst>
          </p:cNvPr>
          <p:cNvSpPr/>
          <p:nvPr/>
        </p:nvSpPr>
        <p:spPr>
          <a:xfrm>
            <a:off x="414500" y="4826162"/>
            <a:ext cx="230910" cy="472093"/>
          </a:xfrm>
          <a:prstGeom prst="rect">
            <a:avLst/>
          </a:prstGeom>
          <a:solidFill>
            <a:srgbClr val="FF5100"/>
          </a:solidFill>
          <a:ln>
            <a:solidFill>
              <a:srgbClr val="0B20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0" name="Rectángulo 359">
            <a:extLst>
              <a:ext uri="{FF2B5EF4-FFF2-40B4-BE49-F238E27FC236}">
                <a16:creationId xmlns:a16="http://schemas.microsoft.com/office/drawing/2014/main" id="{0F610C8F-C9CE-483D-8F30-36F148F52140}"/>
              </a:ext>
            </a:extLst>
          </p:cNvPr>
          <p:cNvSpPr/>
          <p:nvPr/>
        </p:nvSpPr>
        <p:spPr>
          <a:xfrm>
            <a:off x="414500" y="5427597"/>
            <a:ext cx="230910" cy="498265"/>
          </a:xfrm>
          <a:prstGeom prst="rect">
            <a:avLst/>
          </a:prstGeom>
          <a:solidFill>
            <a:srgbClr val="FF5100"/>
          </a:solidFill>
          <a:ln>
            <a:solidFill>
              <a:srgbClr val="0B20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2" name="Rectángulo 361">
            <a:extLst>
              <a:ext uri="{FF2B5EF4-FFF2-40B4-BE49-F238E27FC236}">
                <a16:creationId xmlns:a16="http://schemas.microsoft.com/office/drawing/2014/main" id="{1834FC3D-2D6F-44F8-8982-5846B9B39210}"/>
              </a:ext>
            </a:extLst>
          </p:cNvPr>
          <p:cNvSpPr/>
          <p:nvPr/>
        </p:nvSpPr>
        <p:spPr>
          <a:xfrm>
            <a:off x="423159" y="1173309"/>
            <a:ext cx="230910" cy="498265"/>
          </a:xfrm>
          <a:prstGeom prst="rect">
            <a:avLst/>
          </a:prstGeom>
          <a:solidFill>
            <a:srgbClr val="FF5100"/>
          </a:solidFill>
          <a:ln>
            <a:solidFill>
              <a:srgbClr val="0B20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3" name="Trapecio 362">
            <a:extLst>
              <a:ext uri="{FF2B5EF4-FFF2-40B4-BE49-F238E27FC236}">
                <a16:creationId xmlns:a16="http://schemas.microsoft.com/office/drawing/2014/main" id="{4EEAEE14-8367-4624-981E-BB1B9BBE4B83}"/>
              </a:ext>
            </a:extLst>
          </p:cNvPr>
          <p:cNvSpPr/>
          <p:nvPr/>
        </p:nvSpPr>
        <p:spPr>
          <a:xfrm rot="16200000">
            <a:off x="-5383097" y="91063"/>
            <a:ext cx="4643605" cy="6950216"/>
          </a:xfrm>
          <a:prstGeom prst="trapezoid">
            <a:avLst>
              <a:gd name="adj" fmla="val 30308"/>
            </a:avLst>
          </a:prstGeom>
          <a:solidFill>
            <a:srgbClr val="E6E6E6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29624833-AECB-465B-A707-CD5B0748AD3A}"/>
              </a:ext>
            </a:extLst>
          </p:cNvPr>
          <p:cNvSpPr/>
          <p:nvPr/>
        </p:nvSpPr>
        <p:spPr>
          <a:xfrm>
            <a:off x="8854141" y="2374772"/>
            <a:ext cx="2435656" cy="2035836"/>
          </a:xfrm>
          <a:custGeom>
            <a:avLst/>
            <a:gdLst>
              <a:gd name="connsiteX0" fmla="*/ 0 w 4514850"/>
              <a:gd name="connsiteY0" fmla="*/ 2035836 h 2035836"/>
              <a:gd name="connsiteX1" fmla="*/ 546100 w 4514850"/>
              <a:gd name="connsiteY1" fmla="*/ 1959636 h 2035836"/>
              <a:gd name="connsiteX2" fmla="*/ 1123950 w 4514850"/>
              <a:gd name="connsiteY2" fmla="*/ 1800886 h 2035836"/>
              <a:gd name="connsiteX3" fmla="*/ 1422400 w 4514850"/>
              <a:gd name="connsiteY3" fmla="*/ 1521486 h 2035836"/>
              <a:gd name="connsiteX4" fmla="*/ 1593850 w 4514850"/>
              <a:gd name="connsiteY4" fmla="*/ 1127786 h 2035836"/>
              <a:gd name="connsiteX5" fmla="*/ 1790700 w 4514850"/>
              <a:gd name="connsiteY5" fmla="*/ 511836 h 2035836"/>
              <a:gd name="connsiteX6" fmla="*/ 2012950 w 4514850"/>
              <a:gd name="connsiteY6" fmla="*/ 67336 h 2035836"/>
              <a:gd name="connsiteX7" fmla="*/ 2336800 w 4514850"/>
              <a:gd name="connsiteY7" fmla="*/ 54636 h 2035836"/>
              <a:gd name="connsiteX8" fmla="*/ 2501900 w 4514850"/>
              <a:gd name="connsiteY8" fmla="*/ 575336 h 2035836"/>
              <a:gd name="connsiteX9" fmla="*/ 2628900 w 4514850"/>
              <a:gd name="connsiteY9" fmla="*/ 1070636 h 2035836"/>
              <a:gd name="connsiteX10" fmla="*/ 2749550 w 4514850"/>
              <a:gd name="connsiteY10" fmla="*/ 1445286 h 2035836"/>
              <a:gd name="connsiteX11" fmla="*/ 2984500 w 4514850"/>
              <a:gd name="connsiteY11" fmla="*/ 1743736 h 2035836"/>
              <a:gd name="connsiteX12" fmla="*/ 3568700 w 4514850"/>
              <a:gd name="connsiteY12" fmla="*/ 1858036 h 2035836"/>
              <a:gd name="connsiteX13" fmla="*/ 3962400 w 4514850"/>
              <a:gd name="connsiteY13" fmla="*/ 1921536 h 2035836"/>
              <a:gd name="connsiteX14" fmla="*/ 4514850 w 4514850"/>
              <a:gd name="connsiteY14" fmla="*/ 1985036 h 203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14850" h="2035836">
                <a:moveTo>
                  <a:pt x="0" y="2035836"/>
                </a:moveTo>
                <a:cubicBezTo>
                  <a:pt x="179387" y="2017315"/>
                  <a:pt x="358775" y="1998794"/>
                  <a:pt x="546100" y="1959636"/>
                </a:cubicBezTo>
                <a:cubicBezTo>
                  <a:pt x="733425" y="1920478"/>
                  <a:pt x="977900" y="1873911"/>
                  <a:pt x="1123950" y="1800886"/>
                </a:cubicBezTo>
                <a:cubicBezTo>
                  <a:pt x="1270000" y="1727861"/>
                  <a:pt x="1344083" y="1633669"/>
                  <a:pt x="1422400" y="1521486"/>
                </a:cubicBezTo>
                <a:cubicBezTo>
                  <a:pt x="1500717" y="1409303"/>
                  <a:pt x="1532467" y="1296061"/>
                  <a:pt x="1593850" y="1127786"/>
                </a:cubicBezTo>
                <a:cubicBezTo>
                  <a:pt x="1655233" y="959511"/>
                  <a:pt x="1720850" y="688578"/>
                  <a:pt x="1790700" y="511836"/>
                </a:cubicBezTo>
                <a:cubicBezTo>
                  <a:pt x="1860550" y="335094"/>
                  <a:pt x="1921933" y="143536"/>
                  <a:pt x="2012950" y="67336"/>
                </a:cubicBezTo>
                <a:cubicBezTo>
                  <a:pt x="2103967" y="-8864"/>
                  <a:pt x="2255308" y="-30031"/>
                  <a:pt x="2336800" y="54636"/>
                </a:cubicBezTo>
                <a:cubicBezTo>
                  <a:pt x="2418292" y="139303"/>
                  <a:pt x="2453217" y="406003"/>
                  <a:pt x="2501900" y="575336"/>
                </a:cubicBezTo>
                <a:cubicBezTo>
                  <a:pt x="2550583" y="744669"/>
                  <a:pt x="2587625" y="925644"/>
                  <a:pt x="2628900" y="1070636"/>
                </a:cubicBezTo>
                <a:cubicBezTo>
                  <a:pt x="2670175" y="1215628"/>
                  <a:pt x="2690283" y="1333103"/>
                  <a:pt x="2749550" y="1445286"/>
                </a:cubicBezTo>
                <a:cubicBezTo>
                  <a:pt x="2808817" y="1557469"/>
                  <a:pt x="2847975" y="1674944"/>
                  <a:pt x="2984500" y="1743736"/>
                </a:cubicBezTo>
                <a:cubicBezTo>
                  <a:pt x="3121025" y="1812528"/>
                  <a:pt x="3405717" y="1828403"/>
                  <a:pt x="3568700" y="1858036"/>
                </a:cubicBezTo>
                <a:cubicBezTo>
                  <a:pt x="3731683" y="1887669"/>
                  <a:pt x="3804708" y="1900369"/>
                  <a:pt x="3962400" y="1921536"/>
                </a:cubicBezTo>
                <a:cubicBezTo>
                  <a:pt x="4120092" y="1942703"/>
                  <a:pt x="4452408" y="1970219"/>
                  <a:pt x="4514850" y="1985036"/>
                </a:cubicBezTo>
              </a:path>
            </a:pathLst>
          </a:custGeom>
          <a:solidFill>
            <a:srgbClr val="C00000">
              <a:alpha val="50196"/>
            </a:srgb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4" name="Forma libre: forma 373">
            <a:extLst>
              <a:ext uri="{FF2B5EF4-FFF2-40B4-BE49-F238E27FC236}">
                <a16:creationId xmlns:a16="http://schemas.microsoft.com/office/drawing/2014/main" id="{655D0EC5-B6EB-4726-A37F-5B2CB39D213A}"/>
              </a:ext>
            </a:extLst>
          </p:cNvPr>
          <p:cNvSpPr/>
          <p:nvPr/>
        </p:nvSpPr>
        <p:spPr>
          <a:xfrm>
            <a:off x="8926791" y="2383301"/>
            <a:ext cx="2435656" cy="2035836"/>
          </a:xfrm>
          <a:custGeom>
            <a:avLst/>
            <a:gdLst>
              <a:gd name="connsiteX0" fmla="*/ 0 w 4514850"/>
              <a:gd name="connsiteY0" fmla="*/ 2035836 h 2035836"/>
              <a:gd name="connsiteX1" fmla="*/ 546100 w 4514850"/>
              <a:gd name="connsiteY1" fmla="*/ 1959636 h 2035836"/>
              <a:gd name="connsiteX2" fmla="*/ 1123950 w 4514850"/>
              <a:gd name="connsiteY2" fmla="*/ 1800886 h 2035836"/>
              <a:gd name="connsiteX3" fmla="*/ 1422400 w 4514850"/>
              <a:gd name="connsiteY3" fmla="*/ 1521486 h 2035836"/>
              <a:gd name="connsiteX4" fmla="*/ 1593850 w 4514850"/>
              <a:gd name="connsiteY4" fmla="*/ 1127786 h 2035836"/>
              <a:gd name="connsiteX5" fmla="*/ 1790700 w 4514850"/>
              <a:gd name="connsiteY5" fmla="*/ 511836 h 2035836"/>
              <a:gd name="connsiteX6" fmla="*/ 2012950 w 4514850"/>
              <a:gd name="connsiteY6" fmla="*/ 67336 h 2035836"/>
              <a:gd name="connsiteX7" fmla="*/ 2336800 w 4514850"/>
              <a:gd name="connsiteY7" fmla="*/ 54636 h 2035836"/>
              <a:gd name="connsiteX8" fmla="*/ 2501900 w 4514850"/>
              <a:gd name="connsiteY8" fmla="*/ 575336 h 2035836"/>
              <a:gd name="connsiteX9" fmla="*/ 2628900 w 4514850"/>
              <a:gd name="connsiteY9" fmla="*/ 1070636 h 2035836"/>
              <a:gd name="connsiteX10" fmla="*/ 2749550 w 4514850"/>
              <a:gd name="connsiteY10" fmla="*/ 1445286 h 2035836"/>
              <a:gd name="connsiteX11" fmla="*/ 2984500 w 4514850"/>
              <a:gd name="connsiteY11" fmla="*/ 1743736 h 2035836"/>
              <a:gd name="connsiteX12" fmla="*/ 3568700 w 4514850"/>
              <a:gd name="connsiteY12" fmla="*/ 1858036 h 2035836"/>
              <a:gd name="connsiteX13" fmla="*/ 3962400 w 4514850"/>
              <a:gd name="connsiteY13" fmla="*/ 1921536 h 2035836"/>
              <a:gd name="connsiteX14" fmla="*/ 4514850 w 4514850"/>
              <a:gd name="connsiteY14" fmla="*/ 1985036 h 203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14850" h="2035836">
                <a:moveTo>
                  <a:pt x="0" y="2035836"/>
                </a:moveTo>
                <a:cubicBezTo>
                  <a:pt x="179387" y="2017315"/>
                  <a:pt x="358775" y="1998794"/>
                  <a:pt x="546100" y="1959636"/>
                </a:cubicBezTo>
                <a:cubicBezTo>
                  <a:pt x="733425" y="1920478"/>
                  <a:pt x="977900" y="1873911"/>
                  <a:pt x="1123950" y="1800886"/>
                </a:cubicBezTo>
                <a:cubicBezTo>
                  <a:pt x="1270000" y="1727861"/>
                  <a:pt x="1344083" y="1633669"/>
                  <a:pt x="1422400" y="1521486"/>
                </a:cubicBezTo>
                <a:cubicBezTo>
                  <a:pt x="1500717" y="1409303"/>
                  <a:pt x="1532467" y="1296061"/>
                  <a:pt x="1593850" y="1127786"/>
                </a:cubicBezTo>
                <a:cubicBezTo>
                  <a:pt x="1655233" y="959511"/>
                  <a:pt x="1720850" y="688578"/>
                  <a:pt x="1790700" y="511836"/>
                </a:cubicBezTo>
                <a:cubicBezTo>
                  <a:pt x="1860550" y="335094"/>
                  <a:pt x="1921933" y="143536"/>
                  <a:pt x="2012950" y="67336"/>
                </a:cubicBezTo>
                <a:cubicBezTo>
                  <a:pt x="2103967" y="-8864"/>
                  <a:pt x="2255308" y="-30031"/>
                  <a:pt x="2336800" y="54636"/>
                </a:cubicBezTo>
                <a:cubicBezTo>
                  <a:pt x="2418292" y="139303"/>
                  <a:pt x="2453217" y="406003"/>
                  <a:pt x="2501900" y="575336"/>
                </a:cubicBezTo>
                <a:cubicBezTo>
                  <a:pt x="2550583" y="744669"/>
                  <a:pt x="2587625" y="925644"/>
                  <a:pt x="2628900" y="1070636"/>
                </a:cubicBezTo>
                <a:cubicBezTo>
                  <a:pt x="2670175" y="1215628"/>
                  <a:pt x="2690283" y="1333103"/>
                  <a:pt x="2749550" y="1445286"/>
                </a:cubicBezTo>
                <a:cubicBezTo>
                  <a:pt x="2808817" y="1557469"/>
                  <a:pt x="2847975" y="1674944"/>
                  <a:pt x="2984500" y="1743736"/>
                </a:cubicBezTo>
                <a:cubicBezTo>
                  <a:pt x="3121025" y="1812528"/>
                  <a:pt x="3405717" y="1828403"/>
                  <a:pt x="3568700" y="1858036"/>
                </a:cubicBezTo>
                <a:cubicBezTo>
                  <a:pt x="3731683" y="1887669"/>
                  <a:pt x="3804708" y="1900369"/>
                  <a:pt x="3962400" y="1921536"/>
                </a:cubicBezTo>
                <a:cubicBezTo>
                  <a:pt x="4120092" y="1942703"/>
                  <a:pt x="4452408" y="1970219"/>
                  <a:pt x="4514850" y="1985036"/>
                </a:cubicBezTo>
              </a:path>
            </a:pathLst>
          </a:custGeom>
          <a:solidFill>
            <a:schemeClr val="accent1">
              <a:lumMod val="75000"/>
              <a:alpha val="50196"/>
            </a:schemeClr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6E552951-5FA9-481B-BC83-FBE428B91E87}"/>
              </a:ext>
            </a:extLst>
          </p:cNvPr>
          <p:cNvCxnSpPr>
            <a:cxnSpLocks/>
          </p:cNvCxnSpPr>
          <p:nvPr/>
        </p:nvCxnSpPr>
        <p:spPr>
          <a:xfrm flipV="1">
            <a:off x="8854139" y="1251453"/>
            <a:ext cx="0" cy="3289057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Conector recto de flecha 374">
            <a:extLst>
              <a:ext uri="{FF2B5EF4-FFF2-40B4-BE49-F238E27FC236}">
                <a16:creationId xmlns:a16="http://schemas.microsoft.com/office/drawing/2014/main" id="{045D603D-F43E-422D-A885-523F49347B2C}"/>
              </a:ext>
            </a:extLst>
          </p:cNvPr>
          <p:cNvCxnSpPr>
            <a:cxnSpLocks/>
          </p:cNvCxnSpPr>
          <p:nvPr/>
        </p:nvCxnSpPr>
        <p:spPr>
          <a:xfrm flipV="1">
            <a:off x="8706092" y="4395367"/>
            <a:ext cx="4487394" cy="1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6" name="CuadroTexto 375">
            <a:extLst>
              <a:ext uri="{FF2B5EF4-FFF2-40B4-BE49-F238E27FC236}">
                <a16:creationId xmlns:a16="http://schemas.microsoft.com/office/drawing/2014/main" id="{DF904848-3CDD-4CB7-81BE-FB5BFED05509}"/>
              </a:ext>
            </a:extLst>
          </p:cNvPr>
          <p:cNvSpPr txBox="1"/>
          <p:nvPr/>
        </p:nvSpPr>
        <p:spPr>
          <a:xfrm>
            <a:off x="9128409" y="2429318"/>
            <a:ext cx="655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err="1">
                <a:solidFill>
                  <a:srgbClr val="FF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odd</a:t>
            </a:r>
            <a:endParaRPr lang="es-CO" sz="2000" b="1" dirty="0">
              <a:solidFill>
                <a:srgbClr val="FF000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77" name="CuadroTexto 376">
            <a:extLst>
              <a:ext uri="{FF2B5EF4-FFF2-40B4-BE49-F238E27FC236}">
                <a16:creationId xmlns:a16="http://schemas.microsoft.com/office/drawing/2014/main" id="{AFE5CDA6-FE14-4456-8849-8704493D12E2}"/>
              </a:ext>
            </a:extLst>
          </p:cNvPr>
          <p:cNvSpPr txBox="1"/>
          <p:nvPr/>
        </p:nvSpPr>
        <p:spPr>
          <a:xfrm>
            <a:off x="10335012" y="2394443"/>
            <a:ext cx="790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even</a:t>
            </a:r>
            <a:endParaRPr lang="es-CO" sz="2000" b="1" dirty="0">
              <a:solidFill>
                <a:srgbClr val="0070C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78" name="Elipse 377">
            <a:extLst>
              <a:ext uri="{FF2B5EF4-FFF2-40B4-BE49-F238E27FC236}">
                <a16:creationId xmlns:a16="http://schemas.microsoft.com/office/drawing/2014/main" id="{15EBF3A8-3A26-4320-B6AF-AB37F612BB2B}"/>
              </a:ext>
            </a:extLst>
          </p:cNvPr>
          <p:cNvSpPr>
            <a:spLocks noChangeAspect="1"/>
          </p:cNvSpPr>
          <p:nvPr/>
        </p:nvSpPr>
        <p:spPr>
          <a:xfrm rot="7030039">
            <a:off x="2984436" y="-1980882"/>
            <a:ext cx="2888306" cy="2837327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9E7B1C0F-0247-4A05-BD6F-FC18394EE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Particle Setector School UNIANDES - HEP Uniandes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5EF52E5-74DE-439E-B192-3FD8A7AB8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1AEA-7BC8-4FCE-9F28-87B06525D751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9908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C9C4E3A-1A08-4D65-B179-EDD67C1ABCAC}"/>
              </a:ext>
            </a:extLst>
          </p:cNvPr>
          <p:cNvSpPr/>
          <p:nvPr/>
        </p:nvSpPr>
        <p:spPr>
          <a:xfrm>
            <a:off x="-249097" y="-41981"/>
            <a:ext cx="12462510" cy="7200900"/>
          </a:xfrm>
          <a:prstGeom prst="rect">
            <a:avLst/>
          </a:prstGeom>
          <a:solidFill>
            <a:srgbClr val="071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0553E45F-C745-4A8D-8CB3-B9D5C6E2F58A}"/>
              </a:ext>
            </a:extLst>
          </p:cNvPr>
          <p:cNvGrpSpPr/>
          <p:nvPr/>
        </p:nvGrpSpPr>
        <p:grpSpPr>
          <a:xfrm>
            <a:off x="-1847780" y="-6950094"/>
            <a:ext cx="4838700" cy="914400"/>
            <a:chOff x="0" y="0"/>
            <a:chExt cx="4572000" cy="6037243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6C3572D7-EB7A-4ABD-8653-D7D7E809663B}"/>
                </a:ext>
              </a:extLst>
            </p:cNvPr>
            <p:cNvSpPr/>
            <p:nvPr/>
          </p:nvSpPr>
          <p:spPr>
            <a:xfrm>
              <a:off x="0" y="0"/>
              <a:ext cx="914400" cy="6037243"/>
            </a:xfrm>
            <a:prstGeom prst="rect">
              <a:avLst/>
            </a:prstGeom>
            <a:solidFill>
              <a:srgbClr val="E7EB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D85016CE-5EBD-4813-B991-33C2C6D8BCDC}"/>
                </a:ext>
              </a:extLst>
            </p:cNvPr>
            <p:cNvSpPr/>
            <p:nvPr/>
          </p:nvSpPr>
          <p:spPr>
            <a:xfrm>
              <a:off x="914400" y="0"/>
              <a:ext cx="914400" cy="6037243"/>
            </a:xfrm>
            <a:prstGeom prst="rect">
              <a:avLst/>
            </a:prstGeom>
            <a:solidFill>
              <a:srgbClr val="FF5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5DE992A2-5B15-4129-9796-64285FDD9D0E}"/>
                </a:ext>
              </a:extLst>
            </p:cNvPr>
            <p:cNvSpPr/>
            <p:nvPr/>
          </p:nvSpPr>
          <p:spPr>
            <a:xfrm>
              <a:off x="1828800" y="0"/>
              <a:ext cx="914400" cy="6037243"/>
            </a:xfrm>
            <a:prstGeom prst="rect">
              <a:avLst/>
            </a:prstGeom>
            <a:solidFill>
              <a:srgbClr val="0B20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533A4477-F266-4A37-94C6-A0BDF9572166}"/>
                </a:ext>
              </a:extLst>
            </p:cNvPr>
            <p:cNvSpPr/>
            <p:nvPr/>
          </p:nvSpPr>
          <p:spPr>
            <a:xfrm>
              <a:off x="2743200" y="0"/>
              <a:ext cx="914400" cy="6037243"/>
            </a:xfrm>
            <a:prstGeom prst="rect">
              <a:avLst/>
            </a:prstGeom>
            <a:solidFill>
              <a:srgbClr val="8906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7D4F7992-426B-4BB5-AE8F-D81F74C760FC}"/>
                </a:ext>
              </a:extLst>
            </p:cNvPr>
            <p:cNvSpPr/>
            <p:nvPr/>
          </p:nvSpPr>
          <p:spPr>
            <a:xfrm>
              <a:off x="3657600" y="0"/>
              <a:ext cx="914400" cy="6037243"/>
            </a:xfrm>
            <a:prstGeom prst="rect">
              <a:avLst/>
            </a:prstGeom>
            <a:solidFill>
              <a:srgbClr val="0532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17" name="CuadroTexto 116">
            <a:extLst>
              <a:ext uri="{FF2B5EF4-FFF2-40B4-BE49-F238E27FC236}">
                <a16:creationId xmlns:a16="http://schemas.microsoft.com/office/drawing/2014/main" id="{8223EAEE-927A-493D-9227-26CBD04773E4}"/>
              </a:ext>
            </a:extLst>
          </p:cNvPr>
          <p:cNvSpPr txBox="1"/>
          <p:nvPr/>
        </p:nvSpPr>
        <p:spPr>
          <a:xfrm>
            <a:off x="111494" y="-7482244"/>
            <a:ext cx="57588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Edge </a:t>
            </a:r>
          </a:p>
          <a:p>
            <a:r>
              <a:rPr lang="es-CO" sz="4400" b="1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Illumination</a:t>
            </a:r>
            <a:r>
              <a:rPr lang="es-CO" sz="44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(EI)</a:t>
            </a: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7DC09988-76A9-4562-9AEA-FF3BC21F3D69}"/>
              </a:ext>
            </a:extLst>
          </p:cNvPr>
          <p:cNvSpPr/>
          <p:nvPr/>
        </p:nvSpPr>
        <p:spPr>
          <a:xfrm>
            <a:off x="19874150" y="-861004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1" name="Rectángulo 110">
            <a:extLst>
              <a:ext uri="{FF2B5EF4-FFF2-40B4-BE49-F238E27FC236}">
                <a16:creationId xmlns:a16="http://schemas.microsoft.com/office/drawing/2014/main" id="{856B16E3-841F-46A1-BA94-86D57BF2C41F}"/>
              </a:ext>
            </a:extLst>
          </p:cNvPr>
          <p:cNvSpPr/>
          <p:nvPr/>
        </p:nvSpPr>
        <p:spPr>
          <a:xfrm>
            <a:off x="20161612" y="-861004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5" name="Rectángulo 474">
            <a:extLst>
              <a:ext uri="{FF2B5EF4-FFF2-40B4-BE49-F238E27FC236}">
                <a16:creationId xmlns:a16="http://schemas.microsoft.com/office/drawing/2014/main" id="{E231E7D1-6210-433A-A573-1EFEC7896604}"/>
              </a:ext>
            </a:extLst>
          </p:cNvPr>
          <p:cNvSpPr/>
          <p:nvPr/>
        </p:nvSpPr>
        <p:spPr>
          <a:xfrm>
            <a:off x="20449075" y="-861004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7" name="Rectángulo 476">
            <a:extLst>
              <a:ext uri="{FF2B5EF4-FFF2-40B4-BE49-F238E27FC236}">
                <a16:creationId xmlns:a16="http://schemas.microsoft.com/office/drawing/2014/main" id="{EA77969A-5E4D-45AA-896F-9988B65B6093}"/>
              </a:ext>
            </a:extLst>
          </p:cNvPr>
          <p:cNvSpPr/>
          <p:nvPr/>
        </p:nvSpPr>
        <p:spPr>
          <a:xfrm>
            <a:off x="20736537" y="-861004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8" name="Rectángulo 477">
            <a:extLst>
              <a:ext uri="{FF2B5EF4-FFF2-40B4-BE49-F238E27FC236}">
                <a16:creationId xmlns:a16="http://schemas.microsoft.com/office/drawing/2014/main" id="{D377B8D8-3F74-4573-B95D-20B29BFE58C6}"/>
              </a:ext>
            </a:extLst>
          </p:cNvPr>
          <p:cNvSpPr/>
          <p:nvPr/>
        </p:nvSpPr>
        <p:spPr>
          <a:xfrm>
            <a:off x="19874150" y="-832874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9" name="Rectángulo 478">
            <a:extLst>
              <a:ext uri="{FF2B5EF4-FFF2-40B4-BE49-F238E27FC236}">
                <a16:creationId xmlns:a16="http://schemas.microsoft.com/office/drawing/2014/main" id="{01C4A4C6-30E4-4EE3-AA34-DC1E269AAB84}"/>
              </a:ext>
            </a:extLst>
          </p:cNvPr>
          <p:cNvSpPr/>
          <p:nvPr/>
        </p:nvSpPr>
        <p:spPr>
          <a:xfrm>
            <a:off x="18580569" y="-664237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0" name="Rectángulo 479">
            <a:extLst>
              <a:ext uri="{FF2B5EF4-FFF2-40B4-BE49-F238E27FC236}">
                <a16:creationId xmlns:a16="http://schemas.microsoft.com/office/drawing/2014/main" id="{974FBE01-833E-4B6D-9FAD-33CB30502AB7}"/>
              </a:ext>
            </a:extLst>
          </p:cNvPr>
          <p:cNvSpPr/>
          <p:nvPr/>
        </p:nvSpPr>
        <p:spPr>
          <a:xfrm>
            <a:off x="20161612" y="-832874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1" name="Rectángulo 480">
            <a:extLst>
              <a:ext uri="{FF2B5EF4-FFF2-40B4-BE49-F238E27FC236}">
                <a16:creationId xmlns:a16="http://schemas.microsoft.com/office/drawing/2014/main" id="{D8B0B64D-1AEC-4582-8EDE-F8067F51F4E0}"/>
              </a:ext>
            </a:extLst>
          </p:cNvPr>
          <p:cNvSpPr/>
          <p:nvPr/>
        </p:nvSpPr>
        <p:spPr>
          <a:xfrm>
            <a:off x="18868031" y="-664237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2" name="Rectángulo 481">
            <a:extLst>
              <a:ext uri="{FF2B5EF4-FFF2-40B4-BE49-F238E27FC236}">
                <a16:creationId xmlns:a16="http://schemas.microsoft.com/office/drawing/2014/main" id="{7336E081-640D-498A-B5CC-2FD77EA6FB5F}"/>
              </a:ext>
            </a:extLst>
          </p:cNvPr>
          <p:cNvSpPr/>
          <p:nvPr/>
        </p:nvSpPr>
        <p:spPr>
          <a:xfrm>
            <a:off x="20449075" y="-832874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3" name="Rectángulo 482">
            <a:extLst>
              <a:ext uri="{FF2B5EF4-FFF2-40B4-BE49-F238E27FC236}">
                <a16:creationId xmlns:a16="http://schemas.microsoft.com/office/drawing/2014/main" id="{901DCCEF-571F-40D4-9E78-76B80DA22485}"/>
              </a:ext>
            </a:extLst>
          </p:cNvPr>
          <p:cNvSpPr/>
          <p:nvPr/>
        </p:nvSpPr>
        <p:spPr>
          <a:xfrm>
            <a:off x="19155494" y="-664237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4" name="Rectángulo 483">
            <a:extLst>
              <a:ext uri="{FF2B5EF4-FFF2-40B4-BE49-F238E27FC236}">
                <a16:creationId xmlns:a16="http://schemas.microsoft.com/office/drawing/2014/main" id="{36BB2770-97A7-44F8-A6E5-FA66C514D5C1}"/>
              </a:ext>
            </a:extLst>
          </p:cNvPr>
          <p:cNvSpPr/>
          <p:nvPr/>
        </p:nvSpPr>
        <p:spPr>
          <a:xfrm>
            <a:off x="20736537" y="-832874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5" name="Rectángulo 484">
            <a:extLst>
              <a:ext uri="{FF2B5EF4-FFF2-40B4-BE49-F238E27FC236}">
                <a16:creationId xmlns:a16="http://schemas.microsoft.com/office/drawing/2014/main" id="{6D6D8F69-BFFA-4B2D-95DD-AD639A6DC88C}"/>
              </a:ext>
            </a:extLst>
          </p:cNvPr>
          <p:cNvSpPr/>
          <p:nvPr/>
        </p:nvSpPr>
        <p:spPr>
          <a:xfrm>
            <a:off x="19442956" y="-664237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18" name="Rectángulo 517">
            <a:extLst>
              <a:ext uri="{FF2B5EF4-FFF2-40B4-BE49-F238E27FC236}">
                <a16:creationId xmlns:a16="http://schemas.microsoft.com/office/drawing/2014/main" id="{1FCEB169-27E3-4EFB-9BAA-952B694681F2}"/>
              </a:ext>
            </a:extLst>
          </p:cNvPr>
          <p:cNvSpPr/>
          <p:nvPr/>
        </p:nvSpPr>
        <p:spPr>
          <a:xfrm>
            <a:off x="18580569" y="-635866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19" name="Rectángulo 518">
            <a:extLst>
              <a:ext uri="{FF2B5EF4-FFF2-40B4-BE49-F238E27FC236}">
                <a16:creationId xmlns:a16="http://schemas.microsoft.com/office/drawing/2014/main" id="{C7BD5A47-A2F0-48CE-8E20-28C091836062}"/>
              </a:ext>
            </a:extLst>
          </p:cNvPr>
          <p:cNvSpPr/>
          <p:nvPr/>
        </p:nvSpPr>
        <p:spPr>
          <a:xfrm>
            <a:off x="18580569" y="-607770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0" name="Rectángulo 519">
            <a:extLst>
              <a:ext uri="{FF2B5EF4-FFF2-40B4-BE49-F238E27FC236}">
                <a16:creationId xmlns:a16="http://schemas.microsoft.com/office/drawing/2014/main" id="{A03D52E4-F80C-41E9-9030-75F015356334}"/>
              </a:ext>
            </a:extLst>
          </p:cNvPr>
          <p:cNvSpPr/>
          <p:nvPr/>
        </p:nvSpPr>
        <p:spPr>
          <a:xfrm>
            <a:off x="18868031" y="-635866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1" name="Rectángulo 520">
            <a:extLst>
              <a:ext uri="{FF2B5EF4-FFF2-40B4-BE49-F238E27FC236}">
                <a16:creationId xmlns:a16="http://schemas.microsoft.com/office/drawing/2014/main" id="{82DF143C-4FAF-4456-B5A1-9B3E518A830C}"/>
              </a:ext>
            </a:extLst>
          </p:cNvPr>
          <p:cNvSpPr/>
          <p:nvPr/>
        </p:nvSpPr>
        <p:spPr>
          <a:xfrm>
            <a:off x="18868031" y="-607770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2" name="Rectángulo 521">
            <a:extLst>
              <a:ext uri="{FF2B5EF4-FFF2-40B4-BE49-F238E27FC236}">
                <a16:creationId xmlns:a16="http://schemas.microsoft.com/office/drawing/2014/main" id="{CB4A80FD-125C-4E36-8C03-8FE575A49210}"/>
              </a:ext>
            </a:extLst>
          </p:cNvPr>
          <p:cNvSpPr/>
          <p:nvPr/>
        </p:nvSpPr>
        <p:spPr>
          <a:xfrm>
            <a:off x="19155494" y="-635866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3" name="Rectángulo 522">
            <a:extLst>
              <a:ext uri="{FF2B5EF4-FFF2-40B4-BE49-F238E27FC236}">
                <a16:creationId xmlns:a16="http://schemas.microsoft.com/office/drawing/2014/main" id="{98147C11-61C1-4E85-A05A-708AEE966AD9}"/>
              </a:ext>
            </a:extLst>
          </p:cNvPr>
          <p:cNvSpPr/>
          <p:nvPr/>
        </p:nvSpPr>
        <p:spPr>
          <a:xfrm>
            <a:off x="19155494" y="-607770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4" name="Rectángulo 523">
            <a:extLst>
              <a:ext uri="{FF2B5EF4-FFF2-40B4-BE49-F238E27FC236}">
                <a16:creationId xmlns:a16="http://schemas.microsoft.com/office/drawing/2014/main" id="{414391CB-4DC8-4720-A536-EE0FC4CBA1AC}"/>
              </a:ext>
            </a:extLst>
          </p:cNvPr>
          <p:cNvSpPr/>
          <p:nvPr/>
        </p:nvSpPr>
        <p:spPr>
          <a:xfrm>
            <a:off x="19442956" y="-635866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5" name="Rectángulo 524">
            <a:extLst>
              <a:ext uri="{FF2B5EF4-FFF2-40B4-BE49-F238E27FC236}">
                <a16:creationId xmlns:a16="http://schemas.microsoft.com/office/drawing/2014/main" id="{ED96A3EA-62D0-4E25-9EE0-860708BE5AA0}"/>
              </a:ext>
            </a:extLst>
          </p:cNvPr>
          <p:cNvSpPr/>
          <p:nvPr/>
        </p:nvSpPr>
        <p:spPr>
          <a:xfrm>
            <a:off x="19442956" y="-607770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6" name="Rectángulo 525">
            <a:extLst>
              <a:ext uri="{FF2B5EF4-FFF2-40B4-BE49-F238E27FC236}">
                <a16:creationId xmlns:a16="http://schemas.microsoft.com/office/drawing/2014/main" id="{E19190B3-4102-4305-B744-A58D8470DFB2}"/>
              </a:ext>
            </a:extLst>
          </p:cNvPr>
          <p:cNvSpPr/>
          <p:nvPr/>
        </p:nvSpPr>
        <p:spPr>
          <a:xfrm>
            <a:off x="18580569" y="-579029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7" name="Rectángulo 526">
            <a:extLst>
              <a:ext uri="{FF2B5EF4-FFF2-40B4-BE49-F238E27FC236}">
                <a16:creationId xmlns:a16="http://schemas.microsoft.com/office/drawing/2014/main" id="{90EFEB35-34EB-4FDE-8B03-596941CF18AA}"/>
              </a:ext>
            </a:extLst>
          </p:cNvPr>
          <p:cNvSpPr/>
          <p:nvPr/>
        </p:nvSpPr>
        <p:spPr>
          <a:xfrm>
            <a:off x="18580569" y="-551774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8" name="Rectángulo 527">
            <a:extLst>
              <a:ext uri="{FF2B5EF4-FFF2-40B4-BE49-F238E27FC236}">
                <a16:creationId xmlns:a16="http://schemas.microsoft.com/office/drawing/2014/main" id="{F4BC65E5-AF85-4BCC-A837-5AC20362D361}"/>
              </a:ext>
            </a:extLst>
          </p:cNvPr>
          <p:cNvSpPr/>
          <p:nvPr/>
        </p:nvSpPr>
        <p:spPr>
          <a:xfrm>
            <a:off x="18868031" y="-579029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9" name="Rectángulo 528">
            <a:extLst>
              <a:ext uri="{FF2B5EF4-FFF2-40B4-BE49-F238E27FC236}">
                <a16:creationId xmlns:a16="http://schemas.microsoft.com/office/drawing/2014/main" id="{508582DB-5C93-4840-B5D7-7FFD5D28885B}"/>
              </a:ext>
            </a:extLst>
          </p:cNvPr>
          <p:cNvSpPr/>
          <p:nvPr/>
        </p:nvSpPr>
        <p:spPr>
          <a:xfrm>
            <a:off x="18868031" y="-551774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0" name="Rectángulo 529">
            <a:extLst>
              <a:ext uri="{FF2B5EF4-FFF2-40B4-BE49-F238E27FC236}">
                <a16:creationId xmlns:a16="http://schemas.microsoft.com/office/drawing/2014/main" id="{C8E752F4-8EEA-4AD8-8ED9-1DF9D383B144}"/>
              </a:ext>
            </a:extLst>
          </p:cNvPr>
          <p:cNvSpPr/>
          <p:nvPr/>
        </p:nvSpPr>
        <p:spPr>
          <a:xfrm>
            <a:off x="19155494" y="-579029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1" name="Rectángulo 530">
            <a:extLst>
              <a:ext uri="{FF2B5EF4-FFF2-40B4-BE49-F238E27FC236}">
                <a16:creationId xmlns:a16="http://schemas.microsoft.com/office/drawing/2014/main" id="{7282C4D2-8F6D-4BD4-B013-94EC16922E61}"/>
              </a:ext>
            </a:extLst>
          </p:cNvPr>
          <p:cNvSpPr/>
          <p:nvPr/>
        </p:nvSpPr>
        <p:spPr>
          <a:xfrm>
            <a:off x="19155494" y="-551774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2" name="Rectángulo 531">
            <a:extLst>
              <a:ext uri="{FF2B5EF4-FFF2-40B4-BE49-F238E27FC236}">
                <a16:creationId xmlns:a16="http://schemas.microsoft.com/office/drawing/2014/main" id="{F6F59BCA-4955-440A-8636-0C0A3DF08667}"/>
              </a:ext>
            </a:extLst>
          </p:cNvPr>
          <p:cNvSpPr/>
          <p:nvPr/>
        </p:nvSpPr>
        <p:spPr>
          <a:xfrm>
            <a:off x="19442956" y="-579029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3" name="Rectángulo 532">
            <a:extLst>
              <a:ext uri="{FF2B5EF4-FFF2-40B4-BE49-F238E27FC236}">
                <a16:creationId xmlns:a16="http://schemas.microsoft.com/office/drawing/2014/main" id="{12372B37-2E37-47D6-AFBE-5AADCE39152A}"/>
              </a:ext>
            </a:extLst>
          </p:cNvPr>
          <p:cNvSpPr/>
          <p:nvPr/>
        </p:nvSpPr>
        <p:spPr>
          <a:xfrm>
            <a:off x="19442956" y="-551774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1" name="Rectángulo 550">
            <a:extLst>
              <a:ext uri="{FF2B5EF4-FFF2-40B4-BE49-F238E27FC236}">
                <a16:creationId xmlns:a16="http://schemas.microsoft.com/office/drawing/2014/main" id="{F0DC29ED-A43B-4488-B2AA-837D7F3BBF36}"/>
              </a:ext>
            </a:extLst>
          </p:cNvPr>
          <p:cNvSpPr/>
          <p:nvPr/>
        </p:nvSpPr>
        <p:spPr>
          <a:xfrm>
            <a:off x="21024000" y="-861004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3" name="Rectángulo 552">
            <a:extLst>
              <a:ext uri="{FF2B5EF4-FFF2-40B4-BE49-F238E27FC236}">
                <a16:creationId xmlns:a16="http://schemas.microsoft.com/office/drawing/2014/main" id="{B8AC89DE-90C3-49D2-931D-51FCC4997FF0}"/>
              </a:ext>
            </a:extLst>
          </p:cNvPr>
          <p:cNvSpPr/>
          <p:nvPr/>
        </p:nvSpPr>
        <p:spPr>
          <a:xfrm>
            <a:off x="21311462" y="-861004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5" name="Rectángulo 554">
            <a:extLst>
              <a:ext uri="{FF2B5EF4-FFF2-40B4-BE49-F238E27FC236}">
                <a16:creationId xmlns:a16="http://schemas.microsoft.com/office/drawing/2014/main" id="{D189B622-9330-45CE-A97F-DC24F00BC31C}"/>
              </a:ext>
            </a:extLst>
          </p:cNvPr>
          <p:cNvSpPr/>
          <p:nvPr/>
        </p:nvSpPr>
        <p:spPr>
          <a:xfrm>
            <a:off x="21598925" y="-861004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7" name="Rectángulo 556">
            <a:extLst>
              <a:ext uri="{FF2B5EF4-FFF2-40B4-BE49-F238E27FC236}">
                <a16:creationId xmlns:a16="http://schemas.microsoft.com/office/drawing/2014/main" id="{EBC1DB82-A152-48BD-A990-C064F61B62EA}"/>
              </a:ext>
            </a:extLst>
          </p:cNvPr>
          <p:cNvSpPr/>
          <p:nvPr/>
        </p:nvSpPr>
        <p:spPr>
          <a:xfrm>
            <a:off x="21886387" y="-861004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8" name="Rectángulo 557">
            <a:extLst>
              <a:ext uri="{FF2B5EF4-FFF2-40B4-BE49-F238E27FC236}">
                <a16:creationId xmlns:a16="http://schemas.microsoft.com/office/drawing/2014/main" id="{53344343-DB2A-42DE-BC8D-FAA2475205BC}"/>
              </a:ext>
            </a:extLst>
          </p:cNvPr>
          <p:cNvSpPr/>
          <p:nvPr/>
        </p:nvSpPr>
        <p:spPr>
          <a:xfrm>
            <a:off x="21024000" y="-832874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9" name="Rectángulo 558">
            <a:extLst>
              <a:ext uri="{FF2B5EF4-FFF2-40B4-BE49-F238E27FC236}">
                <a16:creationId xmlns:a16="http://schemas.microsoft.com/office/drawing/2014/main" id="{CC977236-82DB-4DB5-BA60-D2314E58E848}"/>
              </a:ext>
            </a:extLst>
          </p:cNvPr>
          <p:cNvSpPr/>
          <p:nvPr/>
        </p:nvSpPr>
        <p:spPr>
          <a:xfrm>
            <a:off x="19730419" y="-664237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0" name="Rectángulo 559">
            <a:extLst>
              <a:ext uri="{FF2B5EF4-FFF2-40B4-BE49-F238E27FC236}">
                <a16:creationId xmlns:a16="http://schemas.microsoft.com/office/drawing/2014/main" id="{303EBE00-6DCE-47B6-8C2C-7AC4B6AE570C}"/>
              </a:ext>
            </a:extLst>
          </p:cNvPr>
          <p:cNvSpPr/>
          <p:nvPr/>
        </p:nvSpPr>
        <p:spPr>
          <a:xfrm>
            <a:off x="21311462" y="-832874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1" name="Rectángulo 560">
            <a:extLst>
              <a:ext uri="{FF2B5EF4-FFF2-40B4-BE49-F238E27FC236}">
                <a16:creationId xmlns:a16="http://schemas.microsoft.com/office/drawing/2014/main" id="{CB4AE847-7D95-4405-B2C8-4AA5AC361673}"/>
              </a:ext>
            </a:extLst>
          </p:cNvPr>
          <p:cNvSpPr/>
          <p:nvPr/>
        </p:nvSpPr>
        <p:spPr>
          <a:xfrm>
            <a:off x="20017881" y="-664237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2" name="Rectángulo 561">
            <a:extLst>
              <a:ext uri="{FF2B5EF4-FFF2-40B4-BE49-F238E27FC236}">
                <a16:creationId xmlns:a16="http://schemas.microsoft.com/office/drawing/2014/main" id="{BBAD3D91-1C31-48B2-BB56-71A754CF3E24}"/>
              </a:ext>
            </a:extLst>
          </p:cNvPr>
          <p:cNvSpPr/>
          <p:nvPr/>
        </p:nvSpPr>
        <p:spPr>
          <a:xfrm>
            <a:off x="21598925" y="-832874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3" name="Rectángulo 562">
            <a:extLst>
              <a:ext uri="{FF2B5EF4-FFF2-40B4-BE49-F238E27FC236}">
                <a16:creationId xmlns:a16="http://schemas.microsoft.com/office/drawing/2014/main" id="{307F301E-6498-4C0F-9EFF-218E1F757226}"/>
              </a:ext>
            </a:extLst>
          </p:cNvPr>
          <p:cNvSpPr/>
          <p:nvPr/>
        </p:nvSpPr>
        <p:spPr>
          <a:xfrm>
            <a:off x="20305344" y="-664237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4" name="Rectángulo 563">
            <a:extLst>
              <a:ext uri="{FF2B5EF4-FFF2-40B4-BE49-F238E27FC236}">
                <a16:creationId xmlns:a16="http://schemas.microsoft.com/office/drawing/2014/main" id="{4C48AF60-9D7C-40B8-BA55-30E309874BD8}"/>
              </a:ext>
            </a:extLst>
          </p:cNvPr>
          <p:cNvSpPr/>
          <p:nvPr/>
        </p:nvSpPr>
        <p:spPr>
          <a:xfrm>
            <a:off x="21886387" y="-832874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5" name="Rectángulo 564">
            <a:extLst>
              <a:ext uri="{FF2B5EF4-FFF2-40B4-BE49-F238E27FC236}">
                <a16:creationId xmlns:a16="http://schemas.microsoft.com/office/drawing/2014/main" id="{94AF3EEC-4711-49D6-96C8-5F8423E0597C}"/>
              </a:ext>
            </a:extLst>
          </p:cNvPr>
          <p:cNvSpPr/>
          <p:nvPr/>
        </p:nvSpPr>
        <p:spPr>
          <a:xfrm>
            <a:off x="20592806" y="-664237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6" name="Rectángulo 565">
            <a:extLst>
              <a:ext uri="{FF2B5EF4-FFF2-40B4-BE49-F238E27FC236}">
                <a16:creationId xmlns:a16="http://schemas.microsoft.com/office/drawing/2014/main" id="{D550169D-7AFB-483E-99BF-FC32A5BFDD73}"/>
              </a:ext>
            </a:extLst>
          </p:cNvPr>
          <p:cNvSpPr/>
          <p:nvPr/>
        </p:nvSpPr>
        <p:spPr>
          <a:xfrm>
            <a:off x="19730419" y="-635866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7" name="Rectángulo 566">
            <a:extLst>
              <a:ext uri="{FF2B5EF4-FFF2-40B4-BE49-F238E27FC236}">
                <a16:creationId xmlns:a16="http://schemas.microsoft.com/office/drawing/2014/main" id="{12C5E3B4-AF54-4484-B34A-F3A3D9E094A0}"/>
              </a:ext>
            </a:extLst>
          </p:cNvPr>
          <p:cNvSpPr/>
          <p:nvPr/>
        </p:nvSpPr>
        <p:spPr>
          <a:xfrm>
            <a:off x="19730419" y="-607770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8" name="Rectángulo 567">
            <a:extLst>
              <a:ext uri="{FF2B5EF4-FFF2-40B4-BE49-F238E27FC236}">
                <a16:creationId xmlns:a16="http://schemas.microsoft.com/office/drawing/2014/main" id="{AF5B7E8A-3481-4B7E-A43C-440626B00381}"/>
              </a:ext>
            </a:extLst>
          </p:cNvPr>
          <p:cNvSpPr/>
          <p:nvPr/>
        </p:nvSpPr>
        <p:spPr>
          <a:xfrm>
            <a:off x="20017881" y="-635866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9" name="Rectángulo 568">
            <a:extLst>
              <a:ext uri="{FF2B5EF4-FFF2-40B4-BE49-F238E27FC236}">
                <a16:creationId xmlns:a16="http://schemas.microsoft.com/office/drawing/2014/main" id="{EBF31438-7CC8-4819-93F0-D95B3EB4AB55}"/>
              </a:ext>
            </a:extLst>
          </p:cNvPr>
          <p:cNvSpPr/>
          <p:nvPr/>
        </p:nvSpPr>
        <p:spPr>
          <a:xfrm>
            <a:off x="20017881" y="-607770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0" name="Rectángulo 569">
            <a:extLst>
              <a:ext uri="{FF2B5EF4-FFF2-40B4-BE49-F238E27FC236}">
                <a16:creationId xmlns:a16="http://schemas.microsoft.com/office/drawing/2014/main" id="{264C3617-F8C4-44C8-ACF2-50D511279BC0}"/>
              </a:ext>
            </a:extLst>
          </p:cNvPr>
          <p:cNvSpPr/>
          <p:nvPr/>
        </p:nvSpPr>
        <p:spPr>
          <a:xfrm>
            <a:off x="20305344" y="-635866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1" name="Rectángulo 570">
            <a:extLst>
              <a:ext uri="{FF2B5EF4-FFF2-40B4-BE49-F238E27FC236}">
                <a16:creationId xmlns:a16="http://schemas.microsoft.com/office/drawing/2014/main" id="{833AA44F-9CBD-44CC-817E-7FC285C70BAC}"/>
              </a:ext>
            </a:extLst>
          </p:cNvPr>
          <p:cNvSpPr/>
          <p:nvPr/>
        </p:nvSpPr>
        <p:spPr>
          <a:xfrm>
            <a:off x="20305344" y="-607770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2" name="Rectángulo 571">
            <a:extLst>
              <a:ext uri="{FF2B5EF4-FFF2-40B4-BE49-F238E27FC236}">
                <a16:creationId xmlns:a16="http://schemas.microsoft.com/office/drawing/2014/main" id="{74F53FF0-D3F1-4AB2-B483-BD21C80C4A3E}"/>
              </a:ext>
            </a:extLst>
          </p:cNvPr>
          <p:cNvSpPr/>
          <p:nvPr/>
        </p:nvSpPr>
        <p:spPr>
          <a:xfrm>
            <a:off x="20592806" y="-635866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3" name="Rectángulo 572">
            <a:extLst>
              <a:ext uri="{FF2B5EF4-FFF2-40B4-BE49-F238E27FC236}">
                <a16:creationId xmlns:a16="http://schemas.microsoft.com/office/drawing/2014/main" id="{BB4F083D-310E-43CC-BC8E-D245D57B3161}"/>
              </a:ext>
            </a:extLst>
          </p:cNvPr>
          <p:cNvSpPr/>
          <p:nvPr/>
        </p:nvSpPr>
        <p:spPr>
          <a:xfrm>
            <a:off x="20592806" y="-607770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4" name="Rectángulo 573">
            <a:extLst>
              <a:ext uri="{FF2B5EF4-FFF2-40B4-BE49-F238E27FC236}">
                <a16:creationId xmlns:a16="http://schemas.microsoft.com/office/drawing/2014/main" id="{0309B73C-7C15-4B01-9549-BC99B6742B54}"/>
              </a:ext>
            </a:extLst>
          </p:cNvPr>
          <p:cNvSpPr/>
          <p:nvPr/>
        </p:nvSpPr>
        <p:spPr>
          <a:xfrm>
            <a:off x="19730419" y="-579029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5" name="Rectángulo 574">
            <a:extLst>
              <a:ext uri="{FF2B5EF4-FFF2-40B4-BE49-F238E27FC236}">
                <a16:creationId xmlns:a16="http://schemas.microsoft.com/office/drawing/2014/main" id="{026EE0C7-7747-4171-813B-F4D7E06ACE8C}"/>
              </a:ext>
            </a:extLst>
          </p:cNvPr>
          <p:cNvSpPr/>
          <p:nvPr/>
        </p:nvSpPr>
        <p:spPr>
          <a:xfrm>
            <a:off x="19730419" y="-551774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6" name="Rectángulo 575">
            <a:extLst>
              <a:ext uri="{FF2B5EF4-FFF2-40B4-BE49-F238E27FC236}">
                <a16:creationId xmlns:a16="http://schemas.microsoft.com/office/drawing/2014/main" id="{546E263A-EA81-4049-A7BF-3B2FD258FD4A}"/>
              </a:ext>
            </a:extLst>
          </p:cNvPr>
          <p:cNvSpPr/>
          <p:nvPr/>
        </p:nvSpPr>
        <p:spPr>
          <a:xfrm>
            <a:off x="20017881" y="-579029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7" name="Rectángulo 576">
            <a:extLst>
              <a:ext uri="{FF2B5EF4-FFF2-40B4-BE49-F238E27FC236}">
                <a16:creationId xmlns:a16="http://schemas.microsoft.com/office/drawing/2014/main" id="{71148E6A-C836-4721-98F2-9EB8CEDA214E}"/>
              </a:ext>
            </a:extLst>
          </p:cNvPr>
          <p:cNvSpPr/>
          <p:nvPr/>
        </p:nvSpPr>
        <p:spPr>
          <a:xfrm>
            <a:off x="20017881" y="-551774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8" name="Rectángulo 577">
            <a:extLst>
              <a:ext uri="{FF2B5EF4-FFF2-40B4-BE49-F238E27FC236}">
                <a16:creationId xmlns:a16="http://schemas.microsoft.com/office/drawing/2014/main" id="{34DA849C-A147-4D48-8686-1C7F0CC8B252}"/>
              </a:ext>
            </a:extLst>
          </p:cNvPr>
          <p:cNvSpPr/>
          <p:nvPr/>
        </p:nvSpPr>
        <p:spPr>
          <a:xfrm>
            <a:off x="20305344" y="-579029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9" name="Rectángulo 578">
            <a:extLst>
              <a:ext uri="{FF2B5EF4-FFF2-40B4-BE49-F238E27FC236}">
                <a16:creationId xmlns:a16="http://schemas.microsoft.com/office/drawing/2014/main" id="{1F307501-48F1-418A-A5CE-96A38137F9AA}"/>
              </a:ext>
            </a:extLst>
          </p:cNvPr>
          <p:cNvSpPr/>
          <p:nvPr/>
        </p:nvSpPr>
        <p:spPr>
          <a:xfrm>
            <a:off x="20305344" y="-551774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0" name="Rectángulo 579">
            <a:extLst>
              <a:ext uri="{FF2B5EF4-FFF2-40B4-BE49-F238E27FC236}">
                <a16:creationId xmlns:a16="http://schemas.microsoft.com/office/drawing/2014/main" id="{DDA986F4-0EB6-44D7-8301-889A46815CCE}"/>
              </a:ext>
            </a:extLst>
          </p:cNvPr>
          <p:cNvSpPr/>
          <p:nvPr/>
        </p:nvSpPr>
        <p:spPr>
          <a:xfrm>
            <a:off x="20592806" y="-579029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1" name="Rectángulo 580">
            <a:extLst>
              <a:ext uri="{FF2B5EF4-FFF2-40B4-BE49-F238E27FC236}">
                <a16:creationId xmlns:a16="http://schemas.microsoft.com/office/drawing/2014/main" id="{84EC0203-9FAC-4842-8C48-29D0A4232514}"/>
              </a:ext>
            </a:extLst>
          </p:cNvPr>
          <p:cNvSpPr/>
          <p:nvPr/>
        </p:nvSpPr>
        <p:spPr>
          <a:xfrm>
            <a:off x="20592806" y="-551774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2" name="Rectángulo 581">
            <a:extLst>
              <a:ext uri="{FF2B5EF4-FFF2-40B4-BE49-F238E27FC236}">
                <a16:creationId xmlns:a16="http://schemas.microsoft.com/office/drawing/2014/main" id="{D8F6F4C4-DE54-4B34-BF09-93EE166BFF63}"/>
              </a:ext>
            </a:extLst>
          </p:cNvPr>
          <p:cNvSpPr/>
          <p:nvPr/>
        </p:nvSpPr>
        <p:spPr>
          <a:xfrm>
            <a:off x="18582950" y="-523943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3" name="Rectángulo 582">
            <a:extLst>
              <a:ext uri="{FF2B5EF4-FFF2-40B4-BE49-F238E27FC236}">
                <a16:creationId xmlns:a16="http://schemas.microsoft.com/office/drawing/2014/main" id="{340854E2-D768-4A3C-94C2-8E8413F0BCE1}"/>
              </a:ext>
            </a:extLst>
          </p:cNvPr>
          <p:cNvSpPr/>
          <p:nvPr/>
        </p:nvSpPr>
        <p:spPr>
          <a:xfrm>
            <a:off x="18582950" y="-495848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4" name="Rectángulo 583">
            <a:extLst>
              <a:ext uri="{FF2B5EF4-FFF2-40B4-BE49-F238E27FC236}">
                <a16:creationId xmlns:a16="http://schemas.microsoft.com/office/drawing/2014/main" id="{C89D7C13-14E1-4871-A471-88447B1B453B}"/>
              </a:ext>
            </a:extLst>
          </p:cNvPr>
          <p:cNvSpPr/>
          <p:nvPr/>
        </p:nvSpPr>
        <p:spPr>
          <a:xfrm>
            <a:off x="18870412" y="-523943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5" name="Rectángulo 584">
            <a:extLst>
              <a:ext uri="{FF2B5EF4-FFF2-40B4-BE49-F238E27FC236}">
                <a16:creationId xmlns:a16="http://schemas.microsoft.com/office/drawing/2014/main" id="{8C96FE54-6617-4F0E-958E-7145EA351EA3}"/>
              </a:ext>
            </a:extLst>
          </p:cNvPr>
          <p:cNvSpPr/>
          <p:nvPr/>
        </p:nvSpPr>
        <p:spPr>
          <a:xfrm>
            <a:off x="18870412" y="-495848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6" name="Rectángulo 585">
            <a:extLst>
              <a:ext uri="{FF2B5EF4-FFF2-40B4-BE49-F238E27FC236}">
                <a16:creationId xmlns:a16="http://schemas.microsoft.com/office/drawing/2014/main" id="{32B294DA-5D8A-46A0-AC16-65D913CE004B}"/>
              </a:ext>
            </a:extLst>
          </p:cNvPr>
          <p:cNvSpPr/>
          <p:nvPr/>
        </p:nvSpPr>
        <p:spPr>
          <a:xfrm>
            <a:off x="19157875" y="-523943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7" name="Rectángulo 586">
            <a:extLst>
              <a:ext uri="{FF2B5EF4-FFF2-40B4-BE49-F238E27FC236}">
                <a16:creationId xmlns:a16="http://schemas.microsoft.com/office/drawing/2014/main" id="{6344257A-F390-4657-B401-402FC72AD905}"/>
              </a:ext>
            </a:extLst>
          </p:cNvPr>
          <p:cNvSpPr/>
          <p:nvPr/>
        </p:nvSpPr>
        <p:spPr>
          <a:xfrm>
            <a:off x="19157875" y="-495848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8" name="Rectángulo 587">
            <a:extLst>
              <a:ext uri="{FF2B5EF4-FFF2-40B4-BE49-F238E27FC236}">
                <a16:creationId xmlns:a16="http://schemas.microsoft.com/office/drawing/2014/main" id="{63950FBC-03E9-4706-B246-8B0BCA17E6DB}"/>
              </a:ext>
            </a:extLst>
          </p:cNvPr>
          <p:cNvSpPr/>
          <p:nvPr/>
        </p:nvSpPr>
        <p:spPr>
          <a:xfrm>
            <a:off x="19445337" y="-523943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9" name="Rectángulo 588">
            <a:extLst>
              <a:ext uri="{FF2B5EF4-FFF2-40B4-BE49-F238E27FC236}">
                <a16:creationId xmlns:a16="http://schemas.microsoft.com/office/drawing/2014/main" id="{252D7E6B-2622-4ABB-AD6F-F8EBA32CF7ED}"/>
              </a:ext>
            </a:extLst>
          </p:cNvPr>
          <p:cNvSpPr/>
          <p:nvPr/>
        </p:nvSpPr>
        <p:spPr>
          <a:xfrm>
            <a:off x="19445337" y="-495848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0" name="Rectángulo 589">
            <a:extLst>
              <a:ext uri="{FF2B5EF4-FFF2-40B4-BE49-F238E27FC236}">
                <a16:creationId xmlns:a16="http://schemas.microsoft.com/office/drawing/2014/main" id="{963CAF33-4ABA-41D5-8DBD-8812371A0E24}"/>
              </a:ext>
            </a:extLst>
          </p:cNvPr>
          <p:cNvSpPr/>
          <p:nvPr/>
        </p:nvSpPr>
        <p:spPr>
          <a:xfrm>
            <a:off x="18582950" y="-467718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1" name="Rectángulo 590">
            <a:extLst>
              <a:ext uri="{FF2B5EF4-FFF2-40B4-BE49-F238E27FC236}">
                <a16:creationId xmlns:a16="http://schemas.microsoft.com/office/drawing/2014/main" id="{528C4DBF-BB06-4051-B00B-2D3667625341}"/>
              </a:ext>
            </a:extLst>
          </p:cNvPr>
          <p:cNvSpPr/>
          <p:nvPr/>
        </p:nvSpPr>
        <p:spPr>
          <a:xfrm>
            <a:off x="18582950" y="-439622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2" name="Rectángulo 591">
            <a:extLst>
              <a:ext uri="{FF2B5EF4-FFF2-40B4-BE49-F238E27FC236}">
                <a16:creationId xmlns:a16="http://schemas.microsoft.com/office/drawing/2014/main" id="{51D6B12D-D049-48D3-B488-95D0A524D483}"/>
              </a:ext>
            </a:extLst>
          </p:cNvPr>
          <p:cNvSpPr/>
          <p:nvPr/>
        </p:nvSpPr>
        <p:spPr>
          <a:xfrm>
            <a:off x="18870412" y="-467718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3" name="Rectángulo 592">
            <a:extLst>
              <a:ext uri="{FF2B5EF4-FFF2-40B4-BE49-F238E27FC236}">
                <a16:creationId xmlns:a16="http://schemas.microsoft.com/office/drawing/2014/main" id="{135EF45D-70BA-447E-B7B1-850AF3CCF242}"/>
              </a:ext>
            </a:extLst>
          </p:cNvPr>
          <p:cNvSpPr/>
          <p:nvPr/>
        </p:nvSpPr>
        <p:spPr>
          <a:xfrm>
            <a:off x="18870412" y="-439622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4" name="Rectángulo 593">
            <a:extLst>
              <a:ext uri="{FF2B5EF4-FFF2-40B4-BE49-F238E27FC236}">
                <a16:creationId xmlns:a16="http://schemas.microsoft.com/office/drawing/2014/main" id="{CBD94A35-D340-4BD8-9348-67E4650C1A61}"/>
              </a:ext>
            </a:extLst>
          </p:cNvPr>
          <p:cNvSpPr/>
          <p:nvPr/>
        </p:nvSpPr>
        <p:spPr>
          <a:xfrm>
            <a:off x="19157875" y="-467718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5" name="Rectángulo 594">
            <a:extLst>
              <a:ext uri="{FF2B5EF4-FFF2-40B4-BE49-F238E27FC236}">
                <a16:creationId xmlns:a16="http://schemas.microsoft.com/office/drawing/2014/main" id="{8B28487B-391E-40BF-AE51-2052FEE0C7D9}"/>
              </a:ext>
            </a:extLst>
          </p:cNvPr>
          <p:cNvSpPr/>
          <p:nvPr/>
        </p:nvSpPr>
        <p:spPr>
          <a:xfrm>
            <a:off x="19157875" y="-439622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6" name="Rectángulo 595">
            <a:extLst>
              <a:ext uri="{FF2B5EF4-FFF2-40B4-BE49-F238E27FC236}">
                <a16:creationId xmlns:a16="http://schemas.microsoft.com/office/drawing/2014/main" id="{5EF2CDE3-E36D-4F34-8E35-C72712933336}"/>
              </a:ext>
            </a:extLst>
          </p:cNvPr>
          <p:cNvSpPr/>
          <p:nvPr/>
        </p:nvSpPr>
        <p:spPr>
          <a:xfrm>
            <a:off x="19445337" y="-467718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7" name="Rectángulo 596">
            <a:extLst>
              <a:ext uri="{FF2B5EF4-FFF2-40B4-BE49-F238E27FC236}">
                <a16:creationId xmlns:a16="http://schemas.microsoft.com/office/drawing/2014/main" id="{08BB88DC-5038-4169-9D0E-8A864230947B}"/>
              </a:ext>
            </a:extLst>
          </p:cNvPr>
          <p:cNvSpPr/>
          <p:nvPr/>
        </p:nvSpPr>
        <p:spPr>
          <a:xfrm>
            <a:off x="19445337" y="-439622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8" name="Rectángulo 597">
            <a:extLst>
              <a:ext uri="{FF2B5EF4-FFF2-40B4-BE49-F238E27FC236}">
                <a16:creationId xmlns:a16="http://schemas.microsoft.com/office/drawing/2014/main" id="{00A3FB6F-0780-434B-8662-F3F520599E68}"/>
              </a:ext>
            </a:extLst>
          </p:cNvPr>
          <p:cNvSpPr/>
          <p:nvPr/>
        </p:nvSpPr>
        <p:spPr>
          <a:xfrm>
            <a:off x="18582950" y="-411251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9" name="Rectángulo 598">
            <a:extLst>
              <a:ext uri="{FF2B5EF4-FFF2-40B4-BE49-F238E27FC236}">
                <a16:creationId xmlns:a16="http://schemas.microsoft.com/office/drawing/2014/main" id="{EF29151F-82FA-45C1-8045-12918E39D96C}"/>
              </a:ext>
            </a:extLst>
          </p:cNvPr>
          <p:cNvSpPr/>
          <p:nvPr/>
        </p:nvSpPr>
        <p:spPr>
          <a:xfrm>
            <a:off x="18582950" y="-384988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0" name="Rectángulo 599">
            <a:extLst>
              <a:ext uri="{FF2B5EF4-FFF2-40B4-BE49-F238E27FC236}">
                <a16:creationId xmlns:a16="http://schemas.microsoft.com/office/drawing/2014/main" id="{A9A0C6DD-3498-4E77-AACA-D5AA05152041}"/>
              </a:ext>
            </a:extLst>
          </p:cNvPr>
          <p:cNvSpPr/>
          <p:nvPr/>
        </p:nvSpPr>
        <p:spPr>
          <a:xfrm>
            <a:off x="18870412" y="-411251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1" name="Rectángulo 600">
            <a:extLst>
              <a:ext uri="{FF2B5EF4-FFF2-40B4-BE49-F238E27FC236}">
                <a16:creationId xmlns:a16="http://schemas.microsoft.com/office/drawing/2014/main" id="{20165548-624B-4957-94AB-13947B123445}"/>
              </a:ext>
            </a:extLst>
          </p:cNvPr>
          <p:cNvSpPr/>
          <p:nvPr/>
        </p:nvSpPr>
        <p:spPr>
          <a:xfrm>
            <a:off x="18870412" y="-384988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2" name="Rectángulo 601">
            <a:extLst>
              <a:ext uri="{FF2B5EF4-FFF2-40B4-BE49-F238E27FC236}">
                <a16:creationId xmlns:a16="http://schemas.microsoft.com/office/drawing/2014/main" id="{026BC48B-A0B7-4C6A-9144-FF219353A989}"/>
              </a:ext>
            </a:extLst>
          </p:cNvPr>
          <p:cNvSpPr/>
          <p:nvPr/>
        </p:nvSpPr>
        <p:spPr>
          <a:xfrm>
            <a:off x="19157875" y="-411251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3" name="Rectángulo 602">
            <a:extLst>
              <a:ext uri="{FF2B5EF4-FFF2-40B4-BE49-F238E27FC236}">
                <a16:creationId xmlns:a16="http://schemas.microsoft.com/office/drawing/2014/main" id="{E757A9F3-23B7-4748-B1D2-7BC83FE14384}"/>
              </a:ext>
            </a:extLst>
          </p:cNvPr>
          <p:cNvSpPr/>
          <p:nvPr/>
        </p:nvSpPr>
        <p:spPr>
          <a:xfrm>
            <a:off x="19157875" y="-384988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4" name="Rectángulo 603">
            <a:extLst>
              <a:ext uri="{FF2B5EF4-FFF2-40B4-BE49-F238E27FC236}">
                <a16:creationId xmlns:a16="http://schemas.microsoft.com/office/drawing/2014/main" id="{E8F7C528-CAB2-4264-9020-D84359508372}"/>
              </a:ext>
            </a:extLst>
          </p:cNvPr>
          <p:cNvSpPr/>
          <p:nvPr/>
        </p:nvSpPr>
        <p:spPr>
          <a:xfrm>
            <a:off x="19445337" y="-411251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5" name="Rectángulo 604">
            <a:extLst>
              <a:ext uri="{FF2B5EF4-FFF2-40B4-BE49-F238E27FC236}">
                <a16:creationId xmlns:a16="http://schemas.microsoft.com/office/drawing/2014/main" id="{59E00D48-0A3C-4F01-B927-29F6CA564EC6}"/>
              </a:ext>
            </a:extLst>
          </p:cNvPr>
          <p:cNvSpPr/>
          <p:nvPr/>
        </p:nvSpPr>
        <p:spPr>
          <a:xfrm>
            <a:off x="19445337" y="-384988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6" name="Rectángulo 605">
            <a:extLst>
              <a:ext uri="{FF2B5EF4-FFF2-40B4-BE49-F238E27FC236}">
                <a16:creationId xmlns:a16="http://schemas.microsoft.com/office/drawing/2014/main" id="{FC718E0B-6223-4F75-9BA0-1DD7C81BC3CE}"/>
              </a:ext>
            </a:extLst>
          </p:cNvPr>
          <p:cNvSpPr/>
          <p:nvPr/>
        </p:nvSpPr>
        <p:spPr>
          <a:xfrm>
            <a:off x="18582950" y="-356247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7" name="Rectángulo 606">
            <a:extLst>
              <a:ext uri="{FF2B5EF4-FFF2-40B4-BE49-F238E27FC236}">
                <a16:creationId xmlns:a16="http://schemas.microsoft.com/office/drawing/2014/main" id="{A636C28B-55A0-4B32-9E6E-7E2D70F42EEF}"/>
              </a:ext>
            </a:extLst>
          </p:cNvPr>
          <p:cNvSpPr/>
          <p:nvPr/>
        </p:nvSpPr>
        <p:spPr>
          <a:xfrm>
            <a:off x="18582950" y="-328533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8" name="Rectángulo 607">
            <a:extLst>
              <a:ext uri="{FF2B5EF4-FFF2-40B4-BE49-F238E27FC236}">
                <a16:creationId xmlns:a16="http://schemas.microsoft.com/office/drawing/2014/main" id="{CD29EFD5-554C-46F4-822F-76D3F81DB09E}"/>
              </a:ext>
            </a:extLst>
          </p:cNvPr>
          <p:cNvSpPr/>
          <p:nvPr/>
        </p:nvSpPr>
        <p:spPr>
          <a:xfrm>
            <a:off x="18870412" y="-356247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9" name="Rectángulo 608">
            <a:extLst>
              <a:ext uri="{FF2B5EF4-FFF2-40B4-BE49-F238E27FC236}">
                <a16:creationId xmlns:a16="http://schemas.microsoft.com/office/drawing/2014/main" id="{7BB9AFCA-A6D5-4CFB-850B-369D7BD27F13}"/>
              </a:ext>
            </a:extLst>
          </p:cNvPr>
          <p:cNvSpPr/>
          <p:nvPr/>
        </p:nvSpPr>
        <p:spPr>
          <a:xfrm>
            <a:off x="18870412" y="-328533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0" name="Rectángulo 609">
            <a:extLst>
              <a:ext uri="{FF2B5EF4-FFF2-40B4-BE49-F238E27FC236}">
                <a16:creationId xmlns:a16="http://schemas.microsoft.com/office/drawing/2014/main" id="{5E4C43C5-8075-4915-BD74-C4F7048CAE43}"/>
              </a:ext>
            </a:extLst>
          </p:cNvPr>
          <p:cNvSpPr/>
          <p:nvPr/>
        </p:nvSpPr>
        <p:spPr>
          <a:xfrm>
            <a:off x="19157875" y="-356247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1" name="Rectángulo 610">
            <a:extLst>
              <a:ext uri="{FF2B5EF4-FFF2-40B4-BE49-F238E27FC236}">
                <a16:creationId xmlns:a16="http://schemas.microsoft.com/office/drawing/2014/main" id="{C543F4DB-6DF6-4730-9CC2-97B7BF9E443E}"/>
              </a:ext>
            </a:extLst>
          </p:cNvPr>
          <p:cNvSpPr/>
          <p:nvPr/>
        </p:nvSpPr>
        <p:spPr>
          <a:xfrm>
            <a:off x="19157875" y="-328533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2" name="Rectángulo 611">
            <a:extLst>
              <a:ext uri="{FF2B5EF4-FFF2-40B4-BE49-F238E27FC236}">
                <a16:creationId xmlns:a16="http://schemas.microsoft.com/office/drawing/2014/main" id="{E2F3869D-58E4-4D8C-9F57-D0F8E8B96773}"/>
              </a:ext>
            </a:extLst>
          </p:cNvPr>
          <p:cNvSpPr/>
          <p:nvPr/>
        </p:nvSpPr>
        <p:spPr>
          <a:xfrm>
            <a:off x="19445337" y="-356247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3" name="Rectángulo 612">
            <a:extLst>
              <a:ext uri="{FF2B5EF4-FFF2-40B4-BE49-F238E27FC236}">
                <a16:creationId xmlns:a16="http://schemas.microsoft.com/office/drawing/2014/main" id="{D84F6613-DBED-4422-823A-143D6A5CDBCB}"/>
              </a:ext>
            </a:extLst>
          </p:cNvPr>
          <p:cNvSpPr/>
          <p:nvPr/>
        </p:nvSpPr>
        <p:spPr>
          <a:xfrm>
            <a:off x="19445337" y="-328533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4" name="Rectángulo 613">
            <a:extLst>
              <a:ext uri="{FF2B5EF4-FFF2-40B4-BE49-F238E27FC236}">
                <a16:creationId xmlns:a16="http://schemas.microsoft.com/office/drawing/2014/main" id="{F1F52CB4-B0CE-4E1D-AEDB-25BD91C4FD29}"/>
              </a:ext>
            </a:extLst>
          </p:cNvPr>
          <p:cNvSpPr/>
          <p:nvPr/>
        </p:nvSpPr>
        <p:spPr>
          <a:xfrm>
            <a:off x="19732800" y="-523943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5" name="Rectángulo 614">
            <a:extLst>
              <a:ext uri="{FF2B5EF4-FFF2-40B4-BE49-F238E27FC236}">
                <a16:creationId xmlns:a16="http://schemas.microsoft.com/office/drawing/2014/main" id="{9D3C9702-B7F1-4ACE-BDC4-8991D192C654}"/>
              </a:ext>
            </a:extLst>
          </p:cNvPr>
          <p:cNvSpPr/>
          <p:nvPr/>
        </p:nvSpPr>
        <p:spPr>
          <a:xfrm>
            <a:off x="19732800" y="-495848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6" name="Rectángulo 615">
            <a:extLst>
              <a:ext uri="{FF2B5EF4-FFF2-40B4-BE49-F238E27FC236}">
                <a16:creationId xmlns:a16="http://schemas.microsoft.com/office/drawing/2014/main" id="{51DE62EF-5798-4D31-BD7D-8F5EF9411C77}"/>
              </a:ext>
            </a:extLst>
          </p:cNvPr>
          <p:cNvSpPr/>
          <p:nvPr/>
        </p:nvSpPr>
        <p:spPr>
          <a:xfrm>
            <a:off x="20020262" y="-523943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7" name="Rectángulo 616">
            <a:extLst>
              <a:ext uri="{FF2B5EF4-FFF2-40B4-BE49-F238E27FC236}">
                <a16:creationId xmlns:a16="http://schemas.microsoft.com/office/drawing/2014/main" id="{BFE2EBBF-9228-4D5C-8F46-8307235A8769}"/>
              </a:ext>
            </a:extLst>
          </p:cNvPr>
          <p:cNvSpPr/>
          <p:nvPr/>
        </p:nvSpPr>
        <p:spPr>
          <a:xfrm>
            <a:off x="20020262" y="-495848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8" name="Rectángulo 617">
            <a:extLst>
              <a:ext uri="{FF2B5EF4-FFF2-40B4-BE49-F238E27FC236}">
                <a16:creationId xmlns:a16="http://schemas.microsoft.com/office/drawing/2014/main" id="{523881E7-E091-43A9-8B39-398FEE4B5329}"/>
              </a:ext>
            </a:extLst>
          </p:cNvPr>
          <p:cNvSpPr/>
          <p:nvPr/>
        </p:nvSpPr>
        <p:spPr>
          <a:xfrm>
            <a:off x="20307725" y="-523943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9" name="Rectángulo 618">
            <a:extLst>
              <a:ext uri="{FF2B5EF4-FFF2-40B4-BE49-F238E27FC236}">
                <a16:creationId xmlns:a16="http://schemas.microsoft.com/office/drawing/2014/main" id="{D6E303B3-8596-4DDA-9BBD-5CA3129BDD8D}"/>
              </a:ext>
            </a:extLst>
          </p:cNvPr>
          <p:cNvSpPr/>
          <p:nvPr/>
        </p:nvSpPr>
        <p:spPr>
          <a:xfrm>
            <a:off x="20307725" y="-495848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0" name="Rectángulo 619">
            <a:extLst>
              <a:ext uri="{FF2B5EF4-FFF2-40B4-BE49-F238E27FC236}">
                <a16:creationId xmlns:a16="http://schemas.microsoft.com/office/drawing/2014/main" id="{B02190BC-6E3D-4BD6-86D1-6A790AAF711F}"/>
              </a:ext>
            </a:extLst>
          </p:cNvPr>
          <p:cNvSpPr/>
          <p:nvPr/>
        </p:nvSpPr>
        <p:spPr>
          <a:xfrm>
            <a:off x="20595187" y="-523943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1" name="Rectángulo 620">
            <a:extLst>
              <a:ext uri="{FF2B5EF4-FFF2-40B4-BE49-F238E27FC236}">
                <a16:creationId xmlns:a16="http://schemas.microsoft.com/office/drawing/2014/main" id="{4422B0F9-A187-42DB-A395-A04C6B8916D5}"/>
              </a:ext>
            </a:extLst>
          </p:cNvPr>
          <p:cNvSpPr/>
          <p:nvPr/>
        </p:nvSpPr>
        <p:spPr>
          <a:xfrm>
            <a:off x="20595187" y="-495848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2" name="Rectángulo 621">
            <a:extLst>
              <a:ext uri="{FF2B5EF4-FFF2-40B4-BE49-F238E27FC236}">
                <a16:creationId xmlns:a16="http://schemas.microsoft.com/office/drawing/2014/main" id="{61552D4B-CB6E-4478-89CF-43B3B80946F3}"/>
              </a:ext>
            </a:extLst>
          </p:cNvPr>
          <p:cNvSpPr/>
          <p:nvPr/>
        </p:nvSpPr>
        <p:spPr>
          <a:xfrm>
            <a:off x="19732800" y="-467718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3" name="Rectángulo 622">
            <a:extLst>
              <a:ext uri="{FF2B5EF4-FFF2-40B4-BE49-F238E27FC236}">
                <a16:creationId xmlns:a16="http://schemas.microsoft.com/office/drawing/2014/main" id="{4207B9D0-39C6-4DAA-8250-F1E5D445B83F}"/>
              </a:ext>
            </a:extLst>
          </p:cNvPr>
          <p:cNvSpPr/>
          <p:nvPr/>
        </p:nvSpPr>
        <p:spPr>
          <a:xfrm>
            <a:off x="19732800" y="-439622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4" name="Rectángulo 623">
            <a:extLst>
              <a:ext uri="{FF2B5EF4-FFF2-40B4-BE49-F238E27FC236}">
                <a16:creationId xmlns:a16="http://schemas.microsoft.com/office/drawing/2014/main" id="{85CBCC5A-2EC5-4E28-BB29-895DBA5A1941}"/>
              </a:ext>
            </a:extLst>
          </p:cNvPr>
          <p:cNvSpPr/>
          <p:nvPr/>
        </p:nvSpPr>
        <p:spPr>
          <a:xfrm>
            <a:off x="20020262" y="-467718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5" name="Rectángulo 624">
            <a:extLst>
              <a:ext uri="{FF2B5EF4-FFF2-40B4-BE49-F238E27FC236}">
                <a16:creationId xmlns:a16="http://schemas.microsoft.com/office/drawing/2014/main" id="{21E70EBD-DECF-4734-8F17-54F68528D303}"/>
              </a:ext>
            </a:extLst>
          </p:cNvPr>
          <p:cNvSpPr/>
          <p:nvPr/>
        </p:nvSpPr>
        <p:spPr>
          <a:xfrm>
            <a:off x="20020262" y="-439622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6" name="Rectángulo 625">
            <a:extLst>
              <a:ext uri="{FF2B5EF4-FFF2-40B4-BE49-F238E27FC236}">
                <a16:creationId xmlns:a16="http://schemas.microsoft.com/office/drawing/2014/main" id="{7AAA9B90-F5AD-4BA4-A6EC-71AC244EDCBB}"/>
              </a:ext>
            </a:extLst>
          </p:cNvPr>
          <p:cNvSpPr/>
          <p:nvPr/>
        </p:nvSpPr>
        <p:spPr>
          <a:xfrm>
            <a:off x="20307725" y="-467718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7" name="Rectángulo 626">
            <a:extLst>
              <a:ext uri="{FF2B5EF4-FFF2-40B4-BE49-F238E27FC236}">
                <a16:creationId xmlns:a16="http://schemas.microsoft.com/office/drawing/2014/main" id="{30850752-BE20-467F-9601-79ECF671B2F8}"/>
              </a:ext>
            </a:extLst>
          </p:cNvPr>
          <p:cNvSpPr/>
          <p:nvPr/>
        </p:nvSpPr>
        <p:spPr>
          <a:xfrm>
            <a:off x="20307725" y="-439622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8" name="Rectángulo 627">
            <a:extLst>
              <a:ext uri="{FF2B5EF4-FFF2-40B4-BE49-F238E27FC236}">
                <a16:creationId xmlns:a16="http://schemas.microsoft.com/office/drawing/2014/main" id="{1C84977B-7EB3-41B2-94C0-A80D6DD8CBF2}"/>
              </a:ext>
            </a:extLst>
          </p:cNvPr>
          <p:cNvSpPr/>
          <p:nvPr/>
        </p:nvSpPr>
        <p:spPr>
          <a:xfrm>
            <a:off x="20595187" y="-467718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9" name="Rectángulo 628">
            <a:extLst>
              <a:ext uri="{FF2B5EF4-FFF2-40B4-BE49-F238E27FC236}">
                <a16:creationId xmlns:a16="http://schemas.microsoft.com/office/drawing/2014/main" id="{5792DBFD-6419-441F-BE91-EC0C299C3FAE}"/>
              </a:ext>
            </a:extLst>
          </p:cNvPr>
          <p:cNvSpPr/>
          <p:nvPr/>
        </p:nvSpPr>
        <p:spPr>
          <a:xfrm>
            <a:off x="20595187" y="-439622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0" name="Rectángulo 629">
            <a:extLst>
              <a:ext uri="{FF2B5EF4-FFF2-40B4-BE49-F238E27FC236}">
                <a16:creationId xmlns:a16="http://schemas.microsoft.com/office/drawing/2014/main" id="{C81D3381-5E7A-4F16-BD52-A82BA4568F6F}"/>
              </a:ext>
            </a:extLst>
          </p:cNvPr>
          <p:cNvSpPr/>
          <p:nvPr/>
        </p:nvSpPr>
        <p:spPr>
          <a:xfrm>
            <a:off x="19732800" y="-411251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1" name="Rectángulo 630">
            <a:extLst>
              <a:ext uri="{FF2B5EF4-FFF2-40B4-BE49-F238E27FC236}">
                <a16:creationId xmlns:a16="http://schemas.microsoft.com/office/drawing/2014/main" id="{008BA1D4-1A3A-4715-B0A6-47EA2E644C1C}"/>
              </a:ext>
            </a:extLst>
          </p:cNvPr>
          <p:cNvSpPr/>
          <p:nvPr/>
        </p:nvSpPr>
        <p:spPr>
          <a:xfrm>
            <a:off x="19732800" y="-384988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2" name="Rectángulo 631">
            <a:extLst>
              <a:ext uri="{FF2B5EF4-FFF2-40B4-BE49-F238E27FC236}">
                <a16:creationId xmlns:a16="http://schemas.microsoft.com/office/drawing/2014/main" id="{B49C586D-2585-436A-9F33-377A1178A1CD}"/>
              </a:ext>
            </a:extLst>
          </p:cNvPr>
          <p:cNvSpPr/>
          <p:nvPr/>
        </p:nvSpPr>
        <p:spPr>
          <a:xfrm>
            <a:off x="20020262" y="-411251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3" name="Rectángulo 632">
            <a:extLst>
              <a:ext uri="{FF2B5EF4-FFF2-40B4-BE49-F238E27FC236}">
                <a16:creationId xmlns:a16="http://schemas.microsoft.com/office/drawing/2014/main" id="{10CC33B8-306B-4E1B-9EE4-2C0B6032BE77}"/>
              </a:ext>
            </a:extLst>
          </p:cNvPr>
          <p:cNvSpPr/>
          <p:nvPr/>
        </p:nvSpPr>
        <p:spPr>
          <a:xfrm>
            <a:off x="20020262" y="-384988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4" name="Rectángulo 633">
            <a:extLst>
              <a:ext uri="{FF2B5EF4-FFF2-40B4-BE49-F238E27FC236}">
                <a16:creationId xmlns:a16="http://schemas.microsoft.com/office/drawing/2014/main" id="{2AF7965E-0683-40BA-B3EF-14F196028887}"/>
              </a:ext>
            </a:extLst>
          </p:cNvPr>
          <p:cNvSpPr/>
          <p:nvPr/>
        </p:nvSpPr>
        <p:spPr>
          <a:xfrm>
            <a:off x="20307725" y="-411251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5" name="Rectángulo 634">
            <a:extLst>
              <a:ext uri="{FF2B5EF4-FFF2-40B4-BE49-F238E27FC236}">
                <a16:creationId xmlns:a16="http://schemas.microsoft.com/office/drawing/2014/main" id="{E43CC9BE-1444-4F9E-AFFC-DA11C33AA50C}"/>
              </a:ext>
            </a:extLst>
          </p:cNvPr>
          <p:cNvSpPr/>
          <p:nvPr/>
        </p:nvSpPr>
        <p:spPr>
          <a:xfrm>
            <a:off x="20307725" y="-384988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6" name="Rectángulo 635">
            <a:extLst>
              <a:ext uri="{FF2B5EF4-FFF2-40B4-BE49-F238E27FC236}">
                <a16:creationId xmlns:a16="http://schemas.microsoft.com/office/drawing/2014/main" id="{70FB64D1-707A-479D-9EDD-2A5690C7186A}"/>
              </a:ext>
            </a:extLst>
          </p:cNvPr>
          <p:cNvSpPr/>
          <p:nvPr/>
        </p:nvSpPr>
        <p:spPr>
          <a:xfrm>
            <a:off x="20595187" y="-411251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7" name="Rectángulo 636">
            <a:extLst>
              <a:ext uri="{FF2B5EF4-FFF2-40B4-BE49-F238E27FC236}">
                <a16:creationId xmlns:a16="http://schemas.microsoft.com/office/drawing/2014/main" id="{663E0667-625D-46D2-AB09-7D42D70BDBC2}"/>
              </a:ext>
            </a:extLst>
          </p:cNvPr>
          <p:cNvSpPr/>
          <p:nvPr/>
        </p:nvSpPr>
        <p:spPr>
          <a:xfrm>
            <a:off x="20595187" y="-384988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8" name="Rectángulo 637">
            <a:extLst>
              <a:ext uri="{FF2B5EF4-FFF2-40B4-BE49-F238E27FC236}">
                <a16:creationId xmlns:a16="http://schemas.microsoft.com/office/drawing/2014/main" id="{D8167BA2-D36F-407F-9329-E5FEA270C778}"/>
              </a:ext>
            </a:extLst>
          </p:cNvPr>
          <p:cNvSpPr/>
          <p:nvPr/>
        </p:nvSpPr>
        <p:spPr>
          <a:xfrm>
            <a:off x="19732800" y="-356247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9" name="Rectángulo 638">
            <a:extLst>
              <a:ext uri="{FF2B5EF4-FFF2-40B4-BE49-F238E27FC236}">
                <a16:creationId xmlns:a16="http://schemas.microsoft.com/office/drawing/2014/main" id="{CF63CA54-15AA-4099-8A88-0C869CDA9589}"/>
              </a:ext>
            </a:extLst>
          </p:cNvPr>
          <p:cNvSpPr/>
          <p:nvPr/>
        </p:nvSpPr>
        <p:spPr>
          <a:xfrm>
            <a:off x="19732800" y="-328533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0" name="Rectángulo 639">
            <a:extLst>
              <a:ext uri="{FF2B5EF4-FFF2-40B4-BE49-F238E27FC236}">
                <a16:creationId xmlns:a16="http://schemas.microsoft.com/office/drawing/2014/main" id="{9C9EFE2E-1566-4CC1-B682-2A1F34335E97}"/>
              </a:ext>
            </a:extLst>
          </p:cNvPr>
          <p:cNvSpPr/>
          <p:nvPr/>
        </p:nvSpPr>
        <p:spPr>
          <a:xfrm>
            <a:off x="20020262" y="-356247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1" name="Rectángulo 640">
            <a:extLst>
              <a:ext uri="{FF2B5EF4-FFF2-40B4-BE49-F238E27FC236}">
                <a16:creationId xmlns:a16="http://schemas.microsoft.com/office/drawing/2014/main" id="{C21A309F-3A18-4B82-B777-5F0D073BE99C}"/>
              </a:ext>
            </a:extLst>
          </p:cNvPr>
          <p:cNvSpPr/>
          <p:nvPr/>
        </p:nvSpPr>
        <p:spPr>
          <a:xfrm>
            <a:off x="20020262" y="-328533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2" name="Rectángulo 641">
            <a:extLst>
              <a:ext uri="{FF2B5EF4-FFF2-40B4-BE49-F238E27FC236}">
                <a16:creationId xmlns:a16="http://schemas.microsoft.com/office/drawing/2014/main" id="{807EA250-2EF6-4815-A7CA-57A2AC5CD192}"/>
              </a:ext>
            </a:extLst>
          </p:cNvPr>
          <p:cNvSpPr/>
          <p:nvPr/>
        </p:nvSpPr>
        <p:spPr>
          <a:xfrm>
            <a:off x="20307725" y="-356247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3" name="Rectángulo 642">
            <a:extLst>
              <a:ext uri="{FF2B5EF4-FFF2-40B4-BE49-F238E27FC236}">
                <a16:creationId xmlns:a16="http://schemas.microsoft.com/office/drawing/2014/main" id="{C89DC06B-C0C3-46BD-8876-198C5D6541F5}"/>
              </a:ext>
            </a:extLst>
          </p:cNvPr>
          <p:cNvSpPr/>
          <p:nvPr/>
        </p:nvSpPr>
        <p:spPr>
          <a:xfrm>
            <a:off x="20307725" y="-328533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4" name="Rectángulo 643">
            <a:extLst>
              <a:ext uri="{FF2B5EF4-FFF2-40B4-BE49-F238E27FC236}">
                <a16:creationId xmlns:a16="http://schemas.microsoft.com/office/drawing/2014/main" id="{DF924259-003B-4A7E-963C-84B6F2DC040B}"/>
              </a:ext>
            </a:extLst>
          </p:cNvPr>
          <p:cNvSpPr/>
          <p:nvPr/>
        </p:nvSpPr>
        <p:spPr>
          <a:xfrm>
            <a:off x="20595187" y="-356247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5" name="Rectángulo 644">
            <a:extLst>
              <a:ext uri="{FF2B5EF4-FFF2-40B4-BE49-F238E27FC236}">
                <a16:creationId xmlns:a16="http://schemas.microsoft.com/office/drawing/2014/main" id="{ED66453B-A612-49C8-8532-92A23B829F96}"/>
              </a:ext>
            </a:extLst>
          </p:cNvPr>
          <p:cNvSpPr/>
          <p:nvPr/>
        </p:nvSpPr>
        <p:spPr>
          <a:xfrm>
            <a:off x="20595187" y="-328533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7" name="Rectángulo 646">
            <a:extLst>
              <a:ext uri="{FF2B5EF4-FFF2-40B4-BE49-F238E27FC236}">
                <a16:creationId xmlns:a16="http://schemas.microsoft.com/office/drawing/2014/main" id="{2CB0634B-8230-44D6-9546-14F871C6D2A8}"/>
              </a:ext>
            </a:extLst>
          </p:cNvPr>
          <p:cNvSpPr/>
          <p:nvPr/>
        </p:nvSpPr>
        <p:spPr>
          <a:xfrm>
            <a:off x="22173850" y="-861004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9" name="Rectángulo 648">
            <a:extLst>
              <a:ext uri="{FF2B5EF4-FFF2-40B4-BE49-F238E27FC236}">
                <a16:creationId xmlns:a16="http://schemas.microsoft.com/office/drawing/2014/main" id="{40ABA828-D862-482D-8472-FD09F200F021}"/>
              </a:ext>
            </a:extLst>
          </p:cNvPr>
          <p:cNvSpPr/>
          <p:nvPr/>
        </p:nvSpPr>
        <p:spPr>
          <a:xfrm>
            <a:off x="22461312" y="-861004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1" name="Rectángulo 650">
            <a:extLst>
              <a:ext uri="{FF2B5EF4-FFF2-40B4-BE49-F238E27FC236}">
                <a16:creationId xmlns:a16="http://schemas.microsoft.com/office/drawing/2014/main" id="{43B87884-16D6-4F20-999C-07C5187C4FDC}"/>
              </a:ext>
            </a:extLst>
          </p:cNvPr>
          <p:cNvSpPr/>
          <p:nvPr/>
        </p:nvSpPr>
        <p:spPr>
          <a:xfrm>
            <a:off x="22748774" y="-861004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3" name="Rectángulo 652">
            <a:extLst>
              <a:ext uri="{FF2B5EF4-FFF2-40B4-BE49-F238E27FC236}">
                <a16:creationId xmlns:a16="http://schemas.microsoft.com/office/drawing/2014/main" id="{2C6CF19C-9647-4C8E-AACB-5CD92130AC0D}"/>
              </a:ext>
            </a:extLst>
          </p:cNvPr>
          <p:cNvSpPr/>
          <p:nvPr/>
        </p:nvSpPr>
        <p:spPr>
          <a:xfrm>
            <a:off x="23036237" y="-861004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4" name="Rectángulo 653">
            <a:extLst>
              <a:ext uri="{FF2B5EF4-FFF2-40B4-BE49-F238E27FC236}">
                <a16:creationId xmlns:a16="http://schemas.microsoft.com/office/drawing/2014/main" id="{C143176F-8C14-4EA6-A263-82EEDFD38402}"/>
              </a:ext>
            </a:extLst>
          </p:cNvPr>
          <p:cNvSpPr/>
          <p:nvPr/>
        </p:nvSpPr>
        <p:spPr>
          <a:xfrm>
            <a:off x="22173850" y="-832874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5" name="Rectángulo 654">
            <a:extLst>
              <a:ext uri="{FF2B5EF4-FFF2-40B4-BE49-F238E27FC236}">
                <a16:creationId xmlns:a16="http://schemas.microsoft.com/office/drawing/2014/main" id="{9AF6C5F2-0C4E-434A-BAF5-A11E08C17E3D}"/>
              </a:ext>
            </a:extLst>
          </p:cNvPr>
          <p:cNvSpPr/>
          <p:nvPr/>
        </p:nvSpPr>
        <p:spPr>
          <a:xfrm>
            <a:off x="20880269" y="-664237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6" name="Rectángulo 655">
            <a:extLst>
              <a:ext uri="{FF2B5EF4-FFF2-40B4-BE49-F238E27FC236}">
                <a16:creationId xmlns:a16="http://schemas.microsoft.com/office/drawing/2014/main" id="{982704B3-E3EE-4B2C-A72C-AE6AE1EACEB9}"/>
              </a:ext>
            </a:extLst>
          </p:cNvPr>
          <p:cNvSpPr/>
          <p:nvPr/>
        </p:nvSpPr>
        <p:spPr>
          <a:xfrm>
            <a:off x="22461312" y="-832874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7" name="Rectángulo 656">
            <a:extLst>
              <a:ext uri="{FF2B5EF4-FFF2-40B4-BE49-F238E27FC236}">
                <a16:creationId xmlns:a16="http://schemas.microsoft.com/office/drawing/2014/main" id="{85CA3B6F-6EBC-4638-B90B-3D37247083D3}"/>
              </a:ext>
            </a:extLst>
          </p:cNvPr>
          <p:cNvSpPr/>
          <p:nvPr/>
        </p:nvSpPr>
        <p:spPr>
          <a:xfrm>
            <a:off x="21167731" y="-664237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8" name="Rectángulo 657">
            <a:extLst>
              <a:ext uri="{FF2B5EF4-FFF2-40B4-BE49-F238E27FC236}">
                <a16:creationId xmlns:a16="http://schemas.microsoft.com/office/drawing/2014/main" id="{0CC507E4-ED64-4D9B-AAFF-605CF2BEFA72}"/>
              </a:ext>
            </a:extLst>
          </p:cNvPr>
          <p:cNvSpPr/>
          <p:nvPr/>
        </p:nvSpPr>
        <p:spPr>
          <a:xfrm>
            <a:off x="22748774" y="-832874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9" name="Rectángulo 658">
            <a:extLst>
              <a:ext uri="{FF2B5EF4-FFF2-40B4-BE49-F238E27FC236}">
                <a16:creationId xmlns:a16="http://schemas.microsoft.com/office/drawing/2014/main" id="{691C6125-7E9E-41F5-9698-AF4D082050CA}"/>
              </a:ext>
            </a:extLst>
          </p:cNvPr>
          <p:cNvSpPr/>
          <p:nvPr/>
        </p:nvSpPr>
        <p:spPr>
          <a:xfrm>
            <a:off x="21455193" y="-664237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0" name="Rectángulo 659">
            <a:extLst>
              <a:ext uri="{FF2B5EF4-FFF2-40B4-BE49-F238E27FC236}">
                <a16:creationId xmlns:a16="http://schemas.microsoft.com/office/drawing/2014/main" id="{5351277E-913D-4FBC-A252-DED73EE214D0}"/>
              </a:ext>
            </a:extLst>
          </p:cNvPr>
          <p:cNvSpPr/>
          <p:nvPr/>
        </p:nvSpPr>
        <p:spPr>
          <a:xfrm>
            <a:off x="23036237" y="-832874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1" name="Rectángulo 660">
            <a:extLst>
              <a:ext uri="{FF2B5EF4-FFF2-40B4-BE49-F238E27FC236}">
                <a16:creationId xmlns:a16="http://schemas.microsoft.com/office/drawing/2014/main" id="{CF030898-301F-4075-B74C-3C2519579294}"/>
              </a:ext>
            </a:extLst>
          </p:cNvPr>
          <p:cNvSpPr/>
          <p:nvPr/>
        </p:nvSpPr>
        <p:spPr>
          <a:xfrm>
            <a:off x="21742656" y="-664237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2" name="Rectángulo 661">
            <a:extLst>
              <a:ext uri="{FF2B5EF4-FFF2-40B4-BE49-F238E27FC236}">
                <a16:creationId xmlns:a16="http://schemas.microsoft.com/office/drawing/2014/main" id="{CC6DBFCA-536E-424D-A180-4DB4DD79E576}"/>
              </a:ext>
            </a:extLst>
          </p:cNvPr>
          <p:cNvSpPr/>
          <p:nvPr/>
        </p:nvSpPr>
        <p:spPr>
          <a:xfrm>
            <a:off x="20880269" y="-635866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3" name="Rectángulo 662">
            <a:extLst>
              <a:ext uri="{FF2B5EF4-FFF2-40B4-BE49-F238E27FC236}">
                <a16:creationId xmlns:a16="http://schemas.microsoft.com/office/drawing/2014/main" id="{474E28DD-D889-4F12-B79A-A748912A6951}"/>
              </a:ext>
            </a:extLst>
          </p:cNvPr>
          <p:cNvSpPr/>
          <p:nvPr/>
        </p:nvSpPr>
        <p:spPr>
          <a:xfrm>
            <a:off x="20880269" y="-607770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4" name="Rectángulo 663">
            <a:extLst>
              <a:ext uri="{FF2B5EF4-FFF2-40B4-BE49-F238E27FC236}">
                <a16:creationId xmlns:a16="http://schemas.microsoft.com/office/drawing/2014/main" id="{F24C292D-FD93-4B17-AF18-305DA72FBF18}"/>
              </a:ext>
            </a:extLst>
          </p:cNvPr>
          <p:cNvSpPr/>
          <p:nvPr/>
        </p:nvSpPr>
        <p:spPr>
          <a:xfrm>
            <a:off x="21167731" y="-635866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5" name="Rectángulo 664">
            <a:extLst>
              <a:ext uri="{FF2B5EF4-FFF2-40B4-BE49-F238E27FC236}">
                <a16:creationId xmlns:a16="http://schemas.microsoft.com/office/drawing/2014/main" id="{D8D44BD0-2D00-4EDC-82C8-958B75B2DF1C}"/>
              </a:ext>
            </a:extLst>
          </p:cNvPr>
          <p:cNvSpPr/>
          <p:nvPr/>
        </p:nvSpPr>
        <p:spPr>
          <a:xfrm>
            <a:off x="21167731" y="-607770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6" name="Rectángulo 665">
            <a:extLst>
              <a:ext uri="{FF2B5EF4-FFF2-40B4-BE49-F238E27FC236}">
                <a16:creationId xmlns:a16="http://schemas.microsoft.com/office/drawing/2014/main" id="{91112102-B528-42F7-AFF7-BF10B564D410}"/>
              </a:ext>
            </a:extLst>
          </p:cNvPr>
          <p:cNvSpPr/>
          <p:nvPr/>
        </p:nvSpPr>
        <p:spPr>
          <a:xfrm>
            <a:off x="21455193" y="-635866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7" name="Rectángulo 666">
            <a:extLst>
              <a:ext uri="{FF2B5EF4-FFF2-40B4-BE49-F238E27FC236}">
                <a16:creationId xmlns:a16="http://schemas.microsoft.com/office/drawing/2014/main" id="{0B2565E0-C2E8-488C-B1EF-A43BEBA9DEBA}"/>
              </a:ext>
            </a:extLst>
          </p:cNvPr>
          <p:cNvSpPr/>
          <p:nvPr/>
        </p:nvSpPr>
        <p:spPr>
          <a:xfrm>
            <a:off x="21455193" y="-607770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8" name="Rectángulo 667">
            <a:extLst>
              <a:ext uri="{FF2B5EF4-FFF2-40B4-BE49-F238E27FC236}">
                <a16:creationId xmlns:a16="http://schemas.microsoft.com/office/drawing/2014/main" id="{2C071398-ECDA-4D0B-88F7-10E60E9B3B17}"/>
              </a:ext>
            </a:extLst>
          </p:cNvPr>
          <p:cNvSpPr/>
          <p:nvPr/>
        </p:nvSpPr>
        <p:spPr>
          <a:xfrm>
            <a:off x="21742656" y="-635866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9" name="Rectángulo 668">
            <a:extLst>
              <a:ext uri="{FF2B5EF4-FFF2-40B4-BE49-F238E27FC236}">
                <a16:creationId xmlns:a16="http://schemas.microsoft.com/office/drawing/2014/main" id="{D15D8C0A-C400-4725-9A1C-ECB895A23EAE}"/>
              </a:ext>
            </a:extLst>
          </p:cNvPr>
          <p:cNvSpPr/>
          <p:nvPr/>
        </p:nvSpPr>
        <p:spPr>
          <a:xfrm>
            <a:off x="21742656" y="-607770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0" name="Rectángulo 669">
            <a:extLst>
              <a:ext uri="{FF2B5EF4-FFF2-40B4-BE49-F238E27FC236}">
                <a16:creationId xmlns:a16="http://schemas.microsoft.com/office/drawing/2014/main" id="{22A517A0-47A7-4A16-ADBA-C6302B07973D}"/>
              </a:ext>
            </a:extLst>
          </p:cNvPr>
          <p:cNvSpPr/>
          <p:nvPr/>
        </p:nvSpPr>
        <p:spPr>
          <a:xfrm>
            <a:off x="20880269" y="-579029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1" name="Rectángulo 670">
            <a:extLst>
              <a:ext uri="{FF2B5EF4-FFF2-40B4-BE49-F238E27FC236}">
                <a16:creationId xmlns:a16="http://schemas.microsoft.com/office/drawing/2014/main" id="{26B7BA21-394B-4B9C-B2B1-3EA34A74FCE2}"/>
              </a:ext>
            </a:extLst>
          </p:cNvPr>
          <p:cNvSpPr/>
          <p:nvPr/>
        </p:nvSpPr>
        <p:spPr>
          <a:xfrm>
            <a:off x="20880269" y="-551774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2" name="Rectángulo 671">
            <a:extLst>
              <a:ext uri="{FF2B5EF4-FFF2-40B4-BE49-F238E27FC236}">
                <a16:creationId xmlns:a16="http://schemas.microsoft.com/office/drawing/2014/main" id="{CFE5B910-69F6-435C-901D-49D3DC95325C}"/>
              </a:ext>
            </a:extLst>
          </p:cNvPr>
          <p:cNvSpPr/>
          <p:nvPr/>
        </p:nvSpPr>
        <p:spPr>
          <a:xfrm>
            <a:off x="21167731" y="-579029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3" name="Rectángulo 672">
            <a:extLst>
              <a:ext uri="{FF2B5EF4-FFF2-40B4-BE49-F238E27FC236}">
                <a16:creationId xmlns:a16="http://schemas.microsoft.com/office/drawing/2014/main" id="{EA5EF466-C7C2-4B0A-BDBC-36A80CA97D10}"/>
              </a:ext>
            </a:extLst>
          </p:cNvPr>
          <p:cNvSpPr/>
          <p:nvPr/>
        </p:nvSpPr>
        <p:spPr>
          <a:xfrm>
            <a:off x="21167731" y="-551774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4" name="Rectángulo 673">
            <a:extLst>
              <a:ext uri="{FF2B5EF4-FFF2-40B4-BE49-F238E27FC236}">
                <a16:creationId xmlns:a16="http://schemas.microsoft.com/office/drawing/2014/main" id="{ADBDD79D-8EB3-4893-9BA4-D9E2E7446029}"/>
              </a:ext>
            </a:extLst>
          </p:cNvPr>
          <p:cNvSpPr/>
          <p:nvPr/>
        </p:nvSpPr>
        <p:spPr>
          <a:xfrm>
            <a:off x="21455193" y="-579029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5" name="Rectángulo 674">
            <a:extLst>
              <a:ext uri="{FF2B5EF4-FFF2-40B4-BE49-F238E27FC236}">
                <a16:creationId xmlns:a16="http://schemas.microsoft.com/office/drawing/2014/main" id="{C4589E7A-C868-4AA6-A784-9AF890EF1287}"/>
              </a:ext>
            </a:extLst>
          </p:cNvPr>
          <p:cNvSpPr/>
          <p:nvPr/>
        </p:nvSpPr>
        <p:spPr>
          <a:xfrm>
            <a:off x="21455193" y="-551774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6" name="Rectángulo 675">
            <a:extLst>
              <a:ext uri="{FF2B5EF4-FFF2-40B4-BE49-F238E27FC236}">
                <a16:creationId xmlns:a16="http://schemas.microsoft.com/office/drawing/2014/main" id="{EA0326FB-F1F1-4829-8404-E0C67B27E228}"/>
              </a:ext>
            </a:extLst>
          </p:cNvPr>
          <p:cNvSpPr/>
          <p:nvPr/>
        </p:nvSpPr>
        <p:spPr>
          <a:xfrm>
            <a:off x="21742656" y="-579029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7" name="Rectángulo 676">
            <a:extLst>
              <a:ext uri="{FF2B5EF4-FFF2-40B4-BE49-F238E27FC236}">
                <a16:creationId xmlns:a16="http://schemas.microsoft.com/office/drawing/2014/main" id="{6F4E745F-703F-45ED-8377-106778A03A4F}"/>
              </a:ext>
            </a:extLst>
          </p:cNvPr>
          <p:cNvSpPr/>
          <p:nvPr/>
        </p:nvSpPr>
        <p:spPr>
          <a:xfrm>
            <a:off x="21742656" y="-551774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9" name="Rectángulo 678">
            <a:extLst>
              <a:ext uri="{FF2B5EF4-FFF2-40B4-BE49-F238E27FC236}">
                <a16:creationId xmlns:a16="http://schemas.microsoft.com/office/drawing/2014/main" id="{B3FD745D-7A1E-4C07-A8E9-BC1E2BF6D8F2}"/>
              </a:ext>
            </a:extLst>
          </p:cNvPr>
          <p:cNvSpPr/>
          <p:nvPr/>
        </p:nvSpPr>
        <p:spPr>
          <a:xfrm>
            <a:off x="23323699" y="-861004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1" name="Rectángulo 680">
            <a:extLst>
              <a:ext uri="{FF2B5EF4-FFF2-40B4-BE49-F238E27FC236}">
                <a16:creationId xmlns:a16="http://schemas.microsoft.com/office/drawing/2014/main" id="{75490A4E-9B87-40B5-B772-2FBCFB240894}"/>
              </a:ext>
            </a:extLst>
          </p:cNvPr>
          <p:cNvSpPr/>
          <p:nvPr/>
        </p:nvSpPr>
        <p:spPr>
          <a:xfrm>
            <a:off x="23611162" y="-861004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3" name="Rectángulo 682">
            <a:extLst>
              <a:ext uri="{FF2B5EF4-FFF2-40B4-BE49-F238E27FC236}">
                <a16:creationId xmlns:a16="http://schemas.microsoft.com/office/drawing/2014/main" id="{57C9F7BF-1BA9-450E-9B5D-AFADA03F1BC9}"/>
              </a:ext>
            </a:extLst>
          </p:cNvPr>
          <p:cNvSpPr/>
          <p:nvPr/>
        </p:nvSpPr>
        <p:spPr>
          <a:xfrm>
            <a:off x="23898624" y="-861004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5" name="Rectángulo 684">
            <a:extLst>
              <a:ext uri="{FF2B5EF4-FFF2-40B4-BE49-F238E27FC236}">
                <a16:creationId xmlns:a16="http://schemas.microsoft.com/office/drawing/2014/main" id="{3D79511E-7F5B-495F-9301-653908543209}"/>
              </a:ext>
            </a:extLst>
          </p:cNvPr>
          <p:cNvSpPr/>
          <p:nvPr/>
        </p:nvSpPr>
        <p:spPr>
          <a:xfrm>
            <a:off x="24186087" y="-861004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6" name="Rectángulo 685">
            <a:extLst>
              <a:ext uri="{FF2B5EF4-FFF2-40B4-BE49-F238E27FC236}">
                <a16:creationId xmlns:a16="http://schemas.microsoft.com/office/drawing/2014/main" id="{A458A08D-4242-48B4-80E1-00B26B84E6B3}"/>
              </a:ext>
            </a:extLst>
          </p:cNvPr>
          <p:cNvSpPr/>
          <p:nvPr/>
        </p:nvSpPr>
        <p:spPr>
          <a:xfrm>
            <a:off x="23323699" y="-832874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7" name="Rectángulo 686">
            <a:extLst>
              <a:ext uri="{FF2B5EF4-FFF2-40B4-BE49-F238E27FC236}">
                <a16:creationId xmlns:a16="http://schemas.microsoft.com/office/drawing/2014/main" id="{5574A9B5-7948-4E00-9C8C-7DD09ECCD481}"/>
              </a:ext>
            </a:extLst>
          </p:cNvPr>
          <p:cNvSpPr/>
          <p:nvPr/>
        </p:nvSpPr>
        <p:spPr>
          <a:xfrm>
            <a:off x="22030118" y="-664237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8" name="Rectángulo 687">
            <a:extLst>
              <a:ext uri="{FF2B5EF4-FFF2-40B4-BE49-F238E27FC236}">
                <a16:creationId xmlns:a16="http://schemas.microsoft.com/office/drawing/2014/main" id="{E38BFCC9-74A2-4490-A46D-457BD05B739C}"/>
              </a:ext>
            </a:extLst>
          </p:cNvPr>
          <p:cNvSpPr/>
          <p:nvPr/>
        </p:nvSpPr>
        <p:spPr>
          <a:xfrm>
            <a:off x="23611162" y="-832874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9" name="Rectángulo 688">
            <a:extLst>
              <a:ext uri="{FF2B5EF4-FFF2-40B4-BE49-F238E27FC236}">
                <a16:creationId xmlns:a16="http://schemas.microsoft.com/office/drawing/2014/main" id="{0377CFF0-7FC7-4707-9BD7-E88EC9CC3F30}"/>
              </a:ext>
            </a:extLst>
          </p:cNvPr>
          <p:cNvSpPr/>
          <p:nvPr/>
        </p:nvSpPr>
        <p:spPr>
          <a:xfrm>
            <a:off x="22317581" y="-664237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0" name="Rectángulo 689">
            <a:extLst>
              <a:ext uri="{FF2B5EF4-FFF2-40B4-BE49-F238E27FC236}">
                <a16:creationId xmlns:a16="http://schemas.microsoft.com/office/drawing/2014/main" id="{7D69DBD8-E739-46E1-A94E-DEDF42E1BF97}"/>
              </a:ext>
            </a:extLst>
          </p:cNvPr>
          <p:cNvSpPr/>
          <p:nvPr/>
        </p:nvSpPr>
        <p:spPr>
          <a:xfrm>
            <a:off x="23898624" y="-832874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1" name="Rectángulo 690">
            <a:extLst>
              <a:ext uri="{FF2B5EF4-FFF2-40B4-BE49-F238E27FC236}">
                <a16:creationId xmlns:a16="http://schemas.microsoft.com/office/drawing/2014/main" id="{3B83DE19-3FEA-435B-9231-CB61BFD7FE72}"/>
              </a:ext>
            </a:extLst>
          </p:cNvPr>
          <p:cNvSpPr/>
          <p:nvPr/>
        </p:nvSpPr>
        <p:spPr>
          <a:xfrm>
            <a:off x="22605043" y="-664237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2" name="Rectángulo 691">
            <a:extLst>
              <a:ext uri="{FF2B5EF4-FFF2-40B4-BE49-F238E27FC236}">
                <a16:creationId xmlns:a16="http://schemas.microsoft.com/office/drawing/2014/main" id="{D5F10536-E946-4913-AE55-68E671A695D4}"/>
              </a:ext>
            </a:extLst>
          </p:cNvPr>
          <p:cNvSpPr/>
          <p:nvPr/>
        </p:nvSpPr>
        <p:spPr>
          <a:xfrm>
            <a:off x="24186087" y="-832874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3" name="Rectángulo 692">
            <a:extLst>
              <a:ext uri="{FF2B5EF4-FFF2-40B4-BE49-F238E27FC236}">
                <a16:creationId xmlns:a16="http://schemas.microsoft.com/office/drawing/2014/main" id="{A1A840DE-EF51-4FFE-9262-D7F27E61DEDE}"/>
              </a:ext>
            </a:extLst>
          </p:cNvPr>
          <p:cNvSpPr/>
          <p:nvPr/>
        </p:nvSpPr>
        <p:spPr>
          <a:xfrm>
            <a:off x="22892506" y="-664237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4" name="Rectángulo 693">
            <a:extLst>
              <a:ext uri="{FF2B5EF4-FFF2-40B4-BE49-F238E27FC236}">
                <a16:creationId xmlns:a16="http://schemas.microsoft.com/office/drawing/2014/main" id="{5AB6F50D-228E-44C6-9B3B-82B323F65533}"/>
              </a:ext>
            </a:extLst>
          </p:cNvPr>
          <p:cNvSpPr/>
          <p:nvPr/>
        </p:nvSpPr>
        <p:spPr>
          <a:xfrm>
            <a:off x="22030118" y="-635866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5" name="Rectángulo 694">
            <a:extLst>
              <a:ext uri="{FF2B5EF4-FFF2-40B4-BE49-F238E27FC236}">
                <a16:creationId xmlns:a16="http://schemas.microsoft.com/office/drawing/2014/main" id="{92AE851D-BFCB-4DCB-A65C-14EAE08E1F2F}"/>
              </a:ext>
            </a:extLst>
          </p:cNvPr>
          <p:cNvSpPr/>
          <p:nvPr/>
        </p:nvSpPr>
        <p:spPr>
          <a:xfrm>
            <a:off x="22030118" y="-607770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6" name="Rectángulo 695">
            <a:extLst>
              <a:ext uri="{FF2B5EF4-FFF2-40B4-BE49-F238E27FC236}">
                <a16:creationId xmlns:a16="http://schemas.microsoft.com/office/drawing/2014/main" id="{EC364FBF-BB75-47EB-A29C-8D20DE43A3E8}"/>
              </a:ext>
            </a:extLst>
          </p:cNvPr>
          <p:cNvSpPr/>
          <p:nvPr/>
        </p:nvSpPr>
        <p:spPr>
          <a:xfrm>
            <a:off x="22317581" y="-635866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7" name="Rectángulo 696">
            <a:extLst>
              <a:ext uri="{FF2B5EF4-FFF2-40B4-BE49-F238E27FC236}">
                <a16:creationId xmlns:a16="http://schemas.microsoft.com/office/drawing/2014/main" id="{910181E7-88C4-47DB-AD65-6C82CFEC80F6}"/>
              </a:ext>
            </a:extLst>
          </p:cNvPr>
          <p:cNvSpPr/>
          <p:nvPr/>
        </p:nvSpPr>
        <p:spPr>
          <a:xfrm>
            <a:off x="22317581" y="-607770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8" name="Rectángulo 697">
            <a:extLst>
              <a:ext uri="{FF2B5EF4-FFF2-40B4-BE49-F238E27FC236}">
                <a16:creationId xmlns:a16="http://schemas.microsoft.com/office/drawing/2014/main" id="{21DC407E-C20E-4D31-897E-C8A95741570E}"/>
              </a:ext>
            </a:extLst>
          </p:cNvPr>
          <p:cNvSpPr/>
          <p:nvPr/>
        </p:nvSpPr>
        <p:spPr>
          <a:xfrm>
            <a:off x="22605043" y="-635866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9" name="Rectángulo 698">
            <a:extLst>
              <a:ext uri="{FF2B5EF4-FFF2-40B4-BE49-F238E27FC236}">
                <a16:creationId xmlns:a16="http://schemas.microsoft.com/office/drawing/2014/main" id="{0840D382-24F3-4485-A797-875DC4A3FBD8}"/>
              </a:ext>
            </a:extLst>
          </p:cNvPr>
          <p:cNvSpPr/>
          <p:nvPr/>
        </p:nvSpPr>
        <p:spPr>
          <a:xfrm>
            <a:off x="22605043" y="-607770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0" name="Rectángulo 699">
            <a:extLst>
              <a:ext uri="{FF2B5EF4-FFF2-40B4-BE49-F238E27FC236}">
                <a16:creationId xmlns:a16="http://schemas.microsoft.com/office/drawing/2014/main" id="{BF4EFCB1-5673-4CCF-B294-05CEDD8A5954}"/>
              </a:ext>
            </a:extLst>
          </p:cNvPr>
          <p:cNvSpPr/>
          <p:nvPr/>
        </p:nvSpPr>
        <p:spPr>
          <a:xfrm>
            <a:off x="22892506" y="-635866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1" name="Rectángulo 700">
            <a:extLst>
              <a:ext uri="{FF2B5EF4-FFF2-40B4-BE49-F238E27FC236}">
                <a16:creationId xmlns:a16="http://schemas.microsoft.com/office/drawing/2014/main" id="{7E806ADB-CDA2-48A7-9F3B-01FFE3079653}"/>
              </a:ext>
            </a:extLst>
          </p:cNvPr>
          <p:cNvSpPr/>
          <p:nvPr/>
        </p:nvSpPr>
        <p:spPr>
          <a:xfrm>
            <a:off x="22892506" y="-607770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2" name="Rectángulo 701">
            <a:extLst>
              <a:ext uri="{FF2B5EF4-FFF2-40B4-BE49-F238E27FC236}">
                <a16:creationId xmlns:a16="http://schemas.microsoft.com/office/drawing/2014/main" id="{0543D8D0-7028-4EFB-A56C-B8FFCCBB3E75}"/>
              </a:ext>
            </a:extLst>
          </p:cNvPr>
          <p:cNvSpPr/>
          <p:nvPr/>
        </p:nvSpPr>
        <p:spPr>
          <a:xfrm>
            <a:off x="22030118" y="-579029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3" name="Rectángulo 702">
            <a:extLst>
              <a:ext uri="{FF2B5EF4-FFF2-40B4-BE49-F238E27FC236}">
                <a16:creationId xmlns:a16="http://schemas.microsoft.com/office/drawing/2014/main" id="{2094A93C-9122-4C50-B7F2-2BA8F6F39310}"/>
              </a:ext>
            </a:extLst>
          </p:cNvPr>
          <p:cNvSpPr/>
          <p:nvPr/>
        </p:nvSpPr>
        <p:spPr>
          <a:xfrm>
            <a:off x="22030118" y="-551774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4" name="Rectángulo 703">
            <a:extLst>
              <a:ext uri="{FF2B5EF4-FFF2-40B4-BE49-F238E27FC236}">
                <a16:creationId xmlns:a16="http://schemas.microsoft.com/office/drawing/2014/main" id="{AB114071-F481-4BE6-BC25-986A34A6DBA1}"/>
              </a:ext>
            </a:extLst>
          </p:cNvPr>
          <p:cNvSpPr/>
          <p:nvPr/>
        </p:nvSpPr>
        <p:spPr>
          <a:xfrm>
            <a:off x="22317581" y="-579029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5" name="Rectángulo 704">
            <a:extLst>
              <a:ext uri="{FF2B5EF4-FFF2-40B4-BE49-F238E27FC236}">
                <a16:creationId xmlns:a16="http://schemas.microsoft.com/office/drawing/2014/main" id="{A5A770A1-BFC8-4126-8C8B-E40FC1EFD6D3}"/>
              </a:ext>
            </a:extLst>
          </p:cNvPr>
          <p:cNvSpPr/>
          <p:nvPr/>
        </p:nvSpPr>
        <p:spPr>
          <a:xfrm>
            <a:off x="22317581" y="-551774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6" name="Rectángulo 705">
            <a:extLst>
              <a:ext uri="{FF2B5EF4-FFF2-40B4-BE49-F238E27FC236}">
                <a16:creationId xmlns:a16="http://schemas.microsoft.com/office/drawing/2014/main" id="{74275195-5E4D-4A8A-8C49-6F42DDB1583D}"/>
              </a:ext>
            </a:extLst>
          </p:cNvPr>
          <p:cNvSpPr/>
          <p:nvPr/>
        </p:nvSpPr>
        <p:spPr>
          <a:xfrm>
            <a:off x="22605043" y="-579029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7" name="Rectángulo 706">
            <a:extLst>
              <a:ext uri="{FF2B5EF4-FFF2-40B4-BE49-F238E27FC236}">
                <a16:creationId xmlns:a16="http://schemas.microsoft.com/office/drawing/2014/main" id="{D9ACAAAA-9E47-4B46-88D9-CC90A4C53C09}"/>
              </a:ext>
            </a:extLst>
          </p:cNvPr>
          <p:cNvSpPr/>
          <p:nvPr/>
        </p:nvSpPr>
        <p:spPr>
          <a:xfrm>
            <a:off x="22605043" y="-551774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8" name="Rectángulo 707">
            <a:extLst>
              <a:ext uri="{FF2B5EF4-FFF2-40B4-BE49-F238E27FC236}">
                <a16:creationId xmlns:a16="http://schemas.microsoft.com/office/drawing/2014/main" id="{8C517622-F5AD-497B-B5DD-3643B4C98ADA}"/>
              </a:ext>
            </a:extLst>
          </p:cNvPr>
          <p:cNvSpPr/>
          <p:nvPr/>
        </p:nvSpPr>
        <p:spPr>
          <a:xfrm>
            <a:off x="22892506" y="-579029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9" name="Rectángulo 708">
            <a:extLst>
              <a:ext uri="{FF2B5EF4-FFF2-40B4-BE49-F238E27FC236}">
                <a16:creationId xmlns:a16="http://schemas.microsoft.com/office/drawing/2014/main" id="{C167CEAA-1E1C-4A58-A35D-60F2ED40B0DD}"/>
              </a:ext>
            </a:extLst>
          </p:cNvPr>
          <p:cNvSpPr/>
          <p:nvPr/>
        </p:nvSpPr>
        <p:spPr>
          <a:xfrm>
            <a:off x="22892506" y="-551774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0" name="Rectángulo 709">
            <a:extLst>
              <a:ext uri="{FF2B5EF4-FFF2-40B4-BE49-F238E27FC236}">
                <a16:creationId xmlns:a16="http://schemas.microsoft.com/office/drawing/2014/main" id="{D0AF2AEB-832D-4A74-A2B1-BFEE09BA41AF}"/>
              </a:ext>
            </a:extLst>
          </p:cNvPr>
          <p:cNvSpPr/>
          <p:nvPr/>
        </p:nvSpPr>
        <p:spPr>
          <a:xfrm>
            <a:off x="20882649" y="-523943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1" name="Rectángulo 710">
            <a:extLst>
              <a:ext uri="{FF2B5EF4-FFF2-40B4-BE49-F238E27FC236}">
                <a16:creationId xmlns:a16="http://schemas.microsoft.com/office/drawing/2014/main" id="{4F28E546-44F5-4410-9B38-2E3DB5117413}"/>
              </a:ext>
            </a:extLst>
          </p:cNvPr>
          <p:cNvSpPr/>
          <p:nvPr/>
        </p:nvSpPr>
        <p:spPr>
          <a:xfrm>
            <a:off x="20882649" y="-495848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2" name="Rectángulo 711">
            <a:extLst>
              <a:ext uri="{FF2B5EF4-FFF2-40B4-BE49-F238E27FC236}">
                <a16:creationId xmlns:a16="http://schemas.microsoft.com/office/drawing/2014/main" id="{8C8E58AC-9B35-454E-B7BF-DD497C4F315E}"/>
              </a:ext>
            </a:extLst>
          </p:cNvPr>
          <p:cNvSpPr/>
          <p:nvPr/>
        </p:nvSpPr>
        <p:spPr>
          <a:xfrm>
            <a:off x="21170112" y="-523943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3" name="Rectángulo 712">
            <a:extLst>
              <a:ext uri="{FF2B5EF4-FFF2-40B4-BE49-F238E27FC236}">
                <a16:creationId xmlns:a16="http://schemas.microsoft.com/office/drawing/2014/main" id="{D2CCEB44-4308-4C69-BA96-E974DA2E11E7}"/>
              </a:ext>
            </a:extLst>
          </p:cNvPr>
          <p:cNvSpPr/>
          <p:nvPr/>
        </p:nvSpPr>
        <p:spPr>
          <a:xfrm>
            <a:off x="21170112" y="-495848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4" name="Rectángulo 713">
            <a:extLst>
              <a:ext uri="{FF2B5EF4-FFF2-40B4-BE49-F238E27FC236}">
                <a16:creationId xmlns:a16="http://schemas.microsoft.com/office/drawing/2014/main" id="{22FF0606-FEE5-4B41-BA85-D3BE75B80D6A}"/>
              </a:ext>
            </a:extLst>
          </p:cNvPr>
          <p:cNvSpPr/>
          <p:nvPr/>
        </p:nvSpPr>
        <p:spPr>
          <a:xfrm>
            <a:off x="21457574" y="-523943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5" name="Rectángulo 714">
            <a:extLst>
              <a:ext uri="{FF2B5EF4-FFF2-40B4-BE49-F238E27FC236}">
                <a16:creationId xmlns:a16="http://schemas.microsoft.com/office/drawing/2014/main" id="{D1E43285-FE29-4CE1-B1CF-E13C654EB02D}"/>
              </a:ext>
            </a:extLst>
          </p:cNvPr>
          <p:cNvSpPr/>
          <p:nvPr/>
        </p:nvSpPr>
        <p:spPr>
          <a:xfrm>
            <a:off x="21457574" y="-495848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6" name="Rectángulo 715">
            <a:extLst>
              <a:ext uri="{FF2B5EF4-FFF2-40B4-BE49-F238E27FC236}">
                <a16:creationId xmlns:a16="http://schemas.microsoft.com/office/drawing/2014/main" id="{10D355B6-4CA7-4D20-8882-0BE8013FB563}"/>
              </a:ext>
            </a:extLst>
          </p:cNvPr>
          <p:cNvSpPr/>
          <p:nvPr/>
        </p:nvSpPr>
        <p:spPr>
          <a:xfrm>
            <a:off x="21745037" y="-523943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7" name="Rectángulo 716">
            <a:extLst>
              <a:ext uri="{FF2B5EF4-FFF2-40B4-BE49-F238E27FC236}">
                <a16:creationId xmlns:a16="http://schemas.microsoft.com/office/drawing/2014/main" id="{D5FAB92F-2E5A-4B73-9769-B021F4371BB7}"/>
              </a:ext>
            </a:extLst>
          </p:cNvPr>
          <p:cNvSpPr/>
          <p:nvPr/>
        </p:nvSpPr>
        <p:spPr>
          <a:xfrm>
            <a:off x="21745037" y="-495848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8" name="Rectángulo 717">
            <a:extLst>
              <a:ext uri="{FF2B5EF4-FFF2-40B4-BE49-F238E27FC236}">
                <a16:creationId xmlns:a16="http://schemas.microsoft.com/office/drawing/2014/main" id="{B87EC061-36D7-4F3B-8C4E-14F05E1FE841}"/>
              </a:ext>
            </a:extLst>
          </p:cNvPr>
          <p:cNvSpPr/>
          <p:nvPr/>
        </p:nvSpPr>
        <p:spPr>
          <a:xfrm>
            <a:off x="20882649" y="-467718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9" name="Rectángulo 718">
            <a:extLst>
              <a:ext uri="{FF2B5EF4-FFF2-40B4-BE49-F238E27FC236}">
                <a16:creationId xmlns:a16="http://schemas.microsoft.com/office/drawing/2014/main" id="{29D2CE92-15FC-4113-A5B7-56E3EE88B0A3}"/>
              </a:ext>
            </a:extLst>
          </p:cNvPr>
          <p:cNvSpPr/>
          <p:nvPr/>
        </p:nvSpPr>
        <p:spPr>
          <a:xfrm>
            <a:off x="20882649" y="-439622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0" name="Rectángulo 719">
            <a:extLst>
              <a:ext uri="{FF2B5EF4-FFF2-40B4-BE49-F238E27FC236}">
                <a16:creationId xmlns:a16="http://schemas.microsoft.com/office/drawing/2014/main" id="{A06BF5C1-7C4C-4E5D-B198-BB589821D466}"/>
              </a:ext>
            </a:extLst>
          </p:cNvPr>
          <p:cNvSpPr/>
          <p:nvPr/>
        </p:nvSpPr>
        <p:spPr>
          <a:xfrm>
            <a:off x="21170112" y="-467718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1" name="Rectángulo 720">
            <a:extLst>
              <a:ext uri="{FF2B5EF4-FFF2-40B4-BE49-F238E27FC236}">
                <a16:creationId xmlns:a16="http://schemas.microsoft.com/office/drawing/2014/main" id="{371E24BA-894B-4EDB-AA3A-7871118E0ABC}"/>
              </a:ext>
            </a:extLst>
          </p:cNvPr>
          <p:cNvSpPr/>
          <p:nvPr/>
        </p:nvSpPr>
        <p:spPr>
          <a:xfrm>
            <a:off x="21170112" y="-439622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2" name="Rectángulo 721">
            <a:extLst>
              <a:ext uri="{FF2B5EF4-FFF2-40B4-BE49-F238E27FC236}">
                <a16:creationId xmlns:a16="http://schemas.microsoft.com/office/drawing/2014/main" id="{6878551E-390C-403C-A557-DC1C3AFCF76A}"/>
              </a:ext>
            </a:extLst>
          </p:cNvPr>
          <p:cNvSpPr/>
          <p:nvPr/>
        </p:nvSpPr>
        <p:spPr>
          <a:xfrm>
            <a:off x="21457574" y="-467718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3" name="Rectángulo 722">
            <a:extLst>
              <a:ext uri="{FF2B5EF4-FFF2-40B4-BE49-F238E27FC236}">
                <a16:creationId xmlns:a16="http://schemas.microsoft.com/office/drawing/2014/main" id="{6FF9BBCA-B431-4750-B144-AC14DC9B5EFB}"/>
              </a:ext>
            </a:extLst>
          </p:cNvPr>
          <p:cNvSpPr/>
          <p:nvPr/>
        </p:nvSpPr>
        <p:spPr>
          <a:xfrm>
            <a:off x="21457574" y="-439622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4" name="Rectángulo 723">
            <a:extLst>
              <a:ext uri="{FF2B5EF4-FFF2-40B4-BE49-F238E27FC236}">
                <a16:creationId xmlns:a16="http://schemas.microsoft.com/office/drawing/2014/main" id="{69AAB934-DF6A-49EE-B607-1C37BD0196B2}"/>
              </a:ext>
            </a:extLst>
          </p:cNvPr>
          <p:cNvSpPr/>
          <p:nvPr/>
        </p:nvSpPr>
        <p:spPr>
          <a:xfrm>
            <a:off x="21745037" y="-467718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5" name="Rectángulo 724">
            <a:extLst>
              <a:ext uri="{FF2B5EF4-FFF2-40B4-BE49-F238E27FC236}">
                <a16:creationId xmlns:a16="http://schemas.microsoft.com/office/drawing/2014/main" id="{E06C7B73-90B7-4205-80DF-048B4672D99D}"/>
              </a:ext>
            </a:extLst>
          </p:cNvPr>
          <p:cNvSpPr/>
          <p:nvPr/>
        </p:nvSpPr>
        <p:spPr>
          <a:xfrm>
            <a:off x="21745037" y="-439622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6" name="Rectángulo 725">
            <a:extLst>
              <a:ext uri="{FF2B5EF4-FFF2-40B4-BE49-F238E27FC236}">
                <a16:creationId xmlns:a16="http://schemas.microsoft.com/office/drawing/2014/main" id="{A492236B-D23E-4615-9BC0-54101A37C668}"/>
              </a:ext>
            </a:extLst>
          </p:cNvPr>
          <p:cNvSpPr/>
          <p:nvPr/>
        </p:nvSpPr>
        <p:spPr>
          <a:xfrm>
            <a:off x="20882649" y="-411251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7" name="Rectángulo 726">
            <a:extLst>
              <a:ext uri="{FF2B5EF4-FFF2-40B4-BE49-F238E27FC236}">
                <a16:creationId xmlns:a16="http://schemas.microsoft.com/office/drawing/2014/main" id="{1DBF0AE4-9399-45B7-AECE-F980E58781C6}"/>
              </a:ext>
            </a:extLst>
          </p:cNvPr>
          <p:cNvSpPr/>
          <p:nvPr/>
        </p:nvSpPr>
        <p:spPr>
          <a:xfrm>
            <a:off x="20882649" y="-384988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8" name="Rectángulo 727">
            <a:extLst>
              <a:ext uri="{FF2B5EF4-FFF2-40B4-BE49-F238E27FC236}">
                <a16:creationId xmlns:a16="http://schemas.microsoft.com/office/drawing/2014/main" id="{322868B3-D874-4E27-9FE9-0E727DCDBC6E}"/>
              </a:ext>
            </a:extLst>
          </p:cNvPr>
          <p:cNvSpPr/>
          <p:nvPr/>
        </p:nvSpPr>
        <p:spPr>
          <a:xfrm>
            <a:off x="21170112" y="-411251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9" name="Rectángulo 728">
            <a:extLst>
              <a:ext uri="{FF2B5EF4-FFF2-40B4-BE49-F238E27FC236}">
                <a16:creationId xmlns:a16="http://schemas.microsoft.com/office/drawing/2014/main" id="{36507975-6068-4C4F-8DED-4552F4C94456}"/>
              </a:ext>
            </a:extLst>
          </p:cNvPr>
          <p:cNvSpPr/>
          <p:nvPr/>
        </p:nvSpPr>
        <p:spPr>
          <a:xfrm>
            <a:off x="21170112" y="-384988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0" name="Rectángulo 729">
            <a:extLst>
              <a:ext uri="{FF2B5EF4-FFF2-40B4-BE49-F238E27FC236}">
                <a16:creationId xmlns:a16="http://schemas.microsoft.com/office/drawing/2014/main" id="{58208857-CD29-4EB6-8584-6FFDFE558490}"/>
              </a:ext>
            </a:extLst>
          </p:cNvPr>
          <p:cNvSpPr/>
          <p:nvPr/>
        </p:nvSpPr>
        <p:spPr>
          <a:xfrm>
            <a:off x="21457574" y="-411251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1" name="Rectángulo 730">
            <a:extLst>
              <a:ext uri="{FF2B5EF4-FFF2-40B4-BE49-F238E27FC236}">
                <a16:creationId xmlns:a16="http://schemas.microsoft.com/office/drawing/2014/main" id="{52719F59-0F49-4124-AE4A-F302B7F07273}"/>
              </a:ext>
            </a:extLst>
          </p:cNvPr>
          <p:cNvSpPr/>
          <p:nvPr/>
        </p:nvSpPr>
        <p:spPr>
          <a:xfrm>
            <a:off x="21457574" y="-384988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2" name="Rectángulo 731">
            <a:extLst>
              <a:ext uri="{FF2B5EF4-FFF2-40B4-BE49-F238E27FC236}">
                <a16:creationId xmlns:a16="http://schemas.microsoft.com/office/drawing/2014/main" id="{EB57EC6E-B773-4FA7-AAD1-7A8EBC15C5D8}"/>
              </a:ext>
            </a:extLst>
          </p:cNvPr>
          <p:cNvSpPr/>
          <p:nvPr/>
        </p:nvSpPr>
        <p:spPr>
          <a:xfrm>
            <a:off x="21745037" y="-411251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3" name="Rectángulo 732">
            <a:extLst>
              <a:ext uri="{FF2B5EF4-FFF2-40B4-BE49-F238E27FC236}">
                <a16:creationId xmlns:a16="http://schemas.microsoft.com/office/drawing/2014/main" id="{A32BC62A-8089-42DB-8898-4F2F2794F6C5}"/>
              </a:ext>
            </a:extLst>
          </p:cNvPr>
          <p:cNvSpPr/>
          <p:nvPr/>
        </p:nvSpPr>
        <p:spPr>
          <a:xfrm>
            <a:off x="21745037" y="-384988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4" name="Rectángulo 733">
            <a:extLst>
              <a:ext uri="{FF2B5EF4-FFF2-40B4-BE49-F238E27FC236}">
                <a16:creationId xmlns:a16="http://schemas.microsoft.com/office/drawing/2014/main" id="{FBD4F786-A7C0-4D17-AA8F-5BAD4971A55F}"/>
              </a:ext>
            </a:extLst>
          </p:cNvPr>
          <p:cNvSpPr/>
          <p:nvPr/>
        </p:nvSpPr>
        <p:spPr>
          <a:xfrm>
            <a:off x="20882649" y="-356247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5" name="Rectángulo 734">
            <a:extLst>
              <a:ext uri="{FF2B5EF4-FFF2-40B4-BE49-F238E27FC236}">
                <a16:creationId xmlns:a16="http://schemas.microsoft.com/office/drawing/2014/main" id="{6E03E8D1-3406-4A99-83AB-9CECEEC95D46}"/>
              </a:ext>
            </a:extLst>
          </p:cNvPr>
          <p:cNvSpPr/>
          <p:nvPr/>
        </p:nvSpPr>
        <p:spPr>
          <a:xfrm>
            <a:off x="20882649" y="-328533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6" name="Rectángulo 735">
            <a:extLst>
              <a:ext uri="{FF2B5EF4-FFF2-40B4-BE49-F238E27FC236}">
                <a16:creationId xmlns:a16="http://schemas.microsoft.com/office/drawing/2014/main" id="{3C4930F5-2103-48D9-A96E-AFCBFF45C513}"/>
              </a:ext>
            </a:extLst>
          </p:cNvPr>
          <p:cNvSpPr/>
          <p:nvPr/>
        </p:nvSpPr>
        <p:spPr>
          <a:xfrm>
            <a:off x="21170112" y="-356247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7" name="Rectángulo 736">
            <a:extLst>
              <a:ext uri="{FF2B5EF4-FFF2-40B4-BE49-F238E27FC236}">
                <a16:creationId xmlns:a16="http://schemas.microsoft.com/office/drawing/2014/main" id="{4A41FA4A-3C51-40ED-8162-BD6B947DB463}"/>
              </a:ext>
            </a:extLst>
          </p:cNvPr>
          <p:cNvSpPr/>
          <p:nvPr/>
        </p:nvSpPr>
        <p:spPr>
          <a:xfrm>
            <a:off x="21170112" y="-328533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8" name="Rectángulo 737">
            <a:extLst>
              <a:ext uri="{FF2B5EF4-FFF2-40B4-BE49-F238E27FC236}">
                <a16:creationId xmlns:a16="http://schemas.microsoft.com/office/drawing/2014/main" id="{B82AFB64-0D99-40B5-8F6F-5F560F3C9567}"/>
              </a:ext>
            </a:extLst>
          </p:cNvPr>
          <p:cNvSpPr/>
          <p:nvPr/>
        </p:nvSpPr>
        <p:spPr>
          <a:xfrm>
            <a:off x="21457574" y="-356247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9" name="Rectángulo 738">
            <a:extLst>
              <a:ext uri="{FF2B5EF4-FFF2-40B4-BE49-F238E27FC236}">
                <a16:creationId xmlns:a16="http://schemas.microsoft.com/office/drawing/2014/main" id="{B76C3522-FC32-427B-8CDD-AD6456F23716}"/>
              </a:ext>
            </a:extLst>
          </p:cNvPr>
          <p:cNvSpPr/>
          <p:nvPr/>
        </p:nvSpPr>
        <p:spPr>
          <a:xfrm>
            <a:off x="21457574" y="-328533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0" name="Rectángulo 739">
            <a:extLst>
              <a:ext uri="{FF2B5EF4-FFF2-40B4-BE49-F238E27FC236}">
                <a16:creationId xmlns:a16="http://schemas.microsoft.com/office/drawing/2014/main" id="{A35FB5B0-4E7C-490B-A2BC-BCFBDBD58FA0}"/>
              </a:ext>
            </a:extLst>
          </p:cNvPr>
          <p:cNvSpPr/>
          <p:nvPr/>
        </p:nvSpPr>
        <p:spPr>
          <a:xfrm>
            <a:off x="21745037" y="-356247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1" name="Rectángulo 740">
            <a:extLst>
              <a:ext uri="{FF2B5EF4-FFF2-40B4-BE49-F238E27FC236}">
                <a16:creationId xmlns:a16="http://schemas.microsoft.com/office/drawing/2014/main" id="{C4A4B6E1-53F1-4418-A9F7-4DD7DBC067C9}"/>
              </a:ext>
            </a:extLst>
          </p:cNvPr>
          <p:cNvSpPr/>
          <p:nvPr/>
        </p:nvSpPr>
        <p:spPr>
          <a:xfrm>
            <a:off x="21745037" y="-328533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2" name="Rectángulo 741">
            <a:extLst>
              <a:ext uri="{FF2B5EF4-FFF2-40B4-BE49-F238E27FC236}">
                <a16:creationId xmlns:a16="http://schemas.microsoft.com/office/drawing/2014/main" id="{0E980540-7A59-4DFF-9D1C-D43A1C9F7C2C}"/>
              </a:ext>
            </a:extLst>
          </p:cNvPr>
          <p:cNvSpPr/>
          <p:nvPr/>
        </p:nvSpPr>
        <p:spPr>
          <a:xfrm>
            <a:off x="22032499" y="-523943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3" name="Rectángulo 742">
            <a:extLst>
              <a:ext uri="{FF2B5EF4-FFF2-40B4-BE49-F238E27FC236}">
                <a16:creationId xmlns:a16="http://schemas.microsoft.com/office/drawing/2014/main" id="{D0293C21-B0AF-461C-81C4-0AEAF530EAF7}"/>
              </a:ext>
            </a:extLst>
          </p:cNvPr>
          <p:cNvSpPr/>
          <p:nvPr/>
        </p:nvSpPr>
        <p:spPr>
          <a:xfrm>
            <a:off x="22032499" y="-495848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4" name="Rectángulo 743">
            <a:extLst>
              <a:ext uri="{FF2B5EF4-FFF2-40B4-BE49-F238E27FC236}">
                <a16:creationId xmlns:a16="http://schemas.microsoft.com/office/drawing/2014/main" id="{4A41F8FA-925C-4FE8-8B28-A7D2F240BEFF}"/>
              </a:ext>
            </a:extLst>
          </p:cNvPr>
          <p:cNvSpPr/>
          <p:nvPr/>
        </p:nvSpPr>
        <p:spPr>
          <a:xfrm>
            <a:off x="22319962" y="-523943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5" name="Rectángulo 744">
            <a:extLst>
              <a:ext uri="{FF2B5EF4-FFF2-40B4-BE49-F238E27FC236}">
                <a16:creationId xmlns:a16="http://schemas.microsoft.com/office/drawing/2014/main" id="{B44A2C06-B471-468C-A361-715CF8B8EBEA}"/>
              </a:ext>
            </a:extLst>
          </p:cNvPr>
          <p:cNvSpPr/>
          <p:nvPr/>
        </p:nvSpPr>
        <p:spPr>
          <a:xfrm>
            <a:off x="22319962" y="-495848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6" name="Rectángulo 745">
            <a:extLst>
              <a:ext uri="{FF2B5EF4-FFF2-40B4-BE49-F238E27FC236}">
                <a16:creationId xmlns:a16="http://schemas.microsoft.com/office/drawing/2014/main" id="{71A67443-727D-4961-A304-C02BF23F734F}"/>
              </a:ext>
            </a:extLst>
          </p:cNvPr>
          <p:cNvSpPr/>
          <p:nvPr/>
        </p:nvSpPr>
        <p:spPr>
          <a:xfrm>
            <a:off x="22607424" y="-523943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7" name="Rectángulo 746">
            <a:extLst>
              <a:ext uri="{FF2B5EF4-FFF2-40B4-BE49-F238E27FC236}">
                <a16:creationId xmlns:a16="http://schemas.microsoft.com/office/drawing/2014/main" id="{BB9F2A3A-8938-48D3-BBD7-D49BA0E1E986}"/>
              </a:ext>
            </a:extLst>
          </p:cNvPr>
          <p:cNvSpPr/>
          <p:nvPr/>
        </p:nvSpPr>
        <p:spPr>
          <a:xfrm>
            <a:off x="22607424" y="-495848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8" name="Rectángulo 747">
            <a:extLst>
              <a:ext uri="{FF2B5EF4-FFF2-40B4-BE49-F238E27FC236}">
                <a16:creationId xmlns:a16="http://schemas.microsoft.com/office/drawing/2014/main" id="{69B8FEE9-D8AD-44AB-8A65-565104B18244}"/>
              </a:ext>
            </a:extLst>
          </p:cNvPr>
          <p:cNvSpPr/>
          <p:nvPr/>
        </p:nvSpPr>
        <p:spPr>
          <a:xfrm>
            <a:off x="22894887" y="-523943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9" name="Rectángulo 748">
            <a:extLst>
              <a:ext uri="{FF2B5EF4-FFF2-40B4-BE49-F238E27FC236}">
                <a16:creationId xmlns:a16="http://schemas.microsoft.com/office/drawing/2014/main" id="{8F364E71-1885-4DE4-82FF-8FCDA447761E}"/>
              </a:ext>
            </a:extLst>
          </p:cNvPr>
          <p:cNvSpPr/>
          <p:nvPr/>
        </p:nvSpPr>
        <p:spPr>
          <a:xfrm>
            <a:off x="22894887" y="-495848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50" name="Rectángulo 749">
            <a:extLst>
              <a:ext uri="{FF2B5EF4-FFF2-40B4-BE49-F238E27FC236}">
                <a16:creationId xmlns:a16="http://schemas.microsoft.com/office/drawing/2014/main" id="{4DB50E58-D31C-466E-A6B8-C5C563B8C4F3}"/>
              </a:ext>
            </a:extLst>
          </p:cNvPr>
          <p:cNvSpPr/>
          <p:nvPr/>
        </p:nvSpPr>
        <p:spPr>
          <a:xfrm>
            <a:off x="22032499" y="-467718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51" name="Rectángulo 750">
            <a:extLst>
              <a:ext uri="{FF2B5EF4-FFF2-40B4-BE49-F238E27FC236}">
                <a16:creationId xmlns:a16="http://schemas.microsoft.com/office/drawing/2014/main" id="{C5FF9770-0849-4C64-B21A-D7B21EFA3509}"/>
              </a:ext>
            </a:extLst>
          </p:cNvPr>
          <p:cNvSpPr/>
          <p:nvPr/>
        </p:nvSpPr>
        <p:spPr>
          <a:xfrm>
            <a:off x="22032499" y="-439622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52" name="Rectángulo 751">
            <a:extLst>
              <a:ext uri="{FF2B5EF4-FFF2-40B4-BE49-F238E27FC236}">
                <a16:creationId xmlns:a16="http://schemas.microsoft.com/office/drawing/2014/main" id="{F1417853-9A43-4425-B221-7DFB6D6E20AC}"/>
              </a:ext>
            </a:extLst>
          </p:cNvPr>
          <p:cNvSpPr/>
          <p:nvPr/>
        </p:nvSpPr>
        <p:spPr>
          <a:xfrm>
            <a:off x="22319962" y="-467718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53" name="Rectángulo 752">
            <a:extLst>
              <a:ext uri="{FF2B5EF4-FFF2-40B4-BE49-F238E27FC236}">
                <a16:creationId xmlns:a16="http://schemas.microsoft.com/office/drawing/2014/main" id="{E3371EE3-88E6-4059-991C-6557C472D7F5}"/>
              </a:ext>
            </a:extLst>
          </p:cNvPr>
          <p:cNvSpPr/>
          <p:nvPr/>
        </p:nvSpPr>
        <p:spPr>
          <a:xfrm>
            <a:off x="22319962" y="-439622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54" name="Rectángulo 753">
            <a:extLst>
              <a:ext uri="{FF2B5EF4-FFF2-40B4-BE49-F238E27FC236}">
                <a16:creationId xmlns:a16="http://schemas.microsoft.com/office/drawing/2014/main" id="{4A97A1B5-9D16-448F-A679-1EF43EEEAF5D}"/>
              </a:ext>
            </a:extLst>
          </p:cNvPr>
          <p:cNvSpPr/>
          <p:nvPr/>
        </p:nvSpPr>
        <p:spPr>
          <a:xfrm>
            <a:off x="22607424" y="-467718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55" name="Rectángulo 754">
            <a:extLst>
              <a:ext uri="{FF2B5EF4-FFF2-40B4-BE49-F238E27FC236}">
                <a16:creationId xmlns:a16="http://schemas.microsoft.com/office/drawing/2014/main" id="{8D903403-259A-4E0D-8ECD-BA1EBF53F0C5}"/>
              </a:ext>
            </a:extLst>
          </p:cNvPr>
          <p:cNvSpPr/>
          <p:nvPr/>
        </p:nvSpPr>
        <p:spPr>
          <a:xfrm>
            <a:off x="22607424" y="-439622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56" name="Rectángulo 755">
            <a:extLst>
              <a:ext uri="{FF2B5EF4-FFF2-40B4-BE49-F238E27FC236}">
                <a16:creationId xmlns:a16="http://schemas.microsoft.com/office/drawing/2014/main" id="{6D7AB108-4959-4148-ACA9-D7136BF47F88}"/>
              </a:ext>
            </a:extLst>
          </p:cNvPr>
          <p:cNvSpPr/>
          <p:nvPr/>
        </p:nvSpPr>
        <p:spPr>
          <a:xfrm>
            <a:off x="22894887" y="-467718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57" name="Rectángulo 756">
            <a:extLst>
              <a:ext uri="{FF2B5EF4-FFF2-40B4-BE49-F238E27FC236}">
                <a16:creationId xmlns:a16="http://schemas.microsoft.com/office/drawing/2014/main" id="{73CFED7F-EDEC-45D8-9E33-C96F46B87281}"/>
              </a:ext>
            </a:extLst>
          </p:cNvPr>
          <p:cNvSpPr/>
          <p:nvPr/>
        </p:nvSpPr>
        <p:spPr>
          <a:xfrm>
            <a:off x="22894887" y="-439622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58" name="Rectángulo 757">
            <a:extLst>
              <a:ext uri="{FF2B5EF4-FFF2-40B4-BE49-F238E27FC236}">
                <a16:creationId xmlns:a16="http://schemas.microsoft.com/office/drawing/2014/main" id="{4BEDD324-794B-4D22-BCA6-5C93866D4770}"/>
              </a:ext>
            </a:extLst>
          </p:cNvPr>
          <p:cNvSpPr/>
          <p:nvPr/>
        </p:nvSpPr>
        <p:spPr>
          <a:xfrm>
            <a:off x="22032499" y="-411251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59" name="Rectángulo 758">
            <a:extLst>
              <a:ext uri="{FF2B5EF4-FFF2-40B4-BE49-F238E27FC236}">
                <a16:creationId xmlns:a16="http://schemas.microsoft.com/office/drawing/2014/main" id="{E92ACC36-9D98-46D7-9FAE-E284ED294509}"/>
              </a:ext>
            </a:extLst>
          </p:cNvPr>
          <p:cNvSpPr/>
          <p:nvPr/>
        </p:nvSpPr>
        <p:spPr>
          <a:xfrm>
            <a:off x="22032499" y="-384988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0" name="Rectángulo 759">
            <a:extLst>
              <a:ext uri="{FF2B5EF4-FFF2-40B4-BE49-F238E27FC236}">
                <a16:creationId xmlns:a16="http://schemas.microsoft.com/office/drawing/2014/main" id="{FBBEB739-BF0A-410D-B97F-2179F3D28BE0}"/>
              </a:ext>
            </a:extLst>
          </p:cNvPr>
          <p:cNvSpPr/>
          <p:nvPr/>
        </p:nvSpPr>
        <p:spPr>
          <a:xfrm>
            <a:off x="22319962" y="-411251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1" name="Rectángulo 760">
            <a:extLst>
              <a:ext uri="{FF2B5EF4-FFF2-40B4-BE49-F238E27FC236}">
                <a16:creationId xmlns:a16="http://schemas.microsoft.com/office/drawing/2014/main" id="{4A5DAF5D-CE04-4159-8DC5-45B915A44417}"/>
              </a:ext>
            </a:extLst>
          </p:cNvPr>
          <p:cNvSpPr/>
          <p:nvPr/>
        </p:nvSpPr>
        <p:spPr>
          <a:xfrm>
            <a:off x="22319962" y="-384988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2" name="Rectángulo 761">
            <a:extLst>
              <a:ext uri="{FF2B5EF4-FFF2-40B4-BE49-F238E27FC236}">
                <a16:creationId xmlns:a16="http://schemas.microsoft.com/office/drawing/2014/main" id="{C27D4BAB-43FA-4B28-B8BA-D1C9719145DA}"/>
              </a:ext>
            </a:extLst>
          </p:cNvPr>
          <p:cNvSpPr/>
          <p:nvPr/>
        </p:nvSpPr>
        <p:spPr>
          <a:xfrm>
            <a:off x="22607424" y="-411251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3" name="Rectángulo 762">
            <a:extLst>
              <a:ext uri="{FF2B5EF4-FFF2-40B4-BE49-F238E27FC236}">
                <a16:creationId xmlns:a16="http://schemas.microsoft.com/office/drawing/2014/main" id="{91986C26-8E65-4164-B44F-CA6B72764642}"/>
              </a:ext>
            </a:extLst>
          </p:cNvPr>
          <p:cNvSpPr/>
          <p:nvPr/>
        </p:nvSpPr>
        <p:spPr>
          <a:xfrm>
            <a:off x="22607424" y="-384988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4" name="Rectángulo 763">
            <a:extLst>
              <a:ext uri="{FF2B5EF4-FFF2-40B4-BE49-F238E27FC236}">
                <a16:creationId xmlns:a16="http://schemas.microsoft.com/office/drawing/2014/main" id="{5AA78872-A337-4724-B541-ED96BF7F1E78}"/>
              </a:ext>
            </a:extLst>
          </p:cNvPr>
          <p:cNvSpPr/>
          <p:nvPr/>
        </p:nvSpPr>
        <p:spPr>
          <a:xfrm>
            <a:off x="22894887" y="-411251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5" name="Rectángulo 764">
            <a:extLst>
              <a:ext uri="{FF2B5EF4-FFF2-40B4-BE49-F238E27FC236}">
                <a16:creationId xmlns:a16="http://schemas.microsoft.com/office/drawing/2014/main" id="{5AED2E3B-BC05-44C0-89B5-B9FBB51D77EC}"/>
              </a:ext>
            </a:extLst>
          </p:cNvPr>
          <p:cNvSpPr/>
          <p:nvPr/>
        </p:nvSpPr>
        <p:spPr>
          <a:xfrm>
            <a:off x="22894887" y="-384988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6" name="Rectángulo 765">
            <a:extLst>
              <a:ext uri="{FF2B5EF4-FFF2-40B4-BE49-F238E27FC236}">
                <a16:creationId xmlns:a16="http://schemas.microsoft.com/office/drawing/2014/main" id="{C9A8AB13-A7B0-4685-A0C7-317FBF733CDE}"/>
              </a:ext>
            </a:extLst>
          </p:cNvPr>
          <p:cNvSpPr/>
          <p:nvPr/>
        </p:nvSpPr>
        <p:spPr>
          <a:xfrm>
            <a:off x="22032499" y="-356247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7" name="Rectángulo 766">
            <a:extLst>
              <a:ext uri="{FF2B5EF4-FFF2-40B4-BE49-F238E27FC236}">
                <a16:creationId xmlns:a16="http://schemas.microsoft.com/office/drawing/2014/main" id="{F2CCE391-4093-4E3F-A16D-09457DC4DB6F}"/>
              </a:ext>
            </a:extLst>
          </p:cNvPr>
          <p:cNvSpPr/>
          <p:nvPr/>
        </p:nvSpPr>
        <p:spPr>
          <a:xfrm>
            <a:off x="22032499" y="-328533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8" name="Rectángulo 767">
            <a:extLst>
              <a:ext uri="{FF2B5EF4-FFF2-40B4-BE49-F238E27FC236}">
                <a16:creationId xmlns:a16="http://schemas.microsoft.com/office/drawing/2014/main" id="{71D6B7CA-9B01-44FC-98F9-25FB71993194}"/>
              </a:ext>
            </a:extLst>
          </p:cNvPr>
          <p:cNvSpPr/>
          <p:nvPr/>
        </p:nvSpPr>
        <p:spPr>
          <a:xfrm>
            <a:off x="22319962" y="-356247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9" name="Rectángulo 768">
            <a:extLst>
              <a:ext uri="{FF2B5EF4-FFF2-40B4-BE49-F238E27FC236}">
                <a16:creationId xmlns:a16="http://schemas.microsoft.com/office/drawing/2014/main" id="{4FBEB322-BBA4-4B4D-B72E-FB3F18A29375}"/>
              </a:ext>
            </a:extLst>
          </p:cNvPr>
          <p:cNvSpPr/>
          <p:nvPr/>
        </p:nvSpPr>
        <p:spPr>
          <a:xfrm>
            <a:off x="22319962" y="-328533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0" name="Rectángulo 769">
            <a:extLst>
              <a:ext uri="{FF2B5EF4-FFF2-40B4-BE49-F238E27FC236}">
                <a16:creationId xmlns:a16="http://schemas.microsoft.com/office/drawing/2014/main" id="{EB1D3DEB-B80B-477E-A559-0AFA579404E8}"/>
              </a:ext>
            </a:extLst>
          </p:cNvPr>
          <p:cNvSpPr/>
          <p:nvPr/>
        </p:nvSpPr>
        <p:spPr>
          <a:xfrm>
            <a:off x="22607424" y="-356247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1" name="Rectángulo 770">
            <a:extLst>
              <a:ext uri="{FF2B5EF4-FFF2-40B4-BE49-F238E27FC236}">
                <a16:creationId xmlns:a16="http://schemas.microsoft.com/office/drawing/2014/main" id="{4598519A-BCB0-4C98-986F-F292CFAF0598}"/>
              </a:ext>
            </a:extLst>
          </p:cNvPr>
          <p:cNvSpPr/>
          <p:nvPr/>
        </p:nvSpPr>
        <p:spPr>
          <a:xfrm>
            <a:off x="22607424" y="-328533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2" name="Rectángulo 771">
            <a:extLst>
              <a:ext uri="{FF2B5EF4-FFF2-40B4-BE49-F238E27FC236}">
                <a16:creationId xmlns:a16="http://schemas.microsoft.com/office/drawing/2014/main" id="{6A98EEA5-164F-4279-8325-D1D40B76CC16}"/>
              </a:ext>
            </a:extLst>
          </p:cNvPr>
          <p:cNvSpPr/>
          <p:nvPr/>
        </p:nvSpPr>
        <p:spPr>
          <a:xfrm>
            <a:off x="22894887" y="-356247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3" name="Rectángulo 772">
            <a:extLst>
              <a:ext uri="{FF2B5EF4-FFF2-40B4-BE49-F238E27FC236}">
                <a16:creationId xmlns:a16="http://schemas.microsoft.com/office/drawing/2014/main" id="{119E6CCB-509A-40CD-88DB-488F606F5DBD}"/>
              </a:ext>
            </a:extLst>
          </p:cNvPr>
          <p:cNvSpPr/>
          <p:nvPr/>
        </p:nvSpPr>
        <p:spPr>
          <a:xfrm>
            <a:off x="22894887" y="-328533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6" name="Cerrar llave 325">
            <a:extLst>
              <a:ext uri="{FF2B5EF4-FFF2-40B4-BE49-F238E27FC236}">
                <a16:creationId xmlns:a16="http://schemas.microsoft.com/office/drawing/2014/main" id="{DC3770B8-3434-489E-867D-6BC92292BE5A}"/>
              </a:ext>
            </a:extLst>
          </p:cNvPr>
          <p:cNvSpPr/>
          <p:nvPr/>
        </p:nvSpPr>
        <p:spPr>
          <a:xfrm>
            <a:off x="19911713" y="-8752799"/>
            <a:ext cx="518652" cy="4690187"/>
          </a:xfrm>
          <a:prstGeom prst="rightBrace">
            <a:avLst>
              <a:gd name="adj1" fmla="val 67544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9" name="CuadroTexto 328">
                <a:extLst>
                  <a:ext uri="{FF2B5EF4-FFF2-40B4-BE49-F238E27FC236}">
                    <a16:creationId xmlns:a16="http://schemas.microsoft.com/office/drawing/2014/main" id="{3D736D3D-7078-49CF-AD2A-B13A510C4264}"/>
                  </a:ext>
                </a:extLst>
              </p:cNvPr>
              <p:cNvSpPr txBox="1"/>
              <p:nvPr/>
            </p:nvSpPr>
            <p:spPr>
              <a:xfrm>
                <a:off x="20404836" y="-6631325"/>
                <a:ext cx="1550983" cy="4472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255</m:t>
                      </m:r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𝑝𝑥</m:t>
                      </m:r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9" name="CuadroTexto 328">
                <a:extLst>
                  <a:ext uri="{FF2B5EF4-FFF2-40B4-BE49-F238E27FC236}">
                    <a16:creationId xmlns:a16="http://schemas.microsoft.com/office/drawing/2014/main" id="{3D736D3D-7078-49CF-AD2A-B13A510C4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4836" y="-6631325"/>
                <a:ext cx="1550983" cy="4472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4" name="CuadroTexto 333">
            <a:extLst>
              <a:ext uri="{FF2B5EF4-FFF2-40B4-BE49-F238E27FC236}">
                <a16:creationId xmlns:a16="http://schemas.microsoft.com/office/drawing/2014/main" id="{6CAD74D5-BFD0-4D2E-8971-4F951D2B500E}"/>
              </a:ext>
            </a:extLst>
          </p:cNvPr>
          <p:cNvSpPr txBox="1"/>
          <p:nvPr/>
        </p:nvSpPr>
        <p:spPr>
          <a:xfrm>
            <a:off x="44839200" y="-597115"/>
            <a:ext cx="1218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Odd</a:t>
            </a:r>
            <a:endParaRPr lang="es-CO" sz="24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36" name="CuadroTexto 335">
            <a:extLst>
              <a:ext uri="{FF2B5EF4-FFF2-40B4-BE49-F238E27FC236}">
                <a16:creationId xmlns:a16="http://schemas.microsoft.com/office/drawing/2014/main" id="{E6CE3DF8-4F8B-429C-96C6-B525F731E9A3}"/>
              </a:ext>
            </a:extLst>
          </p:cNvPr>
          <p:cNvSpPr txBox="1"/>
          <p:nvPr/>
        </p:nvSpPr>
        <p:spPr>
          <a:xfrm>
            <a:off x="44839200" y="-1526211"/>
            <a:ext cx="1176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Even</a:t>
            </a:r>
            <a:endParaRPr lang="es-CO" sz="24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39" name="CuadroTexto 338">
            <a:extLst>
              <a:ext uri="{FF2B5EF4-FFF2-40B4-BE49-F238E27FC236}">
                <a16:creationId xmlns:a16="http://schemas.microsoft.com/office/drawing/2014/main" id="{7A521F70-70E9-41E5-9AFF-3C417183688A}"/>
              </a:ext>
            </a:extLst>
          </p:cNvPr>
          <p:cNvSpPr txBox="1"/>
          <p:nvPr/>
        </p:nvSpPr>
        <p:spPr>
          <a:xfrm>
            <a:off x="44844056" y="1440742"/>
            <a:ext cx="1213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Odd</a:t>
            </a:r>
            <a:endParaRPr lang="es-CO" sz="24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40" name="CuadroTexto 339">
            <a:extLst>
              <a:ext uri="{FF2B5EF4-FFF2-40B4-BE49-F238E27FC236}">
                <a16:creationId xmlns:a16="http://schemas.microsoft.com/office/drawing/2014/main" id="{5E517F91-47BD-4E06-83D7-EE6409D3879F}"/>
              </a:ext>
            </a:extLst>
          </p:cNvPr>
          <p:cNvSpPr txBox="1"/>
          <p:nvPr/>
        </p:nvSpPr>
        <p:spPr>
          <a:xfrm>
            <a:off x="44844056" y="511646"/>
            <a:ext cx="1176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Even</a:t>
            </a:r>
            <a:endParaRPr lang="es-CO" sz="24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41" name="CuadroTexto 340">
            <a:extLst>
              <a:ext uri="{FF2B5EF4-FFF2-40B4-BE49-F238E27FC236}">
                <a16:creationId xmlns:a16="http://schemas.microsoft.com/office/drawing/2014/main" id="{A16D652E-9C76-4567-9BE4-073A9F676311}"/>
              </a:ext>
            </a:extLst>
          </p:cNvPr>
          <p:cNvSpPr txBox="1"/>
          <p:nvPr/>
        </p:nvSpPr>
        <p:spPr>
          <a:xfrm>
            <a:off x="44872883" y="3327637"/>
            <a:ext cx="1472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Odd</a:t>
            </a:r>
            <a:endParaRPr lang="es-CO" sz="24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42" name="CuadroTexto 341">
            <a:extLst>
              <a:ext uri="{FF2B5EF4-FFF2-40B4-BE49-F238E27FC236}">
                <a16:creationId xmlns:a16="http://schemas.microsoft.com/office/drawing/2014/main" id="{EA2A4929-9049-420E-A7D1-14B651F9BE10}"/>
              </a:ext>
            </a:extLst>
          </p:cNvPr>
          <p:cNvSpPr txBox="1"/>
          <p:nvPr/>
        </p:nvSpPr>
        <p:spPr>
          <a:xfrm>
            <a:off x="44872882" y="2398541"/>
            <a:ext cx="1176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Even</a:t>
            </a:r>
            <a:endParaRPr lang="es-CO" sz="24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43" name="CuadroTexto 342">
            <a:extLst>
              <a:ext uri="{FF2B5EF4-FFF2-40B4-BE49-F238E27FC236}">
                <a16:creationId xmlns:a16="http://schemas.microsoft.com/office/drawing/2014/main" id="{512F2B07-4CAB-4FC5-B772-821DBA9F754E}"/>
              </a:ext>
            </a:extLst>
          </p:cNvPr>
          <p:cNvSpPr txBox="1"/>
          <p:nvPr/>
        </p:nvSpPr>
        <p:spPr>
          <a:xfrm>
            <a:off x="44872883" y="5324170"/>
            <a:ext cx="1472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Odd</a:t>
            </a:r>
            <a:endParaRPr lang="es-CO" sz="24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44" name="CuadroTexto 343">
            <a:extLst>
              <a:ext uri="{FF2B5EF4-FFF2-40B4-BE49-F238E27FC236}">
                <a16:creationId xmlns:a16="http://schemas.microsoft.com/office/drawing/2014/main" id="{5B2B9A58-BE18-4373-8645-7EBA7C86C67B}"/>
              </a:ext>
            </a:extLst>
          </p:cNvPr>
          <p:cNvSpPr txBox="1"/>
          <p:nvPr/>
        </p:nvSpPr>
        <p:spPr>
          <a:xfrm>
            <a:off x="44872882" y="4395074"/>
            <a:ext cx="1176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Even</a:t>
            </a:r>
            <a:endParaRPr lang="es-CO" sz="24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6" name="CuadroTexto 345">
                <a:extLst>
                  <a:ext uri="{FF2B5EF4-FFF2-40B4-BE49-F238E27FC236}">
                    <a16:creationId xmlns:a16="http://schemas.microsoft.com/office/drawing/2014/main" id="{E9C628AC-C6B9-42C4-827E-37EA783483A3}"/>
                  </a:ext>
                </a:extLst>
              </p:cNvPr>
              <p:cNvSpPr txBox="1"/>
              <p:nvPr/>
            </p:nvSpPr>
            <p:spPr>
              <a:xfrm>
                <a:off x="45914378" y="-1460942"/>
                <a:ext cx="72370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50%</m:t>
                      </m:r>
                    </m:oMath>
                  </m:oMathPara>
                </a14:m>
                <a:endParaRPr lang="es-CO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6" name="CuadroTexto 345">
                <a:extLst>
                  <a:ext uri="{FF2B5EF4-FFF2-40B4-BE49-F238E27FC236}">
                    <a16:creationId xmlns:a16="http://schemas.microsoft.com/office/drawing/2014/main" id="{E9C628AC-C6B9-42C4-827E-37EA78348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4378" y="-1460942"/>
                <a:ext cx="723706" cy="307777"/>
              </a:xfrm>
              <a:prstGeom prst="rect">
                <a:avLst/>
              </a:prstGeom>
              <a:blipFill>
                <a:blip r:embed="rId3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" name="CuadroTexto 346">
                <a:extLst>
                  <a:ext uri="{FF2B5EF4-FFF2-40B4-BE49-F238E27FC236}">
                    <a16:creationId xmlns:a16="http://schemas.microsoft.com/office/drawing/2014/main" id="{EC50E1CE-BFA7-4458-8789-2532AF874EC5}"/>
                  </a:ext>
                </a:extLst>
              </p:cNvPr>
              <p:cNvSpPr txBox="1"/>
              <p:nvPr/>
            </p:nvSpPr>
            <p:spPr>
              <a:xfrm>
                <a:off x="45890297" y="-465284"/>
                <a:ext cx="72370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50%</m:t>
                      </m:r>
                    </m:oMath>
                  </m:oMathPara>
                </a14:m>
                <a:endParaRPr lang="es-CO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7" name="CuadroTexto 346">
                <a:extLst>
                  <a:ext uri="{FF2B5EF4-FFF2-40B4-BE49-F238E27FC236}">
                    <a16:creationId xmlns:a16="http://schemas.microsoft.com/office/drawing/2014/main" id="{EC50E1CE-BFA7-4458-8789-2532AF874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0297" y="-465284"/>
                <a:ext cx="723706" cy="307777"/>
              </a:xfrm>
              <a:prstGeom prst="rect">
                <a:avLst/>
              </a:prstGeom>
              <a:blipFill>
                <a:blip r:embed="rId4"/>
                <a:stretch>
                  <a:fillRect b="-14000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8" name="CuadroTexto 347">
                <a:extLst>
                  <a:ext uri="{FF2B5EF4-FFF2-40B4-BE49-F238E27FC236}">
                    <a16:creationId xmlns:a16="http://schemas.microsoft.com/office/drawing/2014/main" id="{8C0AE357-AD78-4D1A-BAF5-358FFF784011}"/>
                  </a:ext>
                </a:extLst>
              </p:cNvPr>
              <p:cNvSpPr txBox="1"/>
              <p:nvPr/>
            </p:nvSpPr>
            <p:spPr>
              <a:xfrm>
                <a:off x="45890565" y="610902"/>
                <a:ext cx="72370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50%</m:t>
                      </m:r>
                    </m:oMath>
                  </m:oMathPara>
                </a14:m>
                <a:endParaRPr lang="es-CO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8" name="CuadroTexto 347">
                <a:extLst>
                  <a:ext uri="{FF2B5EF4-FFF2-40B4-BE49-F238E27FC236}">
                    <a16:creationId xmlns:a16="http://schemas.microsoft.com/office/drawing/2014/main" id="{8C0AE357-AD78-4D1A-BAF5-358FFF784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0565" y="610902"/>
                <a:ext cx="723706" cy="307777"/>
              </a:xfrm>
              <a:prstGeom prst="rect">
                <a:avLst/>
              </a:prstGeom>
              <a:blipFill>
                <a:blip r:embed="rId5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9" name="CuadroTexto 348">
                <a:extLst>
                  <a:ext uri="{FF2B5EF4-FFF2-40B4-BE49-F238E27FC236}">
                    <a16:creationId xmlns:a16="http://schemas.microsoft.com/office/drawing/2014/main" id="{C7FE22B0-961C-4C44-BA69-E2627DF8D3F6}"/>
                  </a:ext>
                </a:extLst>
              </p:cNvPr>
              <p:cNvSpPr txBox="1"/>
              <p:nvPr/>
            </p:nvSpPr>
            <p:spPr>
              <a:xfrm>
                <a:off x="45866484" y="1606560"/>
                <a:ext cx="72370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50%</m:t>
                      </m:r>
                    </m:oMath>
                  </m:oMathPara>
                </a14:m>
                <a:endParaRPr lang="es-CO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9" name="CuadroTexto 348">
                <a:extLst>
                  <a:ext uri="{FF2B5EF4-FFF2-40B4-BE49-F238E27FC236}">
                    <a16:creationId xmlns:a16="http://schemas.microsoft.com/office/drawing/2014/main" id="{C7FE22B0-961C-4C44-BA69-E2627DF8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6484" y="1606560"/>
                <a:ext cx="723706" cy="307777"/>
              </a:xfrm>
              <a:prstGeom prst="rect">
                <a:avLst/>
              </a:prstGeom>
              <a:blipFill>
                <a:blip r:embed="rId6"/>
                <a:stretch>
                  <a:fillRect b="-14000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0" name="CuadroTexto 349">
                <a:extLst>
                  <a:ext uri="{FF2B5EF4-FFF2-40B4-BE49-F238E27FC236}">
                    <a16:creationId xmlns:a16="http://schemas.microsoft.com/office/drawing/2014/main" id="{F023A558-DBDA-450D-9C2F-F96FDC1109B1}"/>
                  </a:ext>
                </a:extLst>
              </p:cNvPr>
              <p:cNvSpPr txBox="1"/>
              <p:nvPr/>
            </p:nvSpPr>
            <p:spPr>
              <a:xfrm>
                <a:off x="45914378" y="2465034"/>
                <a:ext cx="72370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50%</m:t>
                      </m:r>
                    </m:oMath>
                  </m:oMathPara>
                </a14:m>
                <a:endParaRPr lang="es-CO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0" name="CuadroTexto 349">
                <a:extLst>
                  <a:ext uri="{FF2B5EF4-FFF2-40B4-BE49-F238E27FC236}">
                    <a16:creationId xmlns:a16="http://schemas.microsoft.com/office/drawing/2014/main" id="{F023A558-DBDA-450D-9C2F-F96FDC110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4378" y="2465034"/>
                <a:ext cx="723706" cy="307777"/>
              </a:xfrm>
              <a:prstGeom prst="rect">
                <a:avLst/>
              </a:prstGeom>
              <a:blipFill>
                <a:blip r:embed="rId7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1" name="CuadroTexto 350">
                <a:extLst>
                  <a:ext uri="{FF2B5EF4-FFF2-40B4-BE49-F238E27FC236}">
                    <a16:creationId xmlns:a16="http://schemas.microsoft.com/office/drawing/2014/main" id="{DC9B572C-3DA8-4879-8835-5878C0E8088A}"/>
                  </a:ext>
                </a:extLst>
              </p:cNvPr>
              <p:cNvSpPr txBox="1"/>
              <p:nvPr/>
            </p:nvSpPr>
            <p:spPr>
              <a:xfrm>
                <a:off x="45890297" y="3460692"/>
                <a:ext cx="72370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50%</m:t>
                      </m:r>
                    </m:oMath>
                  </m:oMathPara>
                </a14:m>
                <a:endParaRPr lang="es-CO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1" name="CuadroTexto 350">
                <a:extLst>
                  <a:ext uri="{FF2B5EF4-FFF2-40B4-BE49-F238E27FC236}">
                    <a16:creationId xmlns:a16="http://schemas.microsoft.com/office/drawing/2014/main" id="{DC9B572C-3DA8-4879-8835-5878C0E80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0297" y="3460692"/>
                <a:ext cx="723706" cy="307777"/>
              </a:xfrm>
              <a:prstGeom prst="rect">
                <a:avLst/>
              </a:prstGeom>
              <a:blipFill>
                <a:blip r:embed="rId8"/>
                <a:stretch>
                  <a:fillRect b="-14000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2" name="CuadroTexto 351">
                <a:extLst>
                  <a:ext uri="{FF2B5EF4-FFF2-40B4-BE49-F238E27FC236}">
                    <a16:creationId xmlns:a16="http://schemas.microsoft.com/office/drawing/2014/main" id="{C9DA0654-4812-49F1-ABD6-F722F2DB263E}"/>
                  </a:ext>
                </a:extLst>
              </p:cNvPr>
              <p:cNvSpPr txBox="1"/>
              <p:nvPr/>
            </p:nvSpPr>
            <p:spPr>
              <a:xfrm>
                <a:off x="45914378" y="4534258"/>
                <a:ext cx="72370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50%</m:t>
                      </m:r>
                    </m:oMath>
                  </m:oMathPara>
                </a14:m>
                <a:endParaRPr lang="es-CO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2" name="CuadroTexto 351">
                <a:extLst>
                  <a:ext uri="{FF2B5EF4-FFF2-40B4-BE49-F238E27FC236}">
                    <a16:creationId xmlns:a16="http://schemas.microsoft.com/office/drawing/2014/main" id="{C9DA0654-4812-49F1-ABD6-F722F2DB2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4378" y="4534258"/>
                <a:ext cx="723706" cy="307777"/>
              </a:xfrm>
              <a:prstGeom prst="rect">
                <a:avLst/>
              </a:prstGeom>
              <a:blipFill>
                <a:blip r:embed="rId9"/>
                <a:stretch>
                  <a:fillRect b="-14000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0" name="Trapecio 329">
            <a:extLst>
              <a:ext uri="{FF2B5EF4-FFF2-40B4-BE49-F238E27FC236}">
                <a16:creationId xmlns:a16="http://schemas.microsoft.com/office/drawing/2014/main" id="{E2299094-9BA6-4F3E-A513-8C2516645A5C}"/>
              </a:ext>
            </a:extLst>
          </p:cNvPr>
          <p:cNvSpPr/>
          <p:nvPr/>
        </p:nvSpPr>
        <p:spPr>
          <a:xfrm rot="16200000">
            <a:off x="2377936" y="2195179"/>
            <a:ext cx="250252" cy="3954293"/>
          </a:xfrm>
          <a:prstGeom prst="trapezoid">
            <a:avLst>
              <a:gd name="adj" fmla="val 50000"/>
            </a:avLst>
          </a:prstGeom>
          <a:solidFill>
            <a:srgbClr val="E6E6E6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3" name="Trapecio 332">
            <a:extLst>
              <a:ext uri="{FF2B5EF4-FFF2-40B4-BE49-F238E27FC236}">
                <a16:creationId xmlns:a16="http://schemas.microsoft.com/office/drawing/2014/main" id="{290E354E-2D51-4CA1-9A53-8525AAE6A38A}"/>
              </a:ext>
            </a:extLst>
          </p:cNvPr>
          <p:cNvSpPr/>
          <p:nvPr/>
        </p:nvSpPr>
        <p:spPr>
          <a:xfrm rot="16200000">
            <a:off x="2341036" y="2804886"/>
            <a:ext cx="250396" cy="3921976"/>
          </a:xfrm>
          <a:prstGeom prst="trapezoid">
            <a:avLst>
              <a:gd name="adj" fmla="val 50000"/>
            </a:avLst>
          </a:prstGeom>
          <a:solidFill>
            <a:srgbClr val="E6E6E6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0" name="Trapecio 319">
            <a:extLst>
              <a:ext uri="{FF2B5EF4-FFF2-40B4-BE49-F238E27FC236}">
                <a16:creationId xmlns:a16="http://schemas.microsoft.com/office/drawing/2014/main" id="{D8CC8FAF-F32F-4AC7-916E-D69241F92681}"/>
              </a:ext>
            </a:extLst>
          </p:cNvPr>
          <p:cNvSpPr/>
          <p:nvPr/>
        </p:nvSpPr>
        <p:spPr>
          <a:xfrm rot="16200000">
            <a:off x="2328940" y="971759"/>
            <a:ext cx="250396" cy="3946168"/>
          </a:xfrm>
          <a:prstGeom prst="trapezoid">
            <a:avLst>
              <a:gd name="adj" fmla="val 50000"/>
            </a:avLst>
          </a:prstGeom>
          <a:solidFill>
            <a:srgbClr val="E6E6E6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2" name="Trapecio 321">
            <a:extLst>
              <a:ext uri="{FF2B5EF4-FFF2-40B4-BE49-F238E27FC236}">
                <a16:creationId xmlns:a16="http://schemas.microsoft.com/office/drawing/2014/main" id="{F09B7C61-632D-406B-9B07-494FFF1B7177}"/>
              </a:ext>
            </a:extLst>
          </p:cNvPr>
          <p:cNvSpPr/>
          <p:nvPr/>
        </p:nvSpPr>
        <p:spPr>
          <a:xfrm rot="16200000">
            <a:off x="2329014" y="386703"/>
            <a:ext cx="250252" cy="3946168"/>
          </a:xfrm>
          <a:prstGeom prst="trapezoid">
            <a:avLst>
              <a:gd name="adj" fmla="val 50000"/>
            </a:avLst>
          </a:prstGeom>
          <a:solidFill>
            <a:srgbClr val="E6E6E6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3" name="Trapecio 322">
            <a:extLst>
              <a:ext uri="{FF2B5EF4-FFF2-40B4-BE49-F238E27FC236}">
                <a16:creationId xmlns:a16="http://schemas.microsoft.com/office/drawing/2014/main" id="{C28E19B7-73B6-48A4-89E2-6F75E8AEB37A}"/>
              </a:ext>
            </a:extLst>
          </p:cNvPr>
          <p:cNvSpPr/>
          <p:nvPr/>
        </p:nvSpPr>
        <p:spPr>
          <a:xfrm rot="16200000">
            <a:off x="3840172" y="-1712743"/>
            <a:ext cx="280363" cy="6950216"/>
          </a:xfrm>
          <a:prstGeom prst="trapezoid">
            <a:avLst>
              <a:gd name="adj" fmla="val 50000"/>
            </a:avLst>
          </a:prstGeom>
          <a:solidFill>
            <a:srgbClr val="E6E6E6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4" name="Trapecio 323">
            <a:extLst>
              <a:ext uri="{FF2B5EF4-FFF2-40B4-BE49-F238E27FC236}">
                <a16:creationId xmlns:a16="http://schemas.microsoft.com/office/drawing/2014/main" id="{99A7EFA1-3C79-4630-9154-E55F35991FD2}"/>
              </a:ext>
            </a:extLst>
          </p:cNvPr>
          <p:cNvSpPr/>
          <p:nvPr/>
        </p:nvSpPr>
        <p:spPr>
          <a:xfrm rot="16200000">
            <a:off x="2303100" y="1593087"/>
            <a:ext cx="250396" cy="3946168"/>
          </a:xfrm>
          <a:prstGeom prst="trapezoid">
            <a:avLst>
              <a:gd name="adj" fmla="val 50000"/>
            </a:avLst>
          </a:prstGeom>
          <a:solidFill>
            <a:srgbClr val="E6E6E6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5" name="Trapecio 344">
            <a:extLst>
              <a:ext uri="{FF2B5EF4-FFF2-40B4-BE49-F238E27FC236}">
                <a16:creationId xmlns:a16="http://schemas.microsoft.com/office/drawing/2014/main" id="{F2D6081A-2C88-46C2-AE04-FEBE6B9CD085}"/>
              </a:ext>
            </a:extLst>
          </p:cNvPr>
          <p:cNvSpPr/>
          <p:nvPr/>
        </p:nvSpPr>
        <p:spPr>
          <a:xfrm rot="16200000">
            <a:off x="3815981" y="1872351"/>
            <a:ext cx="280363" cy="6950216"/>
          </a:xfrm>
          <a:prstGeom prst="trapezoid">
            <a:avLst>
              <a:gd name="adj" fmla="val 50000"/>
            </a:avLst>
          </a:prstGeom>
          <a:solidFill>
            <a:srgbClr val="E6E6E6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4" name="Rectángulo 353">
            <a:extLst>
              <a:ext uri="{FF2B5EF4-FFF2-40B4-BE49-F238E27FC236}">
                <a16:creationId xmlns:a16="http://schemas.microsoft.com/office/drawing/2014/main" id="{99CCAD79-FE9D-4F25-AF24-C1D84A2E5BF4}"/>
              </a:ext>
            </a:extLst>
          </p:cNvPr>
          <p:cNvSpPr/>
          <p:nvPr/>
        </p:nvSpPr>
        <p:spPr>
          <a:xfrm>
            <a:off x="423159" y="1803952"/>
            <a:ext cx="230910" cy="498265"/>
          </a:xfrm>
          <a:prstGeom prst="rect">
            <a:avLst/>
          </a:prstGeom>
          <a:solidFill>
            <a:srgbClr val="FF5100"/>
          </a:solidFill>
          <a:ln>
            <a:solidFill>
              <a:srgbClr val="0B20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5" name="Rectángulo 354">
            <a:extLst>
              <a:ext uri="{FF2B5EF4-FFF2-40B4-BE49-F238E27FC236}">
                <a16:creationId xmlns:a16="http://schemas.microsoft.com/office/drawing/2014/main" id="{23F2DE83-5959-4706-B227-C0F640435450}"/>
              </a:ext>
            </a:extLst>
          </p:cNvPr>
          <p:cNvSpPr/>
          <p:nvPr/>
        </p:nvSpPr>
        <p:spPr>
          <a:xfrm>
            <a:off x="423159" y="2413995"/>
            <a:ext cx="230910" cy="472093"/>
          </a:xfrm>
          <a:prstGeom prst="rect">
            <a:avLst/>
          </a:prstGeom>
          <a:solidFill>
            <a:srgbClr val="FF5100"/>
          </a:solidFill>
          <a:ln>
            <a:solidFill>
              <a:srgbClr val="0B20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6" name="Rectángulo 355">
            <a:extLst>
              <a:ext uri="{FF2B5EF4-FFF2-40B4-BE49-F238E27FC236}">
                <a16:creationId xmlns:a16="http://schemas.microsoft.com/office/drawing/2014/main" id="{2C045877-714B-48A5-9D7A-376C2739065C}"/>
              </a:ext>
            </a:extLst>
          </p:cNvPr>
          <p:cNvSpPr/>
          <p:nvPr/>
        </p:nvSpPr>
        <p:spPr>
          <a:xfrm>
            <a:off x="423159" y="3015430"/>
            <a:ext cx="230910" cy="498265"/>
          </a:xfrm>
          <a:prstGeom prst="rect">
            <a:avLst/>
          </a:prstGeom>
          <a:solidFill>
            <a:srgbClr val="FF5100"/>
          </a:solidFill>
          <a:ln>
            <a:solidFill>
              <a:srgbClr val="0B20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7" name="Rectángulo 356">
            <a:extLst>
              <a:ext uri="{FF2B5EF4-FFF2-40B4-BE49-F238E27FC236}">
                <a16:creationId xmlns:a16="http://schemas.microsoft.com/office/drawing/2014/main" id="{E413CDB6-D242-41D7-8356-F64E62B34082}"/>
              </a:ext>
            </a:extLst>
          </p:cNvPr>
          <p:cNvSpPr/>
          <p:nvPr/>
        </p:nvSpPr>
        <p:spPr>
          <a:xfrm>
            <a:off x="423159" y="3625473"/>
            <a:ext cx="230910" cy="472093"/>
          </a:xfrm>
          <a:prstGeom prst="rect">
            <a:avLst/>
          </a:prstGeom>
          <a:solidFill>
            <a:srgbClr val="FF5100"/>
          </a:solidFill>
          <a:ln>
            <a:solidFill>
              <a:srgbClr val="0B20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8" name="Rectángulo 357">
            <a:extLst>
              <a:ext uri="{FF2B5EF4-FFF2-40B4-BE49-F238E27FC236}">
                <a16:creationId xmlns:a16="http://schemas.microsoft.com/office/drawing/2014/main" id="{F0AC871C-FD3A-4975-805F-F9DF1DC52630}"/>
              </a:ext>
            </a:extLst>
          </p:cNvPr>
          <p:cNvSpPr/>
          <p:nvPr/>
        </p:nvSpPr>
        <p:spPr>
          <a:xfrm>
            <a:off x="414500" y="4216119"/>
            <a:ext cx="230910" cy="498265"/>
          </a:xfrm>
          <a:prstGeom prst="rect">
            <a:avLst/>
          </a:prstGeom>
          <a:solidFill>
            <a:srgbClr val="FF5100"/>
          </a:solidFill>
          <a:ln>
            <a:solidFill>
              <a:srgbClr val="0B20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9" name="Rectángulo 358">
            <a:extLst>
              <a:ext uri="{FF2B5EF4-FFF2-40B4-BE49-F238E27FC236}">
                <a16:creationId xmlns:a16="http://schemas.microsoft.com/office/drawing/2014/main" id="{A892EF45-2D22-43EE-8DF1-5F419A0F12B9}"/>
              </a:ext>
            </a:extLst>
          </p:cNvPr>
          <p:cNvSpPr/>
          <p:nvPr/>
        </p:nvSpPr>
        <p:spPr>
          <a:xfrm>
            <a:off x="414500" y="4826162"/>
            <a:ext cx="230910" cy="472093"/>
          </a:xfrm>
          <a:prstGeom prst="rect">
            <a:avLst/>
          </a:prstGeom>
          <a:solidFill>
            <a:srgbClr val="FF5100"/>
          </a:solidFill>
          <a:ln>
            <a:solidFill>
              <a:srgbClr val="0B20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0" name="Rectángulo 359">
            <a:extLst>
              <a:ext uri="{FF2B5EF4-FFF2-40B4-BE49-F238E27FC236}">
                <a16:creationId xmlns:a16="http://schemas.microsoft.com/office/drawing/2014/main" id="{0F610C8F-C9CE-483D-8F30-36F148F52140}"/>
              </a:ext>
            </a:extLst>
          </p:cNvPr>
          <p:cNvSpPr/>
          <p:nvPr/>
        </p:nvSpPr>
        <p:spPr>
          <a:xfrm>
            <a:off x="414500" y="5427597"/>
            <a:ext cx="230910" cy="498265"/>
          </a:xfrm>
          <a:prstGeom prst="rect">
            <a:avLst/>
          </a:prstGeom>
          <a:solidFill>
            <a:srgbClr val="FF5100"/>
          </a:solidFill>
          <a:ln>
            <a:solidFill>
              <a:srgbClr val="0B20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2" name="Rectángulo 361">
            <a:extLst>
              <a:ext uri="{FF2B5EF4-FFF2-40B4-BE49-F238E27FC236}">
                <a16:creationId xmlns:a16="http://schemas.microsoft.com/office/drawing/2014/main" id="{1834FC3D-2D6F-44F8-8982-5846B9B39210}"/>
              </a:ext>
            </a:extLst>
          </p:cNvPr>
          <p:cNvSpPr/>
          <p:nvPr/>
        </p:nvSpPr>
        <p:spPr>
          <a:xfrm>
            <a:off x="423159" y="1173309"/>
            <a:ext cx="230910" cy="498265"/>
          </a:xfrm>
          <a:prstGeom prst="rect">
            <a:avLst/>
          </a:prstGeom>
          <a:solidFill>
            <a:srgbClr val="FF5100"/>
          </a:solidFill>
          <a:ln>
            <a:solidFill>
              <a:srgbClr val="0B20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3" name="Trapecio 362">
            <a:extLst>
              <a:ext uri="{FF2B5EF4-FFF2-40B4-BE49-F238E27FC236}">
                <a16:creationId xmlns:a16="http://schemas.microsoft.com/office/drawing/2014/main" id="{4EEAEE14-8367-4624-981E-BB1B9BBE4B83}"/>
              </a:ext>
            </a:extLst>
          </p:cNvPr>
          <p:cNvSpPr/>
          <p:nvPr/>
        </p:nvSpPr>
        <p:spPr>
          <a:xfrm rot="16200000">
            <a:off x="-5383097" y="91063"/>
            <a:ext cx="4643605" cy="6950216"/>
          </a:xfrm>
          <a:prstGeom prst="trapezoid">
            <a:avLst>
              <a:gd name="adj" fmla="val 30308"/>
            </a:avLst>
          </a:prstGeom>
          <a:solidFill>
            <a:srgbClr val="E6E6E6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29624833-AECB-465B-A707-CD5B0748AD3A}"/>
              </a:ext>
            </a:extLst>
          </p:cNvPr>
          <p:cNvSpPr/>
          <p:nvPr/>
        </p:nvSpPr>
        <p:spPr>
          <a:xfrm>
            <a:off x="8854141" y="2053085"/>
            <a:ext cx="1422017" cy="2357523"/>
          </a:xfrm>
          <a:custGeom>
            <a:avLst/>
            <a:gdLst>
              <a:gd name="connsiteX0" fmla="*/ 0 w 4514850"/>
              <a:gd name="connsiteY0" fmla="*/ 2035836 h 2035836"/>
              <a:gd name="connsiteX1" fmla="*/ 546100 w 4514850"/>
              <a:gd name="connsiteY1" fmla="*/ 1959636 h 2035836"/>
              <a:gd name="connsiteX2" fmla="*/ 1123950 w 4514850"/>
              <a:gd name="connsiteY2" fmla="*/ 1800886 h 2035836"/>
              <a:gd name="connsiteX3" fmla="*/ 1422400 w 4514850"/>
              <a:gd name="connsiteY3" fmla="*/ 1521486 h 2035836"/>
              <a:gd name="connsiteX4" fmla="*/ 1593850 w 4514850"/>
              <a:gd name="connsiteY4" fmla="*/ 1127786 h 2035836"/>
              <a:gd name="connsiteX5" fmla="*/ 1790700 w 4514850"/>
              <a:gd name="connsiteY5" fmla="*/ 511836 h 2035836"/>
              <a:gd name="connsiteX6" fmla="*/ 2012950 w 4514850"/>
              <a:gd name="connsiteY6" fmla="*/ 67336 h 2035836"/>
              <a:gd name="connsiteX7" fmla="*/ 2336800 w 4514850"/>
              <a:gd name="connsiteY7" fmla="*/ 54636 h 2035836"/>
              <a:gd name="connsiteX8" fmla="*/ 2501900 w 4514850"/>
              <a:gd name="connsiteY8" fmla="*/ 575336 h 2035836"/>
              <a:gd name="connsiteX9" fmla="*/ 2628900 w 4514850"/>
              <a:gd name="connsiteY9" fmla="*/ 1070636 h 2035836"/>
              <a:gd name="connsiteX10" fmla="*/ 2749550 w 4514850"/>
              <a:gd name="connsiteY10" fmla="*/ 1445286 h 2035836"/>
              <a:gd name="connsiteX11" fmla="*/ 2984500 w 4514850"/>
              <a:gd name="connsiteY11" fmla="*/ 1743736 h 2035836"/>
              <a:gd name="connsiteX12" fmla="*/ 3568700 w 4514850"/>
              <a:gd name="connsiteY12" fmla="*/ 1858036 h 2035836"/>
              <a:gd name="connsiteX13" fmla="*/ 3962400 w 4514850"/>
              <a:gd name="connsiteY13" fmla="*/ 1921536 h 2035836"/>
              <a:gd name="connsiteX14" fmla="*/ 4514850 w 4514850"/>
              <a:gd name="connsiteY14" fmla="*/ 1985036 h 203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14850" h="2035836">
                <a:moveTo>
                  <a:pt x="0" y="2035836"/>
                </a:moveTo>
                <a:cubicBezTo>
                  <a:pt x="179387" y="2017315"/>
                  <a:pt x="358775" y="1998794"/>
                  <a:pt x="546100" y="1959636"/>
                </a:cubicBezTo>
                <a:cubicBezTo>
                  <a:pt x="733425" y="1920478"/>
                  <a:pt x="977900" y="1873911"/>
                  <a:pt x="1123950" y="1800886"/>
                </a:cubicBezTo>
                <a:cubicBezTo>
                  <a:pt x="1270000" y="1727861"/>
                  <a:pt x="1344083" y="1633669"/>
                  <a:pt x="1422400" y="1521486"/>
                </a:cubicBezTo>
                <a:cubicBezTo>
                  <a:pt x="1500717" y="1409303"/>
                  <a:pt x="1532467" y="1296061"/>
                  <a:pt x="1593850" y="1127786"/>
                </a:cubicBezTo>
                <a:cubicBezTo>
                  <a:pt x="1655233" y="959511"/>
                  <a:pt x="1720850" y="688578"/>
                  <a:pt x="1790700" y="511836"/>
                </a:cubicBezTo>
                <a:cubicBezTo>
                  <a:pt x="1860550" y="335094"/>
                  <a:pt x="1921933" y="143536"/>
                  <a:pt x="2012950" y="67336"/>
                </a:cubicBezTo>
                <a:cubicBezTo>
                  <a:pt x="2103967" y="-8864"/>
                  <a:pt x="2255308" y="-30031"/>
                  <a:pt x="2336800" y="54636"/>
                </a:cubicBezTo>
                <a:cubicBezTo>
                  <a:pt x="2418292" y="139303"/>
                  <a:pt x="2453217" y="406003"/>
                  <a:pt x="2501900" y="575336"/>
                </a:cubicBezTo>
                <a:cubicBezTo>
                  <a:pt x="2550583" y="744669"/>
                  <a:pt x="2587625" y="925644"/>
                  <a:pt x="2628900" y="1070636"/>
                </a:cubicBezTo>
                <a:cubicBezTo>
                  <a:pt x="2670175" y="1215628"/>
                  <a:pt x="2690283" y="1333103"/>
                  <a:pt x="2749550" y="1445286"/>
                </a:cubicBezTo>
                <a:cubicBezTo>
                  <a:pt x="2808817" y="1557469"/>
                  <a:pt x="2847975" y="1674944"/>
                  <a:pt x="2984500" y="1743736"/>
                </a:cubicBezTo>
                <a:cubicBezTo>
                  <a:pt x="3121025" y="1812528"/>
                  <a:pt x="3405717" y="1828403"/>
                  <a:pt x="3568700" y="1858036"/>
                </a:cubicBezTo>
                <a:cubicBezTo>
                  <a:pt x="3731683" y="1887669"/>
                  <a:pt x="3804708" y="1900369"/>
                  <a:pt x="3962400" y="1921536"/>
                </a:cubicBezTo>
                <a:cubicBezTo>
                  <a:pt x="4120092" y="1942703"/>
                  <a:pt x="4452408" y="1970219"/>
                  <a:pt x="4514850" y="1985036"/>
                </a:cubicBezTo>
              </a:path>
            </a:pathLst>
          </a:custGeom>
          <a:solidFill>
            <a:srgbClr val="C00000">
              <a:alpha val="50196"/>
            </a:srgb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4" name="Forma libre: forma 373">
            <a:extLst>
              <a:ext uri="{FF2B5EF4-FFF2-40B4-BE49-F238E27FC236}">
                <a16:creationId xmlns:a16="http://schemas.microsoft.com/office/drawing/2014/main" id="{655D0EC5-B6EB-4726-A37F-5B2CB39D213A}"/>
              </a:ext>
            </a:extLst>
          </p:cNvPr>
          <p:cNvSpPr/>
          <p:nvPr/>
        </p:nvSpPr>
        <p:spPr>
          <a:xfrm>
            <a:off x="9652003" y="2956315"/>
            <a:ext cx="2247894" cy="1462822"/>
          </a:xfrm>
          <a:custGeom>
            <a:avLst/>
            <a:gdLst>
              <a:gd name="connsiteX0" fmla="*/ 0 w 4514850"/>
              <a:gd name="connsiteY0" fmla="*/ 2035836 h 2035836"/>
              <a:gd name="connsiteX1" fmla="*/ 546100 w 4514850"/>
              <a:gd name="connsiteY1" fmla="*/ 1959636 h 2035836"/>
              <a:gd name="connsiteX2" fmla="*/ 1123950 w 4514850"/>
              <a:gd name="connsiteY2" fmla="*/ 1800886 h 2035836"/>
              <a:gd name="connsiteX3" fmla="*/ 1422400 w 4514850"/>
              <a:gd name="connsiteY3" fmla="*/ 1521486 h 2035836"/>
              <a:gd name="connsiteX4" fmla="*/ 1593850 w 4514850"/>
              <a:gd name="connsiteY4" fmla="*/ 1127786 h 2035836"/>
              <a:gd name="connsiteX5" fmla="*/ 1790700 w 4514850"/>
              <a:gd name="connsiteY5" fmla="*/ 511836 h 2035836"/>
              <a:gd name="connsiteX6" fmla="*/ 2012950 w 4514850"/>
              <a:gd name="connsiteY6" fmla="*/ 67336 h 2035836"/>
              <a:gd name="connsiteX7" fmla="*/ 2336800 w 4514850"/>
              <a:gd name="connsiteY7" fmla="*/ 54636 h 2035836"/>
              <a:gd name="connsiteX8" fmla="*/ 2501900 w 4514850"/>
              <a:gd name="connsiteY8" fmla="*/ 575336 h 2035836"/>
              <a:gd name="connsiteX9" fmla="*/ 2628900 w 4514850"/>
              <a:gd name="connsiteY9" fmla="*/ 1070636 h 2035836"/>
              <a:gd name="connsiteX10" fmla="*/ 2749550 w 4514850"/>
              <a:gd name="connsiteY10" fmla="*/ 1445286 h 2035836"/>
              <a:gd name="connsiteX11" fmla="*/ 2984500 w 4514850"/>
              <a:gd name="connsiteY11" fmla="*/ 1743736 h 2035836"/>
              <a:gd name="connsiteX12" fmla="*/ 3568700 w 4514850"/>
              <a:gd name="connsiteY12" fmla="*/ 1858036 h 2035836"/>
              <a:gd name="connsiteX13" fmla="*/ 3962400 w 4514850"/>
              <a:gd name="connsiteY13" fmla="*/ 1921536 h 2035836"/>
              <a:gd name="connsiteX14" fmla="*/ 4514850 w 4514850"/>
              <a:gd name="connsiteY14" fmla="*/ 1985036 h 203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14850" h="2035836">
                <a:moveTo>
                  <a:pt x="0" y="2035836"/>
                </a:moveTo>
                <a:cubicBezTo>
                  <a:pt x="179387" y="2017315"/>
                  <a:pt x="358775" y="1998794"/>
                  <a:pt x="546100" y="1959636"/>
                </a:cubicBezTo>
                <a:cubicBezTo>
                  <a:pt x="733425" y="1920478"/>
                  <a:pt x="977900" y="1873911"/>
                  <a:pt x="1123950" y="1800886"/>
                </a:cubicBezTo>
                <a:cubicBezTo>
                  <a:pt x="1270000" y="1727861"/>
                  <a:pt x="1344083" y="1633669"/>
                  <a:pt x="1422400" y="1521486"/>
                </a:cubicBezTo>
                <a:cubicBezTo>
                  <a:pt x="1500717" y="1409303"/>
                  <a:pt x="1532467" y="1296061"/>
                  <a:pt x="1593850" y="1127786"/>
                </a:cubicBezTo>
                <a:cubicBezTo>
                  <a:pt x="1655233" y="959511"/>
                  <a:pt x="1720850" y="688578"/>
                  <a:pt x="1790700" y="511836"/>
                </a:cubicBezTo>
                <a:cubicBezTo>
                  <a:pt x="1860550" y="335094"/>
                  <a:pt x="1921933" y="143536"/>
                  <a:pt x="2012950" y="67336"/>
                </a:cubicBezTo>
                <a:cubicBezTo>
                  <a:pt x="2103967" y="-8864"/>
                  <a:pt x="2255308" y="-30031"/>
                  <a:pt x="2336800" y="54636"/>
                </a:cubicBezTo>
                <a:cubicBezTo>
                  <a:pt x="2418292" y="139303"/>
                  <a:pt x="2453217" y="406003"/>
                  <a:pt x="2501900" y="575336"/>
                </a:cubicBezTo>
                <a:cubicBezTo>
                  <a:pt x="2550583" y="744669"/>
                  <a:pt x="2587625" y="925644"/>
                  <a:pt x="2628900" y="1070636"/>
                </a:cubicBezTo>
                <a:cubicBezTo>
                  <a:pt x="2670175" y="1215628"/>
                  <a:pt x="2690283" y="1333103"/>
                  <a:pt x="2749550" y="1445286"/>
                </a:cubicBezTo>
                <a:cubicBezTo>
                  <a:pt x="2808817" y="1557469"/>
                  <a:pt x="2847975" y="1674944"/>
                  <a:pt x="2984500" y="1743736"/>
                </a:cubicBezTo>
                <a:cubicBezTo>
                  <a:pt x="3121025" y="1812528"/>
                  <a:pt x="3405717" y="1828403"/>
                  <a:pt x="3568700" y="1858036"/>
                </a:cubicBezTo>
                <a:cubicBezTo>
                  <a:pt x="3731683" y="1887669"/>
                  <a:pt x="3804708" y="1900369"/>
                  <a:pt x="3962400" y="1921536"/>
                </a:cubicBezTo>
                <a:cubicBezTo>
                  <a:pt x="4120092" y="1942703"/>
                  <a:pt x="4452408" y="1970219"/>
                  <a:pt x="4514850" y="1985036"/>
                </a:cubicBezTo>
              </a:path>
            </a:pathLst>
          </a:custGeom>
          <a:solidFill>
            <a:schemeClr val="accent1">
              <a:lumMod val="75000"/>
              <a:alpha val="50196"/>
            </a:schemeClr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6" name="CuadroTexto 375">
            <a:extLst>
              <a:ext uri="{FF2B5EF4-FFF2-40B4-BE49-F238E27FC236}">
                <a16:creationId xmlns:a16="http://schemas.microsoft.com/office/drawing/2014/main" id="{DF904848-3CDD-4CB7-81BE-FB5BFED05509}"/>
              </a:ext>
            </a:extLst>
          </p:cNvPr>
          <p:cNvSpPr txBox="1"/>
          <p:nvPr/>
        </p:nvSpPr>
        <p:spPr>
          <a:xfrm>
            <a:off x="9601176" y="1585119"/>
            <a:ext cx="655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err="1">
                <a:solidFill>
                  <a:srgbClr val="FF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odd</a:t>
            </a:r>
            <a:endParaRPr lang="es-CO" sz="2000" b="1" dirty="0">
              <a:solidFill>
                <a:srgbClr val="FF000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77" name="CuadroTexto 376">
            <a:extLst>
              <a:ext uri="{FF2B5EF4-FFF2-40B4-BE49-F238E27FC236}">
                <a16:creationId xmlns:a16="http://schemas.microsoft.com/office/drawing/2014/main" id="{AFE5CDA6-FE14-4456-8849-8704493D12E2}"/>
              </a:ext>
            </a:extLst>
          </p:cNvPr>
          <p:cNvSpPr txBox="1"/>
          <p:nvPr/>
        </p:nvSpPr>
        <p:spPr>
          <a:xfrm>
            <a:off x="11147957" y="3207875"/>
            <a:ext cx="790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even</a:t>
            </a:r>
            <a:endParaRPr lang="es-CO" sz="2000" b="1" dirty="0">
              <a:solidFill>
                <a:srgbClr val="0070C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06" name="Trapecio 305">
            <a:extLst>
              <a:ext uri="{FF2B5EF4-FFF2-40B4-BE49-F238E27FC236}">
                <a16:creationId xmlns:a16="http://schemas.microsoft.com/office/drawing/2014/main" id="{956C69BD-9831-4249-9848-7A74186E5437}"/>
              </a:ext>
            </a:extLst>
          </p:cNvPr>
          <p:cNvSpPr/>
          <p:nvPr/>
        </p:nvSpPr>
        <p:spPr>
          <a:xfrm rot="15741362">
            <a:off x="5744383" y="552525"/>
            <a:ext cx="213914" cy="3161197"/>
          </a:xfrm>
          <a:prstGeom prst="trapezoid">
            <a:avLst>
              <a:gd name="adj" fmla="val 13385"/>
            </a:avLst>
          </a:prstGeom>
          <a:solidFill>
            <a:srgbClr val="E6E6E6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7" name="Trapecio 306">
            <a:extLst>
              <a:ext uri="{FF2B5EF4-FFF2-40B4-BE49-F238E27FC236}">
                <a16:creationId xmlns:a16="http://schemas.microsoft.com/office/drawing/2014/main" id="{3B4BAD11-5CE8-4D7A-85A8-E1024915C0C7}"/>
              </a:ext>
            </a:extLst>
          </p:cNvPr>
          <p:cNvSpPr/>
          <p:nvPr/>
        </p:nvSpPr>
        <p:spPr>
          <a:xfrm rot="15820147">
            <a:off x="5731858" y="1089684"/>
            <a:ext cx="276972" cy="3377430"/>
          </a:xfrm>
          <a:prstGeom prst="trapezoid">
            <a:avLst>
              <a:gd name="adj" fmla="val 27991"/>
            </a:avLst>
          </a:prstGeom>
          <a:solidFill>
            <a:srgbClr val="E6E6E6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8" name="Trapecio 307">
            <a:extLst>
              <a:ext uri="{FF2B5EF4-FFF2-40B4-BE49-F238E27FC236}">
                <a16:creationId xmlns:a16="http://schemas.microsoft.com/office/drawing/2014/main" id="{2B016EAB-2432-4711-BC27-796D08790CA4}"/>
              </a:ext>
            </a:extLst>
          </p:cNvPr>
          <p:cNvSpPr/>
          <p:nvPr/>
        </p:nvSpPr>
        <p:spPr>
          <a:xfrm rot="16369459">
            <a:off x="5826567" y="2213538"/>
            <a:ext cx="250396" cy="2934343"/>
          </a:xfrm>
          <a:prstGeom prst="trapezoid">
            <a:avLst>
              <a:gd name="adj" fmla="val 19568"/>
            </a:avLst>
          </a:prstGeom>
          <a:solidFill>
            <a:srgbClr val="E6E6E6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9" name="Trapecio 308">
            <a:extLst>
              <a:ext uri="{FF2B5EF4-FFF2-40B4-BE49-F238E27FC236}">
                <a16:creationId xmlns:a16="http://schemas.microsoft.com/office/drawing/2014/main" id="{79ADB0E3-C107-419E-86E4-874CC122C93A}"/>
              </a:ext>
            </a:extLst>
          </p:cNvPr>
          <p:cNvSpPr/>
          <p:nvPr/>
        </p:nvSpPr>
        <p:spPr>
          <a:xfrm rot="16438387">
            <a:off x="5710433" y="2733854"/>
            <a:ext cx="229377" cy="3201308"/>
          </a:xfrm>
          <a:prstGeom prst="trapezoid">
            <a:avLst>
              <a:gd name="adj" fmla="val 23357"/>
            </a:avLst>
          </a:prstGeom>
          <a:solidFill>
            <a:srgbClr val="E6E6E6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1" name="Trapecio 310">
            <a:extLst>
              <a:ext uri="{FF2B5EF4-FFF2-40B4-BE49-F238E27FC236}">
                <a16:creationId xmlns:a16="http://schemas.microsoft.com/office/drawing/2014/main" id="{C8F2859C-B79F-4B82-8073-0F7F0C15BC25}"/>
              </a:ext>
            </a:extLst>
          </p:cNvPr>
          <p:cNvSpPr/>
          <p:nvPr/>
        </p:nvSpPr>
        <p:spPr>
          <a:xfrm rot="16546189">
            <a:off x="5824220" y="3355372"/>
            <a:ext cx="250396" cy="2937521"/>
          </a:xfrm>
          <a:prstGeom prst="trapezoid">
            <a:avLst>
              <a:gd name="adj" fmla="val 27176"/>
            </a:avLst>
          </a:prstGeom>
          <a:solidFill>
            <a:srgbClr val="E6E6E6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8" name="Elipse 377">
            <a:extLst>
              <a:ext uri="{FF2B5EF4-FFF2-40B4-BE49-F238E27FC236}">
                <a16:creationId xmlns:a16="http://schemas.microsoft.com/office/drawing/2014/main" id="{15EBF3A8-3A26-4320-B6AF-AB37F612BB2B}"/>
              </a:ext>
            </a:extLst>
          </p:cNvPr>
          <p:cNvSpPr>
            <a:spLocks noChangeAspect="1"/>
          </p:cNvSpPr>
          <p:nvPr/>
        </p:nvSpPr>
        <p:spPr>
          <a:xfrm rot="7030039">
            <a:off x="2675662" y="1629809"/>
            <a:ext cx="3607194" cy="354352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0B17688E-6A38-4948-9BC2-1BAF55178D27}"/>
              </a:ext>
            </a:extLst>
          </p:cNvPr>
          <p:cNvSpPr/>
          <p:nvPr/>
        </p:nvSpPr>
        <p:spPr>
          <a:xfrm rot="16200000">
            <a:off x="7363321" y="5667427"/>
            <a:ext cx="301077" cy="2982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0" name="Rectángulo 109">
            <a:extLst>
              <a:ext uri="{FF2B5EF4-FFF2-40B4-BE49-F238E27FC236}">
                <a16:creationId xmlns:a16="http://schemas.microsoft.com/office/drawing/2014/main" id="{8CF3D2CC-2BAA-4A04-833A-98F124E6B827}"/>
              </a:ext>
            </a:extLst>
          </p:cNvPr>
          <p:cNvSpPr/>
          <p:nvPr/>
        </p:nvSpPr>
        <p:spPr>
          <a:xfrm rot="16200000">
            <a:off x="7363321" y="5366351"/>
            <a:ext cx="301077" cy="2982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4" name="Rectángulo 473">
            <a:extLst>
              <a:ext uri="{FF2B5EF4-FFF2-40B4-BE49-F238E27FC236}">
                <a16:creationId xmlns:a16="http://schemas.microsoft.com/office/drawing/2014/main" id="{517179FF-8BD2-43B0-8FCF-3CEFB6E91D41}"/>
              </a:ext>
            </a:extLst>
          </p:cNvPr>
          <p:cNvSpPr/>
          <p:nvPr/>
        </p:nvSpPr>
        <p:spPr>
          <a:xfrm rot="16200000">
            <a:off x="7363321" y="5065274"/>
            <a:ext cx="301077" cy="2982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6" name="Rectángulo 475">
            <a:extLst>
              <a:ext uri="{FF2B5EF4-FFF2-40B4-BE49-F238E27FC236}">
                <a16:creationId xmlns:a16="http://schemas.microsoft.com/office/drawing/2014/main" id="{95E536F1-DC86-408B-86B1-48455C705FDA}"/>
              </a:ext>
            </a:extLst>
          </p:cNvPr>
          <p:cNvSpPr/>
          <p:nvPr/>
        </p:nvSpPr>
        <p:spPr>
          <a:xfrm rot="16200000">
            <a:off x="7363321" y="4764198"/>
            <a:ext cx="301077" cy="2982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0" name="Rectángulo 549">
            <a:extLst>
              <a:ext uri="{FF2B5EF4-FFF2-40B4-BE49-F238E27FC236}">
                <a16:creationId xmlns:a16="http://schemas.microsoft.com/office/drawing/2014/main" id="{0925C409-D64F-4B1B-A876-E7DD4670E179}"/>
              </a:ext>
            </a:extLst>
          </p:cNvPr>
          <p:cNvSpPr/>
          <p:nvPr/>
        </p:nvSpPr>
        <p:spPr>
          <a:xfrm rot="16200000">
            <a:off x="7363321" y="4463121"/>
            <a:ext cx="301077" cy="2982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2" name="Rectángulo 551">
            <a:extLst>
              <a:ext uri="{FF2B5EF4-FFF2-40B4-BE49-F238E27FC236}">
                <a16:creationId xmlns:a16="http://schemas.microsoft.com/office/drawing/2014/main" id="{DE6EA733-E54C-46F3-A572-69C3D208C485}"/>
              </a:ext>
            </a:extLst>
          </p:cNvPr>
          <p:cNvSpPr/>
          <p:nvPr/>
        </p:nvSpPr>
        <p:spPr>
          <a:xfrm rot="16200000">
            <a:off x="7363321" y="4162044"/>
            <a:ext cx="301077" cy="2982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4" name="Rectángulo 553">
            <a:extLst>
              <a:ext uri="{FF2B5EF4-FFF2-40B4-BE49-F238E27FC236}">
                <a16:creationId xmlns:a16="http://schemas.microsoft.com/office/drawing/2014/main" id="{F59A79D5-9397-4DD2-BDDE-EC52D922F057}"/>
              </a:ext>
            </a:extLst>
          </p:cNvPr>
          <p:cNvSpPr/>
          <p:nvPr/>
        </p:nvSpPr>
        <p:spPr>
          <a:xfrm rot="16200000">
            <a:off x="7363321" y="3860967"/>
            <a:ext cx="301077" cy="2982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6" name="Rectángulo 555">
            <a:extLst>
              <a:ext uri="{FF2B5EF4-FFF2-40B4-BE49-F238E27FC236}">
                <a16:creationId xmlns:a16="http://schemas.microsoft.com/office/drawing/2014/main" id="{9114A610-E842-4665-8414-A60B8049BEA7}"/>
              </a:ext>
            </a:extLst>
          </p:cNvPr>
          <p:cNvSpPr/>
          <p:nvPr/>
        </p:nvSpPr>
        <p:spPr>
          <a:xfrm rot="16200000">
            <a:off x="7363321" y="3559891"/>
            <a:ext cx="301077" cy="2982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6" name="Rectángulo 645">
            <a:extLst>
              <a:ext uri="{FF2B5EF4-FFF2-40B4-BE49-F238E27FC236}">
                <a16:creationId xmlns:a16="http://schemas.microsoft.com/office/drawing/2014/main" id="{C8718368-D530-4A18-9474-55D9061AB78C}"/>
              </a:ext>
            </a:extLst>
          </p:cNvPr>
          <p:cNvSpPr/>
          <p:nvPr/>
        </p:nvSpPr>
        <p:spPr>
          <a:xfrm rot="16200000">
            <a:off x="7363321" y="3258814"/>
            <a:ext cx="301077" cy="298233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8" name="Rectángulo 647">
            <a:extLst>
              <a:ext uri="{FF2B5EF4-FFF2-40B4-BE49-F238E27FC236}">
                <a16:creationId xmlns:a16="http://schemas.microsoft.com/office/drawing/2014/main" id="{C8E3AAAB-4F31-4271-A639-E644FDC702B7}"/>
              </a:ext>
            </a:extLst>
          </p:cNvPr>
          <p:cNvSpPr/>
          <p:nvPr/>
        </p:nvSpPr>
        <p:spPr>
          <a:xfrm rot="16200000">
            <a:off x="7363321" y="2957738"/>
            <a:ext cx="301077" cy="298233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0" name="Rectángulo 649">
            <a:extLst>
              <a:ext uri="{FF2B5EF4-FFF2-40B4-BE49-F238E27FC236}">
                <a16:creationId xmlns:a16="http://schemas.microsoft.com/office/drawing/2014/main" id="{C711A612-3CAD-4C45-B859-56C6FAC2CDFD}"/>
              </a:ext>
            </a:extLst>
          </p:cNvPr>
          <p:cNvSpPr/>
          <p:nvPr/>
        </p:nvSpPr>
        <p:spPr>
          <a:xfrm rot="16200000">
            <a:off x="7363321" y="2656661"/>
            <a:ext cx="301077" cy="298233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2" name="Rectángulo 651">
            <a:extLst>
              <a:ext uri="{FF2B5EF4-FFF2-40B4-BE49-F238E27FC236}">
                <a16:creationId xmlns:a16="http://schemas.microsoft.com/office/drawing/2014/main" id="{124409DE-DEF4-458F-998C-9033F889BD15}"/>
              </a:ext>
            </a:extLst>
          </p:cNvPr>
          <p:cNvSpPr/>
          <p:nvPr/>
        </p:nvSpPr>
        <p:spPr>
          <a:xfrm rot="16200000">
            <a:off x="7363321" y="2355584"/>
            <a:ext cx="301077" cy="298233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8" name="Rectángulo 677">
            <a:extLst>
              <a:ext uri="{FF2B5EF4-FFF2-40B4-BE49-F238E27FC236}">
                <a16:creationId xmlns:a16="http://schemas.microsoft.com/office/drawing/2014/main" id="{2BDCDF29-8E3E-4526-94D9-ACBD03A9A3B5}"/>
              </a:ext>
            </a:extLst>
          </p:cNvPr>
          <p:cNvSpPr/>
          <p:nvPr/>
        </p:nvSpPr>
        <p:spPr>
          <a:xfrm rot="16200000">
            <a:off x="7363321" y="2054508"/>
            <a:ext cx="301077" cy="298233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0" name="Rectángulo 679">
            <a:extLst>
              <a:ext uri="{FF2B5EF4-FFF2-40B4-BE49-F238E27FC236}">
                <a16:creationId xmlns:a16="http://schemas.microsoft.com/office/drawing/2014/main" id="{47FD4F0E-9A2E-493D-9CA3-8F947756D8C7}"/>
              </a:ext>
            </a:extLst>
          </p:cNvPr>
          <p:cNvSpPr/>
          <p:nvPr/>
        </p:nvSpPr>
        <p:spPr>
          <a:xfrm rot="16200000">
            <a:off x="7363321" y="1753430"/>
            <a:ext cx="301077" cy="298233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2" name="Rectángulo 681">
            <a:extLst>
              <a:ext uri="{FF2B5EF4-FFF2-40B4-BE49-F238E27FC236}">
                <a16:creationId xmlns:a16="http://schemas.microsoft.com/office/drawing/2014/main" id="{055A3876-EEA5-4C45-85A1-88A6B211F027}"/>
              </a:ext>
            </a:extLst>
          </p:cNvPr>
          <p:cNvSpPr/>
          <p:nvPr/>
        </p:nvSpPr>
        <p:spPr>
          <a:xfrm rot="16200000">
            <a:off x="7363321" y="1452354"/>
            <a:ext cx="301077" cy="298233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4" name="Rectángulo 683">
            <a:extLst>
              <a:ext uri="{FF2B5EF4-FFF2-40B4-BE49-F238E27FC236}">
                <a16:creationId xmlns:a16="http://schemas.microsoft.com/office/drawing/2014/main" id="{2462F8CB-95CF-4BA6-B4FC-582A43105C8C}"/>
              </a:ext>
            </a:extLst>
          </p:cNvPr>
          <p:cNvSpPr/>
          <p:nvPr/>
        </p:nvSpPr>
        <p:spPr>
          <a:xfrm rot="16200000">
            <a:off x="7363321" y="1151277"/>
            <a:ext cx="301077" cy="298233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313" name="Conector recto de flecha 312">
            <a:extLst>
              <a:ext uri="{FF2B5EF4-FFF2-40B4-BE49-F238E27FC236}">
                <a16:creationId xmlns:a16="http://schemas.microsoft.com/office/drawing/2014/main" id="{3E8ADFDE-59FF-4403-84F4-72A9D8CA3B78}"/>
              </a:ext>
            </a:extLst>
          </p:cNvPr>
          <p:cNvCxnSpPr>
            <a:cxnSpLocks/>
          </p:cNvCxnSpPr>
          <p:nvPr/>
        </p:nvCxnSpPr>
        <p:spPr>
          <a:xfrm flipV="1">
            <a:off x="8854139" y="1251453"/>
            <a:ext cx="0" cy="3289057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Conector recto de flecha 313">
            <a:extLst>
              <a:ext uri="{FF2B5EF4-FFF2-40B4-BE49-F238E27FC236}">
                <a16:creationId xmlns:a16="http://schemas.microsoft.com/office/drawing/2014/main" id="{7ED658A5-C854-406C-A295-6A39E6A87E76}"/>
              </a:ext>
            </a:extLst>
          </p:cNvPr>
          <p:cNvCxnSpPr>
            <a:cxnSpLocks/>
          </p:cNvCxnSpPr>
          <p:nvPr/>
        </p:nvCxnSpPr>
        <p:spPr>
          <a:xfrm flipV="1">
            <a:off x="8706092" y="4395367"/>
            <a:ext cx="4487394" cy="1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CCD614-8813-69D2-A4B1-17CBA4EEEC84}"/>
                  </a:ext>
                </a:extLst>
              </p:cNvPr>
              <p:cNvSpPr txBox="1"/>
              <p:nvPr/>
            </p:nvSpPr>
            <p:spPr>
              <a:xfrm>
                <a:off x="2805374" y="6268157"/>
                <a:ext cx="7470784" cy="715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𝑑𝑒𝑡𝑒𝑐𝑡𝑒𝑑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  <m:d>
                                    <m:dPr>
                                      <m:ctrlPr>
                                        <a:rPr lang="es-CO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f>
                                    <m:fPr>
                                      <m:ctrlP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den>
                                  </m:f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CCD614-8813-69D2-A4B1-17CBA4EEE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374" y="6268157"/>
                <a:ext cx="7470784" cy="7153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ctor recto de flecha 291">
            <a:extLst>
              <a:ext uri="{FF2B5EF4-FFF2-40B4-BE49-F238E27FC236}">
                <a16:creationId xmlns:a16="http://schemas.microsoft.com/office/drawing/2014/main" id="{0225D65D-15BC-EAFA-EB12-7DC6B9DBF536}"/>
              </a:ext>
            </a:extLst>
          </p:cNvPr>
          <p:cNvCxnSpPr>
            <a:cxnSpLocks/>
          </p:cNvCxnSpPr>
          <p:nvPr/>
        </p:nvCxnSpPr>
        <p:spPr>
          <a:xfrm>
            <a:off x="4220367" y="933915"/>
            <a:ext cx="3343665" cy="0"/>
          </a:xfrm>
          <a:prstGeom prst="straightConnector1">
            <a:avLst/>
          </a:prstGeom>
          <a:ln w="571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299">
                <a:extLst>
                  <a:ext uri="{FF2B5EF4-FFF2-40B4-BE49-F238E27FC236}">
                    <a16:creationId xmlns:a16="http://schemas.microsoft.com/office/drawing/2014/main" id="{8B74DCC3-0C9F-0B3D-4DB2-7B8E46209913}"/>
                  </a:ext>
                </a:extLst>
              </p:cNvPr>
              <p:cNvSpPr txBox="1"/>
              <p:nvPr/>
            </p:nvSpPr>
            <p:spPr>
              <a:xfrm>
                <a:off x="4997431" y="452838"/>
                <a:ext cx="142888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CuadroTexto 299">
                <a:extLst>
                  <a:ext uri="{FF2B5EF4-FFF2-40B4-BE49-F238E27FC236}">
                    <a16:creationId xmlns:a16="http://schemas.microsoft.com/office/drawing/2014/main" id="{8B74DCC3-0C9F-0B3D-4DB2-7B8E46209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431" y="452838"/>
                <a:ext cx="1428884" cy="430887"/>
              </a:xfrm>
              <a:prstGeom prst="rect">
                <a:avLst/>
              </a:prstGeom>
              <a:blipFill>
                <a:blip r:embed="rId11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CA9760-DCD7-A901-1F26-34F1EF89DB19}"/>
                  </a:ext>
                </a:extLst>
              </p:cNvPr>
              <p:cNvSpPr txBox="1"/>
              <p:nvPr/>
            </p:nvSpPr>
            <p:spPr>
              <a:xfrm>
                <a:off x="14292623" y="487596"/>
                <a:ext cx="13078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CA9760-DCD7-A901-1F26-34F1EF89D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2623" y="487596"/>
                <a:ext cx="1307869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379D868-8E4E-BBDE-B41C-2177BCCAACC3}"/>
                  </a:ext>
                </a:extLst>
              </p:cNvPr>
              <p:cNvSpPr txBox="1"/>
              <p:nvPr/>
            </p:nvSpPr>
            <p:spPr>
              <a:xfrm>
                <a:off x="13688566" y="2924858"/>
                <a:ext cx="11405060" cy="9142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𝑑𝑒𝑡𝑒𝑐𝑡𝑒𝑑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lit/>
                                    </m:r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  <m:d>
                                    <m:dPr>
                                      <m:ctrlPr>
                                        <a:rPr lang="es-CO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en-US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den>
                                      </m:f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  <m:d>
                                    <m:dPr>
                                      <m:ctrlPr>
                                        <a:rPr lang="es-CO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en-US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den>
                                      </m:f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379D868-8E4E-BBDE-B41C-2177BCCAA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8566" y="2924858"/>
                <a:ext cx="11405060" cy="91422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uadroTexto 58">
            <a:extLst>
              <a:ext uri="{FF2B5EF4-FFF2-40B4-BE49-F238E27FC236}">
                <a16:creationId xmlns:a16="http://schemas.microsoft.com/office/drawing/2014/main" id="{B64F5E87-0F49-7427-24EE-827395F5F07E}"/>
              </a:ext>
            </a:extLst>
          </p:cNvPr>
          <p:cNvSpPr txBox="1"/>
          <p:nvPr/>
        </p:nvSpPr>
        <p:spPr>
          <a:xfrm>
            <a:off x="13404577" y="1747556"/>
            <a:ext cx="2195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Separable</a:t>
            </a:r>
          </a:p>
        </p:txBody>
      </p:sp>
      <p:sp>
        <p:nvSpPr>
          <p:cNvPr id="19" name="Cerrar llave 275">
            <a:extLst>
              <a:ext uri="{FF2B5EF4-FFF2-40B4-BE49-F238E27FC236}">
                <a16:creationId xmlns:a16="http://schemas.microsoft.com/office/drawing/2014/main" id="{57909FF4-40E6-7219-D3F9-53AAE0038839}"/>
              </a:ext>
            </a:extLst>
          </p:cNvPr>
          <p:cNvSpPr/>
          <p:nvPr/>
        </p:nvSpPr>
        <p:spPr>
          <a:xfrm rot="16200000">
            <a:off x="17801331" y="830758"/>
            <a:ext cx="502834" cy="4039981"/>
          </a:xfrm>
          <a:prstGeom prst="rightBrace">
            <a:avLst>
              <a:gd name="adj1" fmla="val 67544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DACE380-AEF3-514B-2E23-960BA8B8308E}"/>
                  </a:ext>
                </a:extLst>
              </p:cNvPr>
              <p:cNvSpPr txBox="1"/>
              <p:nvPr/>
            </p:nvSpPr>
            <p:spPr>
              <a:xfrm>
                <a:off x="17282199" y="2039943"/>
                <a:ext cx="13078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DACE380-AEF3-514B-2E23-960BA8B83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2199" y="2039943"/>
                <a:ext cx="1307869" cy="461665"/>
              </a:xfrm>
              <a:prstGeom prst="rect">
                <a:avLst/>
              </a:prstGeom>
              <a:blipFill>
                <a:blip r:embed="rId1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E420E6-06A5-9590-5313-9B16B58D4E73}"/>
                  </a:ext>
                </a:extLst>
              </p:cNvPr>
              <p:cNvSpPr txBox="1"/>
              <p:nvPr/>
            </p:nvSpPr>
            <p:spPr>
              <a:xfrm>
                <a:off x="21417184" y="2101498"/>
                <a:ext cx="13078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E420E6-06A5-9590-5313-9B16B58D4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7184" y="2101498"/>
                <a:ext cx="1307869" cy="461665"/>
              </a:xfrm>
              <a:prstGeom prst="rect">
                <a:avLst/>
              </a:prstGeom>
              <a:blipFill>
                <a:blip r:embed="rId1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errar llave 275">
            <a:extLst>
              <a:ext uri="{FF2B5EF4-FFF2-40B4-BE49-F238E27FC236}">
                <a16:creationId xmlns:a16="http://schemas.microsoft.com/office/drawing/2014/main" id="{83040CA9-C24C-BA8D-6F08-3F4989828168}"/>
              </a:ext>
            </a:extLst>
          </p:cNvPr>
          <p:cNvSpPr/>
          <p:nvPr/>
        </p:nvSpPr>
        <p:spPr>
          <a:xfrm rot="16200000">
            <a:off x="22015349" y="830758"/>
            <a:ext cx="502834" cy="4039981"/>
          </a:xfrm>
          <a:prstGeom prst="rightBrace">
            <a:avLst>
              <a:gd name="adj1" fmla="val 67544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3" name="CuadroTexto 58">
            <a:extLst>
              <a:ext uri="{FF2B5EF4-FFF2-40B4-BE49-F238E27FC236}">
                <a16:creationId xmlns:a16="http://schemas.microsoft.com/office/drawing/2014/main" id="{97502911-92D3-A43E-856E-C62DC6553B02}"/>
              </a:ext>
            </a:extLst>
          </p:cNvPr>
          <p:cNvSpPr txBox="1"/>
          <p:nvPr/>
        </p:nvSpPr>
        <p:spPr>
          <a:xfrm>
            <a:off x="13404576" y="3814402"/>
            <a:ext cx="10882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Resolution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parallel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to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mask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lines</a:t>
            </a:r>
            <a:endParaRPr lang="es-CO" sz="32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4FB62D-553A-3B81-4E66-668505C40119}"/>
                  </a:ext>
                </a:extLst>
              </p:cNvPr>
              <p:cNvSpPr txBox="1"/>
              <p:nvPr/>
            </p:nvSpPr>
            <p:spPr>
              <a:xfrm>
                <a:off x="14292622" y="4610034"/>
                <a:ext cx="7544043" cy="9726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acc>
                                <m:accPr>
                                  <m:chr m:val="̇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4FB62D-553A-3B81-4E66-668505C40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2622" y="4610034"/>
                <a:ext cx="7544043" cy="972639"/>
              </a:xfrm>
              <a:prstGeom prst="rect">
                <a:avLst/>
              </a:prstGeom>
              <a:blipFill>
                <a:blip r:embed="rId16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499E436E-33F9-4C79-8F7C-ACC95D03E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Particle Setector School UNIANDES - HEP Uniandes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EA8F86D-9C17-4F0D-B829-494230FAA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1AEA-7BC8-4FCE-9F28-87B06525D751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7471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0.0013 0.0548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27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0.00156 0.02222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11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59259E-6 L -4.16667E-7 0.01667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0.01537 -0.01088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5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44444E-6 L -2.5E-6 -4.44444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92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261 -0.01597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81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81481E-6 L 0.06484 -4.81481E-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07421 -1.48148E-6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5487 L 0.00156 -0.03564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453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2222 L 2.29167E-6 2.96296E-6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36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.01667 L -4.16667E-7 -7.40741E-7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2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37 -0.01088 L -8.33333E-7 -4.44444E-6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62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.00023 L 0.01849 -0.01088 " pathEditMode="relative" rAng="0" ptsTypes="AA">
                                      <p:cBhvr>
                                        <p:cTn id="31" dur="3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-99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1597 L -1.66667E-6 1.48148E-6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2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84 -4.81481E-6 L 3.54167E-6 -4.81481E-6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21 -1.48148E-6 L -4.58333E-6 -1.48148E-6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74" grpId="0" animBg="1"/>
      <p:bldP spid="374" grpId="1" animBg="1"/>
      <p:bldP spid="306" grpId="0" animBg="1"/>
      <p:bldP spid="306" grpId="1" animBg="1"/>
      <p:bldP spid="307" grpId="0" animBg="1"/>
      <p:bldP spid="307" grpId="1" animBg="1"/>
      <p:bldP spid="308" grpId="0" animBg="1"/>
      <p:bldP spid="308" grpId="1" animBg="1"/>
      <p:bldP spid="309" grpId="0" animBg="1"/>
      <p:bldP spid="309" grpId="1" animBg="1"/>
      <p:bldP spid="311" grpId="0" animBg="1"/>
      <p:bldP spid="311" grpId="1" animBg="1"/>
      <p:bldP spid="378" grpId="0" animBg="1"/>
      <p:bldP spid="378" grpId="1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ángulo 3">
            <a:extLst>
              <a:ext uri="{FF2B5EF4-FFF2-40B4-BE49-F238E27FC236}">
                <a16:creationId xmlns:a16="http://schemas.microsoft.com/office/drawing/2014/main" id="{42A6C207-C32F-8E4E-681F-8DEDEEB76AB1}"/>
              </a:ext>
            </a:extLst>
          </p:cNvPr>
          <p:cNvSpPr/>
          <p:nvPr/>
        </p:nvSpPr>
        <p:spPr>
          <a:xfrm>
            <a:off x="-249097" y="-41981"/>
            <a:ext cx="12462510" cy="7200900"/>
          </a:xfrm>
          <a:prstGeom prst="rect">
            <a:avLst/>
          </a:prstGeom>
          <a:solidFill>
            <a:srgbClr val="071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Elipse 377">
            <a:extLst>
              <a:ext uri="{FF2B5EF4-FFF2-40B4-BE49-F238E27FC236}">
                <a16:creationId xmlns:a16="http://schemas.microsoft.com/office/drawing/2014/main" id="{01F28278-2F70-53B8-852E-474BB1FBC283}"/>
              </a:ext>
            </a:extLst>
          </p:cNvPr>
          <p:cNvSpPr>
            <a:spLocks noChangeAspect="1"/>
          </p:cNvSpPr>
          <p:nvPr/>
        </p:nvSpPr>
        <p:spPr>
          <a:xfrm rot="7030039">
            <a:off x="-996739" y="-4102438"/>
            <a:ext cx="14904057" cy="1524803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3BA587F-1B31-FA02-545B-1E818F68207D}"/>
                  </a:ext>
                </a:extLst>
              </p:cNvPr>
              <p:cNvSpPr txBox="1"/>
              <p:nvPr/>
            </p:nvSpPr>
            <p:spPr>
              <a:xfrm>
                <a:off x="1757971" y="1116526"/>
                <a:ext cx="7470784" cy="715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𝑑𝑒𝑡𝑒𝑐𝑡𝑒𝑑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  <m:d>
                                    <m:dPr>
                                      <m:ctrlPr>
                                        <a:rPr lang="es-CO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f>
                                    <m:fPr>
                                      <m:ctrlP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den>
                                  </m:f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3BA587F-1B31-FA02-545B-1E818F682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971" y="1116526"/>
                <a:ext cx="7470784" cy="7153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5B25DDA-E100-575D-803A-EDB83071B52A}"/>
                  </a:ext>
                </a:extLst>
              </p:cNvPr>
              <p:cNvSpPr txBox="1"/>
              <p:nvPr/>
            </p:nvSpPr>
            <p:spPr>
              <a:xfrm>
                <a:off x="1684713" y="627204"/>
                <a:ext cx="13078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5B25DDA-E100-575D-803A-EDB83071B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713" y="627204"/>
                <a:ext cx="130786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1F8E817-AC62-9C3B-F80D-754B978EAA56}"/>
                  </a:ext>
                </a:extLst>
              </p:cNvPr>
              <p:cNvSpPr txBox="1"/>
              <p:nvPr/>
            </p:nvSpPr>
            <p:spPr>
              <a:xfrm>
                <a:off x="1080656" y="3064466"/>
                <a:ext cx="11405060" cy="9142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𝑑𝑒𝑡𝑒𝑐𝑡𝑒𝑑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lit/>
                                    </m:r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  <m:d>
                                    <m:dPr>
                                      <m:ctrlPr>
                                        <a:rPr lang="es-CO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en-US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den>
                                      </m:f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  <m:d>
                                    <m:dPr>
                                      <m:ctrlPr>
                                        <a:rPr lang="es-CO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en-US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den>
                                      </m:f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1F8E817-AC62-9C3B-F80D-754B978EA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656" y="3064466"/>
                <a:ext cx="11405060" cy="9142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uadroTexto 58">
            <a:extLst>
              <a:ext uri="{FF2B5EF4-FFF2-40B4-BE49-F238E27FC236}">
                <a16:creationId xmlns:a16="http://schemas.microsoft.com/office/drawing/2014/main" id="{5ACA1984-2733-B0A9-D556-B9EE08F0CEE6}"/>
              </a:ext>
            </a:extLst>
          </p:cNvPr>
          <p:cNvSpPr txBox="1"/>
          <p:nvPr/>
        </p:nvSpPr>
        <p:spPr>
          <a:xfrm>
            <a:off x="796667" y="1887164"/>
            <a:ext cx="2195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Separable</a:t>
            </a:r>
          </a:p>
        </p:txBody>
      </p:sp>
      <p:sp>
        <p:nvSpPr>
          <p:cNvPr id="55" name="Cerrar llave 275">
            <a:extLst>
              <a:ext uri="{FF2B5EF4-FFF2-40B4-BE49-F238E27FC236}">
                <a16:creationId xmlns:a16="http://schemas.microsoft.com/office/drawing/2014/main" id="{143CD5C2-0957-676E-C0C7-016C301A98D6}"/>
              </a:ext>
            </a:extLst>
          </p:cNvPr>
          <p:cNvSpPr/>
          <p:nvPr/>
        </p:nvSpPr>
        <p:spPr>
          <a:xfrm rot="16200000">
            <a:off x="5193421" y="970366"/>
            <a:ext cx="502834" cy="4039981"/>
          </a:xfrm>
          <a:prstGeom prst="rightBrace">
            <a:avLst>
              <a:gd name="adj1" fmla="val 67544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FD0285F-0AD7-F57D-9092-5EC84E59A48C}"/>
                  </a:ext>
                </a:extLst>
              </p:cNvPr>
              <p:cNvSpPr txBox="1"/>
              <p:nvPr/>
            </p:nvSpPr>
            <p:spPr>
              <a:xfrm>
                <a:off x="4674289" y="2179551"/>
                <a:ext cx="13078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FD0285F-0AD7-F57D-9092-5EC84E59A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289" y="2179551"/>
                <a:ext cx="1307869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3B7264E-FF7E-2024-27BF-CF75A90FD636}"/>
                  </a:ext>
                </a:extLst>
              </p:cNvPr>
              <p:cNvSpPr txBox="1"/>
              <p:nvPr/>
            </p:nvSpPr>
            <p:spPr>
              <a:xfrm>
                <a:off x="8809274" y="2241106"/>
                <a:ext cx="13078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3B7264E-FF7E-2024-27BF-CF75A90FD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9274" y="2241106"/>
                <a:ext cx="1307869" cy="461665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Cerrar llave 275">
            <a:extLst>
              <a:ext uri="{FF2B5EF4-FFF2-40B4-BE49-F238E27FC236}">
                <a16:creationId xmlns:a16="http://schemas.microsoft.com/office/drawing/2014/main" id="{8CFF4236-37C7-9805-B490-54F75915C0C0}"/>
              </a:ext>
            </a:extLst>
          </p:cNvPr>
          <p:cNvSpPr/>
          <p:nvPr/>
        </p:nvSpPr>
        <p:spPr>
          <a:xfrm rot="16200000">
            <a:off x="9407439" y="970366"/>
            <a:ext cx="502834" cy="4039981"/>
          </a:xfrm>
          <a:prstGeom prst="rightBrace">
            <a:avLst>
              <a:gd name="adj1" fmla="val 67544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EC1403EA-AF81-A631-B5E3-405679A80B90}"/>
              </a:ext>
            </a:extLst>
          </p:cNvPr>
          <p:cNvSpPr txBox="1"/>
          <p:nvPr/>
        </p:nvSpPr>
        <p:spPr>
          <a:xfrm>
            <a:off x="796666" y="3954010"/>
            <a:ext cx="10882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Parallel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to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mask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lines</a:t>
            </a:r>
            <a:endParaRPr lang="es-CO" sz="32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DB82020-62CC-8B46-073E-D6FBC5CBA8E0}"/>
                  </a:ext>
                </a:extLst>
              </p:cNvPr>
              <p:cNvSpPr txBox="1"/>
              <p:nvPr/>
            </p:nvSpPr>
            <p:spPr>
              <a:xfrm>
                <a:off x="1684712" y="4749642"/>
                <a:ext cx="7544043" cy="9726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acc>
                                <m:accPr>
                                  <m:chr m:val="̇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DB82020-62CC-8B46-073E-D6FBC5CBA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712" y="4749642"/>
                <a:ext cx="7544043" cy="972639"/>
              </a:xfrm>
              <a:prstGeom prst="rect">
                <a:avLst/>
              </a:prstGeom>
              <a:blipFill>
                <a:blip r:embed="rId7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DEAE9BF2-29F5-50E8-BD79-74BBA626EB4B}"/>
              </a:ext>
            </a:extLst>
          </p:cNvPr>
          <p:cNvGrpSpPr/>
          <p:nvPr/>
        </p:nvGrpSpPr>
        <p:grpSpPr>
          <a:xfrm>
            <a:off x="-18556876" y="4507653"/>
            <a:ext cx="16211509" cy="1213182"/>
            <a:chOff x="-2888763" y="5813217"/>
            <a:chExt cx="15016365" cy="2072655"/>
          </a:xfrm>
        </p:grpSpPr>
        <p:sp>
          <p:nvSpPr>
            <p:cNvPr id="62" name="Triángulo isósceles 113">
              <a:extLst>
                <a:ext uri="{FF2B5EF4-FFF2-40B4-BE49-F238E27FC236}">
                  <a16:creationId xmlns:a16="http://schemas.microsoft.com/office/drawing/2014/main" id="{63CCB2B7-02A6-42FE-53CB-E4DDFF67FB24}"/>
                </a:ext>
              </a:extLst>
            </p:cNvPr>
            <p:cNvSpPr/>
            <p:nvPr/>
          </p:nvSpPr>
          <p:spPr>
            <a:xfrm rot="16200000">
              <a:off x="4251853" y="-901060"/>
              <a:ext cx="735134" cy="15016365"/>
            </a:xfrm>
            <a:prstGeom prst="triangle">
              <a:avLst>
                <a:gd name="adj" fmla="val 39504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3" name="Trapecio 91">
              <a:extLst>
                <a:ext uri="{FF2B5EF4-FFF2-40B4-BE49-F238E27FC236}">
                  <a16:creationId xmlns:a16="http://schemas.microsoft.com/office/drawing/2014/main" id="{F35921D7-C912-47D6-CE8E-07F9C282E5C3}"/>
                </a:ext>
              </a:extLst>
            </p:cNvPr>
            <p:cNvSpPr/>
            <p:nvPr/>
          </p:nvSpPr>
          <p:spPr>
            <a:xfrm rot="5400000">
              <a:off x="1147893" y="6488370"/>
              <a:ext cx="1161143" cy="417223"/>
            </a:xfrm>
            <a:prstGeom prst="trapezoid">
              <a:avLst/>
            </a:prstGeom>
            <a:solidFill>
              <a:srgbClr val="680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4" name="Rectángulo 92">
              <a:extLst>
                <a:ext uri="{FF2B5EF4-FFF2-40B4-BE49-F238E27FC236}">
                  <a16:creationId xmlns:a16="http://schemas.microsoft.com/office/drawing/2014/main" id="{5332531F-27AC-593C-3436-F2BE7CD9A3AE}"/>
                </a:ext>
              </a:extLst>
            </p:cNvPr>
            <p:cNvSpPr/>
            <p:nvPr/>
          </p:nvSpPr>
          <p:spPr>
            <a:xfrm>
              <a:off x="434006" y="5978962"/>
              <a:ext cx="1085850" cy="1900701"/>
            </a:xfrm>
            <a:prstGeom prst="rect">
              <a:avLst/>
            </a:prstGeom>
            <a:solidFill>
              <a:srgbClr val="8906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5" name="Rectángulo 93">
              <a:extLst>
                <a:ext uri="{FF2B5EF4-FFF2-40B4-BE49-F238E27FC236}">
                  <a16:creationId xmlns:a16="http://schemas.microsoft.com/office/drawing/2014/main" id="{0EBCBD74-A593-B9E9-E33E-EBD7589516F9}"/>
                </a:ext>
              </a:extLst>
            </p:cNvPr>
            <p:cNvSpPr/>
            <p:nvPr/>
          </p:nvSpPr>
          <p:spPr>
            <a:xfrm>
              <a:off x="1266764" y="5985171"/>
              <a:ext cx="253092" cy="1900701"/>
            </a:xfrm>
            <a:prstGeom prst="rect">
              <a:avLst/>
            </a:prstGeom>
            <a:solidFill>
              <a:srgbClr val="680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6" name="Elipse 119">
              <a:extLst>
                <a:ext uri="{FF2B5EF4-FFF2-40B4-BE49-F238E27FC236}">
                  <a16:creationId xmlns:a16="http://schemas.microsoft.com/office/drawing/2014/main" id="{20379461-178B-0DC2-313B-491052B0978E}"/>
                </a:ext>
              </a:extLst>
            </p:cNvPr>
            <p:cNvSpPr/>
            <p:nvPr/>
          </p:nvSpPr>
          <p:spPr>
            <a:xfrm rot="7030039">
              <a:off x="5904136" y="6242405"/>
              <a:ext cx="1754894" cy="91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7" name="Rectángulo 2">
              <a:extLst>
                <a:ext uri="{FF2B5EF4-FFF2-40B4-BE49-F238E27FC236}">
                  <a16:creationId xmlns:a16="http://schemas.microsoft.com/office/drawing/2014/main" id="{A918E9C3-EF5E-577A-D7B1-EF0F5C26B716}"/>
                </a:ext>
              </a:extLst>
            </p:cNvPr>
            <p:cNvSpPr/>
            <p:nvPr/>
          </p:nvSpPr>
          <p:spPr>
            <a:xfrm>
              <a:off x="5294641" y="5838211"/>
              <a:ext cx="122212" cy="1717539"/>
            </a:xfrm>
            <a:prstGeom prst="rect">
              <a:avLst/>
            </a:prstGeom>
            <a:solidFill>
              <a:srgbClr val="FF5100"/>
            </a:solidFill>
            <a:ln>
              <a:solidFill>
                <a:srgbClr val="0B20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8" name="Rectángulo 2">
              <a:extLst>
                <a:ext uri="{FF2B5EF4-FFF2-40B4-BE49-F238E27FC236}">
                  <a16:creationId xmlns:a16="http://schemas.microsoft.com/office/drawing/2014/main" id="{01A4ECCD-F5F6-1713-C44A-3BA8F910B918}"/>
                </a:ext>
              </a:extLst>
            </p:cNvPr>
            <p:cNvSpPr/>
            <p:nvPr/>
          </p:nvSpPr>
          <p:spPr>
            <a:xfrm>
              <a:off x="8168687" y="5813217"/>
              <a:ext cx="122212" cy="171753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31F32B3-D050-77B7-1536-3799BAE73E5C}"/>
              </a:ext>
            </a:extLst>
          </p:cNvPr>
          <p:cNvGrpSpPr/>
          <p:nvPr/>
        </p:nvGrpSpPr>
        <p:grpSpPr>
          <a:xfrm>
            <a:off x="-18556876" y="1262453"/>
            <a:ext cx="16211509" cy="1249422"/>
            <a:chOff x="-2888763" y="5751303"/>
            <a:chExt cx="15016365" cy="2134569"/>
          </a:xfrm>
        </p:grpSpPr>
        <p:sp>
          <p:nvSpPr>
            <p:cNvPr id="70" name="Triángulo isósceles 113">
              <a:extLst>
                <a:ext uri="{FF2B5EF4-FFF2-40B4-BE49-F238E27FC236}">
                  <a16:creationId xmlns:a16="http://schemas.microsoft.com/office/drawing/2014/main" id="{C8992FD2-83A9-5E44-E18D-F6531B3E1605}"/>
                </a:ext>
              </a:extLst>
            </p:cNvPr>
            <p:cNvSpPr/>
            <p:nvPr/>
          </p:nvSpPr>
          <p:spPr>
            <a:xfrm rot="16200000">
              <a:off x="4251853" y="-901060"/>
              <a:ext cx="735134" cy="15016365"/>
            </a:xfrm>
            <a:prstGeom prst="triangle">
              <a:avLst>
                <a:gd name="adj" fmla="val 39504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1" name="Trapecio 91">
              <a:extLst>
                <a:ext uri="{FF2B5EF4-FFF2-40B4-BE49-F238E27FC236}">
                  <a16:creationId xmlns:a16="http://schemas.microsoft.com/office/drawing/2014/main" id="{CDE9FF80-7278-EAA5-76D1-340FB1B68D3A}"/>
                </a:ext>
              </a:extLst>
            </p:cNvPr>
            <p:cNvSpPr/>
            <p:nvPr/>
          </p:nvSpPr>
          <p:spPr>
            <a:xfrm rot="5400000">
              <a:off x="1147893" y="6488370"/>
              <a:ext cx="1161143" cy="417223"/>
            </a:xfrm>
            <a:prstGeom prst="trapezoid">
              <a:avLst/>
            </a:prstGeom>
            <a:solidFill>
              <a:srgbClr val="680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2" name="Rectángulo 92">
              <a:extLst>
                <a:ext uri="{FF2B5EF4-FFF2-40B4-BE49-F238E27FC236}">
                  <a16:creationId xmlns:a16="http://schemas.microsoft.com/office/drawing/2014/main" id="{461678AB-D025-A15E-6AE4-CBDFD12F2C4E}"/>
                </a:ext>
              </a:extLst>
            </p:cNvPr>
            <p:cNvSpPr/>
            <p:nvPr/>
          </p:nvSpPr>
          <p:spPr>
            <a:xfrm>
              <a:off x="434006" y="5978962"/>
              <a:ext cx="1085850" cy="1900701"/>
            </a:xfrm>
            <a:prstGeom prst="rect">
              <a:avLst/>
            </a:prstGeom>
            <a:solidFill>
              <a:srgbClr val="8906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3" name="Rectángulo 93">
              <a:extLst>
                <a:ext uri="{FF2B5EF4-FFF2-40B4-BE49-F238E27FC236}">
                  <a16:creationId xmlns:a16="http://schemas.microsoft.com/office/drawing/2014/main" id="{FDDFB6F9-CE8D-BA9F-A7B9-ED787C9FA15D}"/>
                </a:ext>
              </a:extLst>
            </p:cNvPr>
            <p:cNvSpPr/>
            <p:nvPr/>
          </p:nvSpPr>
          <p:spPr>
            <a:xfrm>
              <a:off x="1266764" y="5985171"/>
              <a:ext cx="253092" cy="1900701"/>
            </a:xfrm>
            <a:prstGeom prst="rect">
              <a:avLst/>
            </a:prstGeom>
            <a:solidFill>
              <a:srgbClr val="680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4" name="Elipse 119">
              <a:extLst>
                <a:ext uri="{FF2B5EF4-FFF2-40B4-BE49-F238E27FC236}">
                  <a16:creationId xmlns:a16="http://schemas.microsoft.com/office/drawing/2014/main" id="{27E45894-0D4B-3951-F64B-3C6889BA2B02}"/>
                </a:ext>
              </a:extLst>
            </p:cNvPr>
            <p:cNvSpPr/>
            <p:nvPr/>
          </p:nvSpPr>
          <p:spPr>
            <a:xfrm rot="7030039">
              <a:off x="7124774" y="6179625"/>
              <a:ext cx="1754894" cy="91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5" name="Rectángulo 2">
              <a:extLst>
                <a:ext uri="{FF2B5EF4-FFF2-40B4-BE49-F238E27FC236}">
                  <a16:creationId xmlns:a16="http://schemas.microsoft.com/office/drawing/2014/main" id="{785BDC1D-A5AA-571D-A4EF-7A63CA33F654}"/>
                </a:ext>
              </a:extLst>
            </p:cNvPr>
            <p:cNvSpPr/>
            <p:nvPr/>
          </p:nvSpPr>
          <p:spPr>
            <a:xfrm>
              <a:off x="5294641" y="5838211"/>
              <a:ext cx="122212" cy="1717539"/>
            </a:xfrm>
            <a:prstGeom prst="rect">
              <a:avLst/>
            </a:prstGeom>
            <a:solidFill>
              <a:srgbClr val="FF5100"/>
            </a:solidFill>
            <a:ln>
              <a:solidFill>
                <a:srgbClr val="0B20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6" name="Rectángulo 2">
              <a:extLst>
                <a:ext uri="{FF2B5EF4-FFF2-40B4-BE49-F238E27FC236}">
                  <a16:creationId xmlns:a16="http://schemas.microsoft.com/office/drawing/2014/main" id="{CE56D3D9-E0EE-FD87-F752-757823B606AD}"/>
                </a:ext>
              </a:extLst>
            </p:cNvPr>
            <p:cNvSpPr/>
            <p:nvPr/>
          </p:nvSpPr>
          <p:spPr>
            <a:xfrm>
              <a:off x="11117031" y="5751303"/>
              <a:ext cx="122212" cy="171753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B21975DD-A865-4D3B-AEE0-1FAB89F76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Particle Setector School UNIANDES - HEP Uniandes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AC632F5-04AE-475E-A8E7-2859C05EA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1AEA-7BC8-4FCE-9F28-87B06525D751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6088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ángulo 3">
            <a:extLst>
              <a:ext uri="{FF2B5EF4-FFF2-40B4-BE49-F238E27FC236}">
                <a16:creationId xmlns:a16="http://schemas.microsoft.com/office/drawing/2014/main" id="{42A6C207-C32F-8E4E-681F-8DEDEEB76AB1}"/>
              </a:ext>
            </a:extLst>
          </p:cNvPr>
          <p:cNvSpPr/>
          <p:nvPr/>
        </p:nvSpPr>
        <p:spPr>
          <a:xfrm>
            <a:off x="-135255" y="-171450"/>
            <a:ext cx="12462510" cy="7200900"/>
          </a:xfrm>
          <a:prstGeom prst="rect">
            <a:avLst/>
          </a:prstGeom>
          <a:solidFill>
            <a:srgbClr val="071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Elipse 377">
            <a:extLst>
              <a:ext uri="{FF2B5EF4-FFF2-40B4-BE49-F238E27FC236}">
                <a16:creationId xmlns:a16="http://schemas.microsoft.com/office/drawing/2014/main" id="{01F28278-2F70-53B8-852E-474BB1FBC283}"/>
              </a:ext>
            </a:extLst>
          </p:cNvPr>
          <p:cNvSpPr>
            <a:spLocks noChangeAspect="1"/>
          </p:cNvSpPr>
          <p:nvPr/>
        </p:nvSpPr>
        <p:spPr>
          <a:xfrm rot="7030039">
            <a:off x="8526209" y="-10357796"/>
            <a:ext cx="11964585" cy="1224072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3BA587F-1B31-FA02-545B-1E818F68207D}"/>
                  </a:ext>
                </a:extLst>
              </p:cNvPr>
              <p:cNvSpPr txBox="1"/>
              <p:nvPr/>
            </p:nvSpPr>
            <p:spPr>
              <a:xfrm>
                <a:off x="-11160034" y="1116526"/>
                <a:ext cx="7470784" cy="715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𝑑𝑒𝑡𝑒𝑐𝑡𝑒𝑑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  <m:d>
                                    <m:dPr>
                                      <m:ctrlPr>
                                        <a:rPr lang="es-CO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f>
                                    <m:fPr>
                                      <m:ctrlP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den>
                                  </m:f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3BA587F-1B31-FA02-545B-1E818F682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160034" y="1116526"/>
                <a:ext cx="7470784" cy="7153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5B25DDA-E100-575D-803A-EDB83071B52A}"/>
                  </a:ext>
                </a:extLst>
              </p:cNvPr>
              <p:cNvSpPr txBox="1"/>
              <p:nvPr/>
            </p:nvSpPr>
            <p:spPr>
              <a:xfrm>
                <a:off x="-11233292" y="627204"/>
                <a:ext cx="13078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5B25DDA-E100-575D-803A-EDB83071B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233292" y="627204"/>
                <a:ext cx="130786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1F8E817-AC62-9C3B-F80D-754B978EAA56}"/>
                  </a:ext>
                </a:extLst>
              </p:cNvPr>
              <p:cNvSpPr txBox="1"/>
              <p:nvPr/>
            </p:nvSpPr>
            <p:spPr>
              <a:xfrm>
                <a:off x="13431158" y="3039785"/>
                <a:ext cx="11405060" cy="9142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𝑑𝑒𝑡𝑒𝑐𝑡𝑒𝑑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lit/>
                                    </m:r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  <m:d>
                                    <m:dPr>
                                      <m:ctrlPr>
                                        <a:rPr lang="es-CO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en-US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den>
                                      </m:f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  <m:d>
                                    <m:dPr>
                                      <m:ctrlPr>
                                        <a:rPr lang="es-CO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en-US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den>
                                      </m:f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1F8E817-AC62-9C3B-F80D-754B978EA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1158" y="3039785"/>
                <a:ext cx="11405060" cy="9142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uadroTexto 58">
            <a:extLst>
              <a:ext uri="{FF2B5EF4-FFF2-40B4-BE49-F238E27FC236}">
                <a16:creationId xmlns:a16="http://schemas.microsoft.com/office/drawing/2014/main" id="{5ACA1984-2733-B0A9-D556-B9EE08F0CEE6}"/>
              </a:ext>
            </a:extLst>
          </p:cNvPr>
          <p:cNvSpPr txBox="1"/>
          <p:nvPr/>
        </p:nvSpPr>
        <p:spPr>
          <a:xfrm>
            <a:off x="-12121338" y="1887164"/>
            <a:ext cx="2195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Separable</a:t>
            </a:r>
          </a:p>
        </p:txBody>
      </p:sp>
      <p:sp>
        <p:nvSpPr>
          <p:cNvPr id="55" name="Cerrar llave 275">
            <a:extLst>
              <a:ext uri="{FF2B5EF4-FFF2-40B4-BE49-F238E27FC236}">
                <a16:creationId xmlns:a16="http://schemas.microsoft.com/office/drawing/2014/main" id="{143CD5C2-0957-676E-C0C7-016C301A98D6}"/>
              </a:ext>
            </a:extLst>
          </p:cNvPr>
          <p:cNvSpPr/>
          <p:nvPr/>
        </p:nvSpPr>
        <p:spPr>
          <a:xfrm rot="16200000">
            <a:off x="-7724584" y="970366"/>
            <a:ext cx="502834" cy="4039981"/>
          </a:xfrm>
          <a:prstGeom prst="rightBrace">
            <a:avLst>
              <a:gd name="adj1" fmla="val 67544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FD0285F-0AD7-F57D-9092-5EC84E59A48C}"/>
                  </a:ext>
                </a:extLst>
              </p:cNvPr>
              <p:cNvSpPr txBox="1"/>
              <p:nvPr/>
            </p:nvSpPr>
            <p:spPr>
              <a:xfrm>
                <a:off x="-8243716" y="2179551"/>
                <a:ext cx="13078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FD0285F-0AD7-F57D-9092-5EC84E59A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243716" y="2179551"/>
                <a:ext cx="1307869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3B7264E-FF7E-2024-27BF-CF75A90FD636}"/>
                  </a:ext>
                </a:extLst>
              </p:cNvPr>
              <p:cNvSpPr txBox="1"/>
              <p:nvPr/>
            </p:nvSpPr>
            <p:spPr>
              <a:xfrm>
                <a:off x="-4108731" y="2241106"/>
                <a:ext cx="13078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3B7264E-FF7E-2024-27BF-CF75A90FD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08731" y="2241106"/>
                <a:ext cx="1307869" cy="461665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Cerrar llave 275">
            <a:extLst>
              <a:ext uri="{FF2B5EF4-FFF2-40B4-BE49-F238E27FC236}">
                <a16:creationId xmlns:a16="http://schemas.microsoft.com/office/drawing/2014/main" id="{8CFF4236-37C7-9805-B490-54F75915C0C0}"/>
              </a:ext>
            </a:extLst>
          </p:cNvPr>
          <p:cNvSpPr/>
          <p:nvPr/>
        </p:nvSpPr>
        <p:spPr>
          <a:xfrm rot="16200000">
            <a:off x="-3510566" y="970366"/>
            <a:ext cx="502834" cy="4039981"/>
          </a:xfrm>
          <a:prstGeom prst="rightBrace">
            <a:avLst>
              <a:gd name="adj1" fmla="val 67544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EC1403EA-AF81-A631-B5E3-405679A80B90}"/>
              </a:ext>
            </a:extLst>
          </p:cNvPr>
          <p:cNvSpPr txBox="1"/>
          <p:nvPr/>
        </p:nvSpPr>
        <p:spPr>
          <a:xfrm>
            <a:off x="-12121339" y="3954010"/>
            <a:ext cx="10882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Resolution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parallel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to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mask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lines</a:t>
            </a:r>
            <a:endParaRPr lang="es-CO" sz="32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DB82020-62CC-8B46-073E-D6FBC5CBA8E0}"/>
                  </a:ext>
                </a:extLst>
              </p:cNvPr>
              <p:cNvSpPr txBox="1"/>
              <p:nvPr/>
            </p:nvSpPr>
            <p:spPr>
              <a:xfrm>
                <a:off x="-11233293" y="4749642"/>
                <a:ext cx="7544043" cy="9726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acc>
                                <m:accPr>
                                  <m:chr m:val="̇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DB82020-62CC-8B46-073E-D6FBC5CBA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233293" y="4749642"/>
                <a:ext cx="7544043" cy="972639"/>
              </a:xfrm>
              <a:prstGeom prst="rect">
                <a:avLst/>
              </a:prstGeom>
              <a:blipFill>
                <a:blip r:embed="rId7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58">
                <a:extLst>
                  <a:ext uri="{FF2B5EF4-FFF2-40B4-BE49-F238E27FC236}">
                    <a16:creationId xmlns:a16="http://schemas.microsoft.com/office/drawing/2014/main" id="{A5A75C3F-DC35-BAF2-FDFF-6FC10F5A9369}"/>
                  </a:ext>
                </a:extLst>
              </p:cNvPr>
              <p:cNvSpPr txBox="1"/>
              <p:nvPr/>
            </p:nvSpPr>
            <p:spPr>
              <a:xfrm>
                <a:off x="735689" y="273261"/>
                <a:ext cx="53603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3200" b="1" dirty="0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Near </a:t>
                </a:r>
                <a:r>
                  <a:rPr lang="es-CO" sz="3200" b="1" dirty="0" err="1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field</a:t>
                </a:r>
                <a:r>
                  <a:rPr lang="es-CO" sz="3200" b="1" dirty="0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E7EBEC"/>
                        </a:solidFill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𝑭</m:t>
                    </m:r>
                    <m:r>
                      <a:rPr lang="en-US" sz="3200" b="1" i="1">
                        <a:solidFill>
                          <a:srgbClr val="E7EBEC"/>
                        </a:solidFill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≪</m:t>
                    </m:r>
                    <m:r>
                      <a:rPr lang="en-US" sz="3200" b="1" i="1">
                        <a:solidFill>
                          <a:srgbClr val="E7EBEC"/>
                        </a:solidFill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𝟏</m:t>
                    </m:r>
                  </m:oMath>
                </a14:m>
                <a:endParaRPr lang="es-CO" sz="3200" b="1" dirty="0">
                  <a:solidFill>
                    <a:srgbClr val="E7EBEC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endParaRPr>
              </a:p>
            </p:txBody>
          </p:sp>
        </mc:Choice>
        <mc:Fallback xmlns="">
          <p:sp>
            <p:nvSpPr>
              <p:cNvPr id="3" name="CuadroTexto 58">
                <a:extLst>
                  <a:ext uri="{FF2B5EF4-FFF2-40B4-BE49-F238E27FC236}">
                    <a16:creationId xmlns:a16="http://schemas.microsoft.com/office/drawing/2014/main" id="{A5A75C3F-DC35-BAF2-FDFF-6FC10F5A9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89" y="273261"/>
                <a:ext cx="5360311" cy="584775"/>
              </a:xfrm>
              <a:prstGeom prst="rect">
                <a:avLst/>
              </a:prstGeom>
              <a:blipFill>
                <a:blip r:embed="rId8"/>
                <a:stretch>
                  <a:fillRect l="-2837" t="-12766" b="-31915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14DD9D-672F-2B85-23CE-F20509538E6C}"/>
                  </a:ext>
                </a:extLst>
              </p:cNvPr>
              <p:cNvSpPr txBox="1"/>
              <p:nvPr/>
            </p:nvSpPr>
            <p:spPr>
              <a:xfrm>
                <a:off x="2052871" y="1373565"/>
                <a:ext cx="7614460" cy="1365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𝒓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𝒏𝒆𝒂𝒓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 smtClean="0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  <m:t>𝟒</m:t>
                                  </m:r>
                                  <m:sSub>
                                    <m:sSubPr>
                                      <m:ctrlPr>
                                        <a:rPr lang="en-US" sz="2800" b="1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sz="2800" b="1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𝒙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 smtClean="0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b="1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1" i="0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𝚫</m:t>
                                      </m:r>
                                      <m:r>
                                        <a:rPr lang="en-US" sz="2800" b="1" i="0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 </m:t>
                                      </m:r>
                                      <m:r>
                                        <a:rPr lang="en-US" sz="2800" b="1" i="0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𝐱</m:t>
                                      </m:r>
                                    </m:num>
                                    <m:den>
                                      <m:r>
                                        <a:rPr lang="en-US" sz="2800" b="1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𝑴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CO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14DD9D-672F-2B85-23CE-F20509538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871" y="1373565"/>
                <a:ext cx="7614460" cy="13653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925315-E98D-E128-75FE-028B69027154}"/>
                  </a:ext>
                </a:extLst>
              </p:cNvPr>
              <p:cNvSpPr txBox="1"/>
              <p:nvPr/>
            </p:nvSpPr>
            <p:spPr>
              <a:xfrm>
                <a:off x="2052871" y="4387932"/>
                <a:ext cx="7614460" cy="1365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𝒓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𝒇𝒂𝒓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sz="2800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2⋅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800" b="0" i="1" smtClean="0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  <m:t>,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800" b="0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𝜆</m:t>
                                      </m:r>
                                      <m:f>
                                        <m:fPr>
                                          <m:ctrlPr>
                                            <a:rPr lang="en-US" sz="2800" b="0" i="1" smtClean="0">
                                              <a:solidFill>
                                                <a:srgbClr val="E7EBEC"/>
                                              </a:solidFill>
                                              <a:latin typeface="Cambria Math" panose="02040503050406030204" pitchFamily="18" charset="0"/>
                                              <a:cs typeface="Mongolian Baiti" panose="03000500000000000000" pitchFamily="66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800" b="0" i="1" smtClean="0">
                                                  <a:solidFill>
                                                    <a:srgbClr val="E7EBEC"/>
                                                  </a:solidFill>
                                                  <a:latin typeface="Cambria Math" panose="02040503050406030204" pitchFamily="18" charset="0"/>
                                                  <a:cs typeface="Mongolian Baiti" panose="03000500000000000000" pitchFamily="66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0" i="1" smtClean="0">
                                                  <a:solidFill>
                                                    <a:srgbClr val="E7EBEC"/>
                                                  </a:solidFill>
                                                  <a:latin typeface="Cambria Math" panose="02040503050406030204" pitchFamily="18" charset="0"/>
                                                  <a:cs typeface="Mongolian Baiti" panose="03000500000000000000" pitchFamily="66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0" i="1" smtClean="0">
                                                  <a:solidFill>
                                                    <a:srgbClr val="E7EBEC"/>
                                                  </a:solidFill>
                                                  <a:latin typeface="Cambria Math" panose="02040503050406030204" pitchFamily="18" charset="0"/>
                                                  <a:cs typeface="Mongolian Baiti" panose="03000500000000000000" pitchFamily="66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2800" b="0" i="1" smtClean="0">
                                              <a:solidFill>
                                                <a:srgbClr val="E7EBEC"/>
                                              </a:solidFill>
                                              <a:latin typeface="Cambria Math" panose="02040503050406030204" pitchFamily="18" charset="0"/>
                                              <a:cs typeface="Mongolian Baiti" panose="03000500000000000000" pitchFamily="66" charset="0"/>
                                            </a:rPr>
                                            <m:t>𝑀</m:t>
                                          </m:r>
                                        </m:den>
                                      </m:f>
                                    </m:e>
                                  </m:rad>
                                </m:e>
                              </m:d>
                            </m:e>
                          </m:func>
                          <m:r>
                            <a:rPr lang="en-US" sz="2800" b="0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b="1" i="1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1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𝚫</m:t>
                                      </m:r>
                                      <m:r>
                                        <a:rPr lang="en-US" sz="2800" b="1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 </m:t>
                                      </m:r>
                                      <m:r>
                                        <a:rPr lang="en-US" sz="2800" b="1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𝐱</m:t>
                                      </m:r>
                                    </m:num>
                                    <m:den>
                                      <m:r>
                                        <a:rPr lang="en-US" sz="2800" b="1" i="1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𝑴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CO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925315-E98D-E128-75FE-028B69027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871" y="4387932"/>
                <a:ext cx="7614460" cy="13653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58">
                <a:extLst>
                  <a:ext uri="{FF2B5EF4-FFF2-40B4-BE49-F238E27FC236}">
                    <a16:creationId xmlns:a16="http://schemas.microsoft.com/office/drawing/2014/main" id="{964C30AF-9782-D41D-49A8-07E48D48FC61}"/>
                  </a:ext>
                </a:extLst>
              </p:cNvPr>
              <p:cNvSpPr txBox="1"/>
              <p:nvPr/>
            </p:nvSpPr>
            <p:spPr>
              <a:xfrm>
                <a:off x="735689" y="3651355"/>
                <a:ext cx="53603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3200" b="1" dirty="0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Far </a:t>
                </a:r>
                <a:r>
                  <a:rPr lang="es-CO" sz="3200" b="1" dirty="0" err="1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field</a:t>
                </a:r>
                <a:r>
                  <a:rPr lang="es-CO" sz="3200" b="1" dirty="0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E7EBEC"/>
                        </a:solidFill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𝐅</m:t>
                    </m:r>
                    <m:r>
                      <a:rPr lang="en-US" sz="3200" b="1" i="0" smtClean="0">
                        <a:solidFill>
                          <a:srgbClr val="E7EBEC"/>
                        </a:solidFill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≫</m:t>
                    </m:r>
                    <m:r>
                      <a:rPr lang="en-US" sz="3200" b="1" i="1" smtClean="0">
                        <a:solidFill>
                          <a:srgbClr val="E7EBEC"/>
                        </a:solidFill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𝟏</m:t>
                    </m:r>
                  </m:oMath>
                </a14:m>
                <a:endParaRPr lang="es-CO" sz="3200" b="1" dirty="0">
                  <a:solidFill>
                    <a:srgbClr val="E7EBEC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endParaRPr>
              </a:p>
            </p:txBody>
          </p:sp>
        </mc:Choice>
        <mc:Fallback xmlns="">
          <p:sp>
            <p:nvSpPr>
              <p:cNvPr id="7" name="CuadroTexto 58">
                <a:extLst>
                  <a:ext uri="{FF2B5EF4-FFF2-40B4-BE49-F238E27FC236}">
                    <a16:creationId xmlns:a16="http://schemas.microsoft.com/office/drawing/2014/main" id="{964C30AF-9782-D41D-49A8-07E48D48F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89" y="3651355"/>
                <a:ext cx="5360311" cy="584775"/>
              </a:xfrm>
              <a:prstGeom prst="rect">
                <a:avLst/>
              </a:prstGeom>
              <a:blipFill>
                <a:blip r:embed="rId11"/>
                <a:stretch>
                  <a:fillRect l="-2837" t="-12766" b="-31915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C05655-D238-E9E3-5815-DA3589172278}"/>
                  </a:ext>
                </a:extLst>
              </p:cNvPr>
              <p:cNvSpPr txBox="1"/>
              <p:nvPr/>
            </p:nvSpPr>
            <p:spPr>
              <a:xfrm>
                <a:off x="5203347" y="95717"/>
                <a:ext cx="3798561" cy="9679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𝑭</m:t>
                      </m:r>
                      <m:r>
                        <a:rPr lang="en-US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𝑳</m:t>
                          </m:r>
                          <m: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𝝀</m:t>
                          </m:r>
                        </m:den>
                      </m:f>
                    </m:oMath>
                  </m:oMathPara>
                </a14:m>
                <a:endParaRPr lang="en-CO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C05655-D238-E9E3-5815-DA3589172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347" y="95717"/>
                <a:ext cx="3798561" cy="967957"/>
              </a:xfrm>
              <a:prstGeom prst="rect">
                <a:avLst/>
              </a:prstGeom>
              <a:blipFill>
                <a:blip r:embed="rId12"/>
                <a:stretch>
                  <a:fillRect b="-6494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11A5E53D-ADAE-221C-287A-933BE18F87DB}"/>
              </a:ext>
            </a:extLst>
          </p:cNvPr>
          <p:cNvGrpSpPr/>
          <p:nvPr/>
        </p:nvGrpSpPr>
        <p:grpSpPr>
          <a:xfrm>
            <a:off x="-3884254" y="5947971"/>
            <a:ext cx="16211509" cy="1213182"/>
            <a:chOff x="-2888763" y="5813217"/>
            <a:chExt cx="15016365" cy="2072655"/>
          </a:xfrm>
        </p:grpSpPr>
        <p:sp>
          <p:nvSpPr>
            <p:cNvPr id="20" name="Triángulo isósceles 113">
              <a:extLst>
                <a:ext uri="{FF2B5EF4-FFF2-40B4-BE49-F238E27FC236}">
                  <a16:creationId xmlns:a16="http://schemas.microsoft.com/office/drawing/2014/main" id="{B78BA025-321F-CD56-7D38-0395A41ACF50}"/>
                </a:ext>
              </a:extLst>
            </p:cNvPr>
            <p:cNvSpPr/>
            <p:nvPr/>
          </p:nvSpPr>
          <p:spPr>
            <a:xfrm rot="16200000">
              <a:off x="4251853" y="-901060"/>
              <a:ext cx="735134" cy="15016365"/>
            </a:xfrm>
            <a:prstGeom prst="triangle">
              <a:avLst>
                <a:gd name="adj" fmla="val 39504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Trapecio 91">
              <a:extLst>
                <a:ext uri="{FF2B5EF4-FFF2-40B4-BE49-F238E27FC236}">
                  <a16:creationId xmlns:a16="http://schemas.microsoft.com/office/drawing/2014/main" id="{56E2E692-AF41-F1CF-8E6C-8DD4468AF0C0}"/>
                </a:ext>
              </a:extLst>
            </p:cNvPr>
            <p:cNvSpPr/>
            <p:nvPr/>
          </p:nvSpPr>
          <p:spPr>
            <a:xfrm rot="5400000">
              <a:off x="1147893" y="6488370"/>
              <a:ext cx="1161143" cy="417223"/>
            </a:xfrm>
            <a:prstGeom prst="trapezoid">
              <a:avLst/>
            </a:prstGeom>
            <a:solidFill>
              <a:srgbClr val="680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Rectángulo 92">
              <a:extLst>
                <a:ext uri="{FF2B5EF4-FFF2-40B4-BE49-F238E27FC236}">
                  <a16:creationId xmlns:a16="http://schemas.microsoft.com/office/drawing/2014/main" id="{A9E18DEA-E441-31BE-A9E3-E447EDE17D43}"/>
                </a:ext>
              </a:extLst>
            </p:cNvPr>
            <p:cNvSpPr/>
            <p:nvPr/>
          </p:nvSpPr>
          <p:spPr>
            <a:xfrm>
              <a:off x="434006" y="5978962"/>
              <a:ext cx="1085850" cy="1900701"/>
            </a:xfrm>
            <a:prstGeom prst="rect">
              <a:avLst/>
            </a:prstGeom>
            <a:solidFill>
              <a:srgbClr val="8906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3" name="Rectángulo 93">
              <a:extLst>
                <a:ext uri="{FF2B5EF4-FFF2-40B4-BE49-F238E27FC236}">
                  <a16:creationId xmlns:a16="http://schemas.microsoft.com/office/drawing/2014/main" id="{44D038FE-8504-26D3-A136-DEC46148E08E}"/>
                </a:ext>
              </a:extLst>
            </p:cNvPr>
            <p:cNvSpPr/>
            <p:nvPr/>
          </p:nvSpPr>
          <p:spPr>
            <a:xfrm>
              <a:off x="1266764" y="5985171"/>
              <a:ext cx="253092" cy="1900701"/>
            </a:xfrm>
            <a:prstGeom prst="rect">
              <a:avLst/>
            </a:prstGeom>
            <a:solidFill>
              <a:srgbClr val="680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" name="Elipse 119">
              <a:extLst>
                <a:ext uri="{FF2B5EF4-FFF2-40B4-BE49-F238E27FC236}">
                  <a16:creationId xmlns:a16="http://schemas.microsoft.com/office/drawing/2014/main" id="{3AAED8C6-1199-FADA-9AFF-8372D4F77459}"/>
                </a:ext>
              </a:extLst>
            </p:cNvPr>
            <p:cNvSpPr/>
            <p:nvPr/>
          </p:nvSpPr>
          <p:spPr>
            <a:xfrm rot="7030039">
              <a:off x="5904136" y="6242405"/>
              <a:ext cx="1754894" cy="91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Rectángulo 2">
              <a:extLst>
                <a:ext uri="{FF2B5EF4-FFF2-40B4-BE49-F238E27FC236}">
                  <a16:creationId xmlns:a16="http://schemas.microsoft.com/office/drawing/2014/main" id="{B05B2599-68E2-3059-DAF7-1B1C9285E434}"/>
                </a:ext>
              </a:extLst>
            </p:cNvPr>
            <p:cNvSpPr/>
            <p:nvPr/>
          </p:nvSpPr>
          <p:spPr>
            <a:xfrm>
              <a:off x="5294641" y="5838211"/>
              <a:ext cx="122212" cy="1717539"/>
            </a:xfrm>
            <a:prstGeom prst="rect">
              <a:avLst/>
            </a:prstGeom>
            <a:solidFill>
              <a:srgbClr val="FF5100"/>
            </a:solidFill>
            <a:ln>
              <a:solidFill>
                <a:srgbClr val="0B20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" name="Rectángulo 2">
              <a:extLst>
                <a:ext uri="{FF2B5EF4-FFF2-40B4-BE49-F238E27FC236}">
                  <a16:creationId xmlns:a16="http://schemas.microsoft.com/office/drawing/2014/main" id="{F8943F89-FBCE-B8F7-19B3-786576D8E71C}"/>
                </a:ext>
              </a:extLst>
            </p:cNvPr>
            <p:cNvSpPr/>
            <p:nvPr/>
          </p:nvSpPr>
          <p:spPr>
            <a:xfrm>
              <a:off x="8168687" y="5813217"/>
              <a:ext cx="122212" cy="171753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FAA9FA7-1A69-9B87-D2E2-F66BA0A0B1CE}"/>
              </a:ext>
            </a:extLst>
          </p:cNvPr>
          <p:cNvGrpSpPr/>
          <p:nvPr/>
        </p:nvGrpSpPr>
        <p:grpSpPr>
          <a:xfrm>
            <a:off x="-3884254" y="2702771"/>
            <a:ext cx="16211509" cy="1249422"/>
            <a:chOff x="-2888763" y="5751303"/>
            <a:chExt cx="15016365" cy="2134569"/>
          </a:xfrm>
        </p:grpSpPr>
        <p:sp>
          <p:nvSpPr>
            <p:cNvPr id="29" name="Triángulo isósceles 113">
              <a:extLst>
                <a:ext uri="{FF2B5EF4-FFF2-40B4-BE49-F238E27FC236}">
                  <a16:creationId xmlns:a16="http://schemas.microsoft.com/office/drawing/2014/main" id="{344EB004-74F9-5AFB-3CDD-84F099AAE80E}"/>
                </a:ext>
              </a:extLst>
            </p:cNvPr>
            <p:cNvSpPr/>
            <p:nvPr/>
          </p:nvSpPr>
          <p:spPr>
            <a:xfrm rot="16200000">
              <a:off x="4251853" y="-901060"/>
              <a:ext cx="735134" cy="15016365"/>
            </a:xfrm>
            <a:prstGeom prst="triangle">
              <a:avLst>
                <a:gd name="adj" fmla="val 39504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Trapecio 91">
              <a:extLst>
                <a:ext uri="{FF2B5EF4-FFF2-40B4-BE49-F238E27FC236}">
                  <a16:creationId xmlns:a16="http://schemas.microsoft.com/office/drawing/2014/main" id="{EA531A0B-6D77-7689-1E53-72BEBFB665E0}"/>
                </a:ext>
              </a:extLst>
            </p:cNvPr>
            <p:cNvSpPr/>
            <p:nvPr/>
          </p:nvSpPr>
          <p:spPr>
            <a:xfrm rot="5400000">
              <a:off x="1147893" y="6488370"/>
              <a:ext cx="1161143" cy="417223"/>
            </a:xfrm>
            <a:prstGeom prst="trapezoid">
              <a:avLst/>
            </a:prstGeom>
            <a:solidFill>
              <a:srgbClr val="680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1" name="Rectángulo 92">
              <a:extLst>
                <a:ext uri="{FF2B5EF4-FFF2-40B4-BE49-F238E27FC236}">
                  <a16:creationId xmlns:a16="http://schemas.microsoft.com/office/drawing/2014/main" id="{BFF702F4-29E9-AE83-0D46-CF3B7F130B66}"/>
                </a:ext>
              </a:extLst>
            </p:cNvPr>
            <p:cNvSpPr/>
            <p:nvPr/>
          </p:nvSpPr>
          <p:spPr>
            <a:xfrm>
              <a:off x="434006" y="5978962"/>
              <a:ext cx="1085850" cy="1900701"/>
            </a:xfrm>
            <a:prstGeom prst="rect">
              <a:avLst/>
            </a:prstGeom>
            <a:solidFill>
              <a:srgbClr val="8906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2" name="Rectángulo 93">
              <a:extLst>
                <a:ext uri="{FF2B5EF4-FFF2-40B4-BE49-F238E27FC236}">
                  <a16:creationId xmlns:a16="http://schemas.microsoft.com/office/drawing/2014/main" id="{11A4A9B5-5CF5-5DC9-3F2E-F0681F7930EC}"/>
                </a:ext>
              </a:extLst>
            </p:cNvPr>
            <p:cNvSpPr/>
            <p:nvPr/>
          </p:nvSpPr>
          <p:spPr>
            <a:xfrm>
              <a:off x="1266764" y="5985171"/>
              <a:ext cx="253092" cy="1900701"/>
            </a:xfrm>
            <a:prstGeom prst="rect">
              <a:avLst/>
            </a:prstGeom>
            <a:solidFill>
              <a:srgbClr val="680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3" name="Elipse 119">
              <a:extLst>
                <a:ext uri="{FF2B5EF4-FFF2-40B4-BE49-F238E27FC236}">
                  <a16:creationId xmlns:a16="http://schemas.microsoft.com/office/drawing/2014/main" id="{83CEDEEC-199E-CFA5-E92A-B6FCCACC6C07}"/>
                </a:ext>
              </a:extLst>
            </p:cNvPr>
            <p:cNvSpPr/>
            <p:nvPr/>
          </p:nvSpPr>
          <p:spPr>
            <a:xfrm rot="7030039">
              <a:off x="7124774" y="6179625"/>
              <a:ext cx="1754894" cy="91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4" name="Rectángulo 2">
              <a:extLst>
                <a:ext uri="{FF2B5EF4-FFF2-40B4-BE49-F238E27FC236}">
                  <a16:creationId xmlns:a16="http://schemas.microsoft.com/office/drawing/2014/main" id="{536C4F08-840E-D0D0-0719-C82829EEC843}"/>
                </a:ext>
              </a:extLst>
            </p:cNvPr>
            <p:cNvSpPr/>
            <p:nvPr/>
          </p:nvSpPr>
          <p:spPr>
            <a:xfrm>
              <a:off x="5294641" y="5838211"/>
              <a:ext cx="122212" cy="1717539"/>
            </a:xfrm>
            <a:prstGeom prst="rect">
              <a:avLst/>
            </a:prstGeom>
            <a:solidFill>
              <a:srgbClr val="FF5100"/>
            </a:solidFill>
            <a:ln>
              <a:solidFill>
                <a:srgbClr val="0B20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5" name="Rectángulo 2">
              <a:extLst>
                <a:ext uri="{FF2B5EF4-FFF2-40B4-BE49-F238E27FC236}">
                  <a16:creationId xmlns:a16="http://schemas.microsoft.com/office/drawing/2014/main" id="{0BB51B72-17AC-2918-F26D-3DD01FE5AB1B}"/>
                </a:ext>
              </a:extLst>
            </p:cNvPr>
            <p:cNvSpPr/>
            <p:nvPr/>
          </p:nvSpPr>
          <p:spPr>
            <a:xfrm>
              <a:off x="11117031" y="5751303"/>
              <a:ext cx="122212" cy="171753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C09F2FDE-1D42-415A-8E51-83240CC3B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Particle Setector School UNIANDES - HEP Uniandes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ACEA33F-3FD0-4DC3-9FB8-D36E23A6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1AEA-7BC8-4FCE-9F28-87B06525D751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5818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ángulo 3">
            <a:extLst>
              <a:ext uri="{FF2B5EF4-FFF2-40B4-BE49-F238E27FC236}">
                <a16:creationId xmlns:a16="http://schemas.microsoft.com/office/drawing/2014/main" id="{42A6C207-C32F-8E4E-681F-8DEDEEB76AB1}"/>
              </a:ext>
            </a:extLst>
          </p:cNvPr>
          <p:cNvSpPr/>
          <p:nvPr/>
        </p:nvSpPr>
        <p:spPr>
          <a:xfrm>
            <a:off x="-135255" y="-171450"/>
            <a:ext cx="12462510" cy="12820650"/>
          </a:xfrm>
          <a:prstGeom prst="rect">
            <a:avLst/>
          </a:prstGeom>
          <a:solidFill>
            <a:srgbClr val="071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3BA587F-1B31-FA02-545B-1E818F68207D}"/>
                  </a:ext>
                </a:extLst>
              </p:cNvPr>
              <p:cNvSpPr txBox="1"/>
              <p:nvPr/>
            </p:nvSpPr>
            <p:spPr>
              <a:xfrm>
                <a:off x="-11160034" y="1116526"/>
                <a:ext cx="7470784" cy="715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𝑑𝑒𝑡𝑒𝑐𝑡𝑒𝑑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  <m:d>
                                    <m:dPr>
                                      <m:ctrlPr>
                                        <a:rPr lang="es-CO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f>
                                    <m:fPr>
                                      <m:ctrlP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den>
                                  </m:f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3BA587F-1B31-FA02-545B-1E818F682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160034" y="1116526"/>
                <a:ext cx="7470784" cy="7153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5B25DDA-E100-575D-803A-EDB83071B52A}"/>
                  </a:ext>
                </a:extLst>
              </p:cNvPr>
              <p:cNvSpPr txBox="1"/>
              <p:nvPr/>
            </p:nvSpPr>
            <p:spPr>
              <a:xfrm>
                <a:off x="-11233292" y="627204"/>
                <a:ext cx="13078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5B25DDA-E100-575D-803A-EDB83071B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233292" y="627204"/>
                <a:ext cx="130786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1F8E817-AC62-9C3B-F80D-754B978EAA56}"/>
                  </a:ext>
                </a:extLst>
              </p:cNvPr>
              <p:cNvSpPr txBox="1"/>
              <p:nvPr/>
            </p:nvSpPr>
            <p:spPr>
              <a:xfrm>
                <a:off x="13431158" y="3039785"/>
                <a:ext cx="11405060" cy="9142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𝑑𝑒𝑡𝑒𝑐𝑡𝑒𝑑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lit/>
                                    </m:r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  <m:d>
                                    <m:dPr>
                                      <m:ctrlPr>
                                        <a:rPr lang="es-CO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en-US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den>
                                      </m:f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  <m:d>
                                    <m:dPr>
                                      <m:ctrlPr>
                                        <a:rPr lang="es-CO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en-US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den>
                                      </m:f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1F8E817-AC62-9C3B-F80D-754B978EA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1158" y="3039785"/>
                <a:ext cx="11405060" cy="9142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uadroTexto 58">
            <a:extLst>
              <a:ext uri="{FF2B5EF4-FFF2-40B4-BE49-F238E27FC236}">
                <a16:creationId xmlns:a16="http://schemas.microsoft.com/office/drawing/2014/main" id="{5ACA1984-2733-B0A9-D556-B9EE08F0CEE6}"/>
              </a:ext>
            </a:extLst>
          </p:cNvPr>
          <p:cNvSpPr txBox="1"/>
          <p:nvPr/>
        </p:nvSpPr>
        <p:spPr>
          <a:xfrm>
            <a:off x="-12121338" y="1887164"/>
            <a:ext cx="2195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Separable</a:t>
            </a:r>
          </a:p>
        </p:txBody>
      </p:sp>
      <p:sp>
        <p:nvSpPr>
          <p:cNvPr id="55" name="Cerrar llave 275">
            <a:extLst>
              <a:ext uri="{FF2B5EF4-FFF2-40B4-BE49-F238E27FC236}">
                <a16:creationId xmlns:a16="http://schemas.microsoft.com/office/drawing/2014/main" id="{143CD5C2-0957-676E-C0C7-016C301A98D6}"/>
              </a:ext>
            </a:extLst>
          </p:cNvPr>
          <p:cNvSpPr/>
          <p:nvPr/>
        </p:nvSpPr>
        <p:spPr>
          <a:xfrm rot="16200000">
            <a:off x="-7724584" y="970366"/>
            <a:ext cx="502834" cy="4039981"/>
          </a:xfrm>
          <a:prstGeom prst="rightBrace">
            <a:avLst>
              <a:gd name="adj1" fmla="val 67544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FD0285F-0AD7-F57D-9092-5EC84E59A48C}"/>
                  </a:ext>
                </a:extLst>
              </p:cNvPr>
              <p:cNvSpPr txBox="1"/>
              <p:nvPr/>
            </p:nvSpPr>
            <p:spPr>
              <a:xfrm>
                <a:off x="-8243716" y="2179551"/>
                <a:ext cx="13078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FD0285F-0AD7-F57D-9092-5EC84E59A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243716" y="2179551"/>
                <a:ext cx="1307869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3B7264E-FF7E-2024-27BF-CF75A90FD636}"/>
                  </a:ext>
                </a:extLst>
              </p:cNvPr>
              <p:cNvSpPr txBox="1"/>
              <p:nvPr/>
            </p:nvSpPr>
            <p:spPr>
              <a:xfrm>
                <a:off x="-4108731" y="2241106"/>
                <a:ext cx="13078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3B7264E-FF7E-2024-27BF-CF75A90FD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08731" y="2241106"/>
                <a:ext cx="1307869" cy="461665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Cerrar llave 275">
            <a:extLst>
              <a:ext uri="{FF2B5EF4-FFF2-40B4-BE49-F238E27FC236}">
                <a16:creationId xmlns:a16="http://schemas.microsoft.com/office/drawing/2014/main" id="{8CFF4236-37C7-9805-B490-54F75915C0C0}"/>
              </a:ext>
            </a:extLst>
          </p:cNvPr>
          <p:cNvSpPr/>
          <p:nvPr/>
        </p:nvSpPr>
        <p:spPr>
          <a:xfrm rot="16200000">
            <a:off x="-3510566" y="970366"/>
            <a:ext cx="502834" cy="4039981"/>
          </a:xfrm>
          <a:prstGeom prst="rightBrace">
            <a:avLst>
              <a:gd name="adj1" fmla="val 67544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EC1403EA-AF81-A631-B5E3-405679A80B90}"/>
              </a:ext>
            </a:extLst>
          </p:cNvPr>
          <p:cNvSpPr txBox="1"/>
          <p:nvPr/>
        </p:nvSpPr>
        <p:spPr>
          <a:xfrm>
            <a:off x="-12121339" y="3954010"/>
            <a:ext cx="10882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Resolution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parallel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to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mask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lines</a:t>
            </a:r>
            <a:endParaRPr lang="es-CO" sz="32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DB82020-62CC-8B46-073E-D6FBC5CBA8E0}"/>
                  </a:ext>
                </a:extLst>
              </p:cNvPr>
              <p:cNvSpPr txBox="1"/>
              <p:nvPr/>
            </p:nvSpPr>
            <p:spPr>
              <a:xfrm>
                <a:off x="-11233293" y="4749642"/>
                <a:ext cx="7544043" cy="9726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acc>
                                <m:accPr>
                                  <m:chr m:val="̇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DB82020-62CC-8B46-073E-D6FBC5CBA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233293" y="4749642"/>
                <a:ext cx="7544043" cy="972639"/>
              </a:xfrm>
              <a:prstGeom prst="rect">
                <a:avLst/>
              </a:prstGeom>
              <a:blipFill>
                <a:blip r:embed="rId7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58">
                <a:extLst>
                  <a:ext uri="{FF2B5EF4-FFF2-40B4-BE49-F238E27FC236}">
                    <a16:creationId xmlns:a16="http://schemas.microsoft.com/office/drawing/2014/main" id="{A5A75C3F-DC35-BAF2-FDFF-6FC10F5A9369}"/>
                  </a:ext>
                </a:extLst>
              </p:cNvPr>
              <p:cNvSpPr txBox="1"/>
              <p:nvPr/>
            </p:nvSpPr>
            <p:spPr>
              <a:xfrm>
                <a:off x="-9346138" y="345605"/>
                <a:ext cx="53603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3200" b="1" dirty="0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Near </a:t>
                </a:r>
                <a:r>
                  <a:rPr lang="es-CO" sz="3200" b="1" dirty="0" err="1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field</a:t>
                </a:r>
                <a:r>
                  <a:rPr lang="es-CO" sz="3200" b="1" dirty="0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E7EBEC"/>
                        </a:solidFill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𝑭</m:t>
                    </m:r>
                    <m:r>
                      <a:rPr lang="en-US" sz="3200" b="1" i="1">
                        <a:solidFill>
                          <a:srgbClr val="E7EBEC"/>
                        </a:solidFill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≪</m:t>
                    </m:r>
                    <m:r>
                      <a:rPr lang="en-US" sz="3200" b="1" i="1">
                        <a:solidFill>
                          <a:srgbClr val="E7EBEC"/>
                        </a:solidFill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𝟏</m:t>
                    </m:r>
                  </m:oMath>
                </a14:m>
                <a:endParaRPr lang="es-CO" sz="3200" b="1" dirty="0">
                  <a:solidFill>
                    <a:srgbClr val="E7EBEC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endParaRPr>
              </a:p>
            </p:txBody>
          </p:sp>
        </mc:Choice>
        <mc:Fallback xmlns="">
          <p:sp>
            <p:nvSpPr>
              <p:cNvPr id="3" name="CuadroTexto 58">
                <a:extLst>
                  <a:ext uri="{FF2B5EF4-FFF2-40B4-BE49-F238E27FC236}">
                    <a16:creationId xmlns:a16="http://schemas.microsoft.com/office/drawing/2014/main" id="{A5A75C3F-DC35-BAF2-FDFF-6FC10F5A9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346138" y="345605"/>
                <a:ext cx="5360311" cy="584775"/>
              </a:xfrm>
              <a:prstGeom prst="rect">
                <a:avLst/>
              </a:prstGeom>
              <a:blipFill>
                <a:blip r:embed="rId8"/>
                <a:stretch>
                  <a:fillRect l="-2958" t="-12500" b="-34375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14DD9D-672F-2B85-23CE-F20509538E6C}"/>
                  </a:ext>
                </a:extLst>
              </p:cNvPr>
              <p:cNvSpPr txBox="1"/>
              <p:nvPr/>
            </p:nvSpPr>
            <p:spPr>
              <a:xfrm>
                <a:off x="-8028956" y="1445909"/>
                <a:ext cx="7614460" cy="1365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𝒓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𝒏𝒆𝒂𝒓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 smtClean="0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  <m:t>𝟒</m:t>
                                  </m:r>
                                  <m:sSub>
                                    <m:sSubPr>
                                      <m:ctrlPr>
                                        <a:rPr lang="en-US" sz="2800" b="1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sz="2800" b="1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𝒙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 smtClean="0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b="1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1" i="0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𝚫</m:t>
                                      </m:r>
                                      <m:r>
                                        <a:rPr lang="en-US" sz="2800" b="1" i="0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 </m:t>
                                      </m:r>
                                      <m:r>
                                        <a:rPr lang="en-US" sz="2800" b="1" i="0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𝐱</m:t>
                                      </m:r>
                                    </m:num>
                                    <m:den>
                                      <m:r>
                                        <a:rPr lang="en-US" sz="2800" b="1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𝑴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CO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14DD9D-672F-2B85-23CE-F20509538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028956" y="1445909"/>
                <a:ext cx="7614460" cy="13653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925315-E98D-E128-75FE-028B69027154}"/>
                  </a:ext>
                </a:extLst>
              </p:cNvPr>
              <p:cNvSpPr txBox="1"/>
              <p:nvPr/>
            </p:nvSpPr>
            <p:spPr>
              <a:xfrm>
                <a:off x="17020468" y="3856098"/>
                <a:ext cx="7614460" cy="1365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𝒓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𝒇𝒂𝒓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sz="2800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2⋅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800" b="0" i="1" smtClean="0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  <m:t>,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800" b="0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𝜆</m:t>
                                      </m:r>
                                      <m:f>
                                        <m:fPr>
                                          <m:ctrlPr>
                                            <a:rPr lang="en-US" sz="2800" b="0" i="1" smtClean="0">
                                              <a:solidFill>
                                                <a:srgbClr val="E7EBEC"/>
                                              </a:solidFill>
                                              <a:latin typeface="Cambria Math" panose="02040503050406030204" pitchFamily="18" charset="0"/>
                                              <a:cs typeface="Mongolian Baiti" panose="03000500000000000000" pitchFamily="66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800" b="0" i="1" smtClean="0">
                                                  <a:solidFill>
                                                    <a:srgbClr val="E7EBEC"/>
                                                  </a:solidFill>
                                                  <a:latin typeface="Cambria Math" panose="02040503050406030204" pitchFamily="18" charset="0"/>
                                                  <a:cs typeface="Mongolian Baiti" panose="03000500000000000000" pitchFamily="66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0" i="1" smtClean="0">
                                                  <a:solidFill>
                                                    <a:srgbClr val="E7EBEC"/>
                                                  </a:solidFill>
                                                  <a:latin typeface="Cambria Math" panose="02040503050406030204" pitchFamily="18" charset="0"/>
                                                  <a:cs typeface="Mongolian Baiti" panose="03000500000000000000" pitchFamily="66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0" i="1" smtClean="0">
                                                  <a:solidFill>
                                                    <a:srgbClr val="E7EBEC"/>
                                                  </a:solidFill>
                                                  <a:latin typeface="Cambria Math" panose="02040503050406030204" pitchFamily="18" charset="0"/>
                                                  <a:cs typeface="Mongolian Baiti" panose="03000500000000000000" pitchFamily="66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2800" b="0" i="1" smtClean="0">
                                              <a:solidFill>
                                                <a:srgbClr val="E7EBEC"/>
                                              </a:solidFill>
                                              <a:latin typeface="Cambria Math" panose="02040503050406030204" pitchFamily="18" charset="0"/>
                                              <a:cs typeface="Mongolian Baiti" panose="03000500000000000000" pitchFamily="66" charset="0"/>
                                            </a:rPr>
                                            <m:t>𝑀</m:t>
                                          </m:r>
                                        </m:den>
                                      </m:f>
                                    </m:e>
                                  </m:rad>
                                </m:e>
                              </m:d>
                            </m:e>
                          </m:func>
                          <m:r>
                            <a:rPr lang="en-US" sz="2800" b="0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b="1" i="1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1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𝚫</m:t>
                                      </m:r>
                                      <m:r>
                                        <a:rPr lang="en-US" sz="2800" b="1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 </m:t>
                                      </m:r>
                                      <m:r>
                                        <a:rPr lang="en-US" sz="2800" b="1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𝐱</m:t>
                                      </m:r>
                                    </m:num>
                                    <m:den>
                                      <m:r>
                                        <a:rPr lang="en-US" sz="2800" b="1" i="1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𝑴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CO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925315-E98D-E128-75FE-028B69027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0468" y="3856098"/>
                <a:ext cx="7614460" cy="13653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58">
                <a:extLst>
                  <a:ext uri="{FF2B5EF4-FFF2-40B4-BE49-F238E27FC236}">
                    <a16:creationId xmlns:a16="http://schemas.microsoft.com/office/drawing/2014/main" id="{964C30AF-9782-D41D-49A8-07E48D48FC61}"/>
                  </a:ext>
                </a:extLst>
              </p:cNvPr>
              <p:cNvSpPr txBox="1"/>
              <p:nvPr/>
            </p:nvSpPr>
            <p:spPr>
              <a:xfrm>
                <a:off x="15703286" y="3119521"/>
                <a:ext cx="53603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3200" b="1" dirty="0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Far </a:t>
                </a:r>
                <a:r>
                  <a:rPr lang="es-CO" sz="3200" b="1" dirty="0" err="1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field</a:t>
                </a:r>
                <a:r>
                  <a:rPr lang="es-CO" sz="3200" b="1" dirty="0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E7EBEC"/>
                        </a:solidFill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𝐅</m:t>
                    </m:r>
                    <m:r>
                      <a:rPr lang="en-US" sz="3200" b="1" i="0" smtClean="0">
                        <a:solidFill>
                          <a:srgbClr val="E7EBEC"/>
                        </a:solidFill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≫</m:t>
                    </m:r>
                    <m:r>
                      <a:rPr lang="en-US" sz="3200" b="1" i="1" smtClean="0">
                        <a:solidFill>
                          <a:srgbClr val="E7EBEC"/>
                        </a:solidFill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𝟏</m:t>
                    </m:r>
                  </m:oMath>
                </a14:m>
                <a:endParaRPr lang="es-CO" sz="3200" b="1" dirty="0">
                  <a:solidFill>
                    <a:srgbClr val="E7EBEC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endParaRPr>
              </a:p>
            </p:txBody>
          </p:sp>
        </mc:Choice>
        <mc:Fallback xmlns="">
          <p:sp>
            <p:nvSpPr>
              <p:cNvPr id="7" name="CuadroTexto 58">
                <a:extLst>
                  <a:ext uri="{FF2B5EF4-FFF2-40B4-BE49-F238E27FC236}">
                    <a16:creationId xmlns:a16="http://schemas.microsoft.com/office/drawing/2014/main" id="{964C30AF-9782-D41D-49A8-07E48D48F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3286" y="3119521"/>
                <a:ext cx="5360311" cy="584775"/>
              </a:xfrm>
              <a:prstGeom prst="rect">
                <a:avLst/>
              </a:prstGeom>
              <a:blipFill>
                <a:blip r:embed="rId11"/>
                <a:stretch>
                  <a:fillRect l="-2958" t="-12500" b="-34375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C05655-D238-E9E3-5815-DA3589172278}"/>
                  </a:ext>
                </a:extLst>
              </p:cNvPr>
              <p:cNvSpPr txBox="1"/>
              <p:nvPr/>
            </p:nvSpPr>
            <p:spPr>
              <a:xfrm>
                <a:off x="-4878480" y="168061"/>
                <a:ext cx="3798561" cy="9679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𝑭</m:t>
                      </m:r>
                      <m:r>
                        <a:rPr lang="en-US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𝑳</m:t>
                          </m:r>
                          <m: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𝝀</m:t>
                          </m:r>
                        </m:den>
                      </m:f>
                    </m:oMath>
                  </m:oMathPara>
                </a14:m>
                <a:endParaRPr lang="en-CO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C05655-D238-E9E3-5815-DA3589172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78480" y="168061"/>
                <a:ext cx="3798561" cy="96795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11A5E53D-ADAE-221C-287A-933BE18F87DB}"/>
              </a:ext>
            </a:extLst>
          </p:cNvPr>
          <p:cNvGrpSpPr/>
          <p:nvPr/>
        </p:nvGrpSpPr>
        <p:grpSpPr>
          <a:xfrm>
            <a:off x="13027931" y="5644818"/>
            <a:ext cx="16211509" cy="1213182"/>
            <a:chOff x="-2888763" y="5813217"/>
            <a:chExt cx="15016365" cy="2072655"/>
          </a:xfrm>
        </p:grpSpPr>
        <p:sp>
          <p:nvSpPr>
            <p:cNvPr id="20" name="Triángulo isósceles 113">
              <a:extLst>
                <a:ext uri="{FF2B5EF4-FFF2-40B4-BE49-F238E27FC236}">
                  <a16:creationId xmlns:a16="http://schemas.microsoft.com/office/drawing/2014/main" id="{B78BA025-321F-CD56-7D38-0395A41ACF50}"/>
                </a:ext>
              </a:extLst>
            </p:cNvPr>
            <p:cNvSpPr/>
            <p:nvPr/>
          </p:nvSpPr>
          <p:spPr>
            <a:xfrm rot="16200000">
              <a:off x="4251853" y="-901060"/>
              <a:ext cx="735134" cy="15016365"/>
            </a:xfrm>
            <a:prstGeom prst="triangle">
              <a:avLst>
                <a:gd name="adj" fmla="val 39504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Trapecio 91">
              <a:extLst>
                <a:ext uri="{FF2B5EF4-FFF2-40B4-BE49-F238E27FC236}">
                  <a16:creationId xmlns:a16="http://schemas.microsoft.com/office/drawing/2014/main" id="{56E2E692-AF41-F1CF-8E6C-8DD4468AF0C0}"/>
                </a:ext>
              </a:extLst>
            </p:cNvPr>
            <p:cNvSpPr/>
            <p:nvPr/>
          </p:nvSpPr>
          <p:spPr>
            <a:xfrm rot="5400000">
              <a:off x="1147893" y="6488370"/>
              <a:ext cx="1161143" cy="417223"/>
            </a:xfrm>
            <a:prstGeom prst="trapezoid">
              <a:avLst/>
            </a:prstGeom>
            <a:solidFill>
              <a:srgbClr val="680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Rectángulo 92">
              <a:extLst>
                <a:ext uri="{FF2B5EF4-FFF2-40B4-BE49-F238E27FC236}">
                  <a16:creationId xmlns:a16="http://schemas.microsoft.com/office/drawing/2014/main" id="{A9E18DEA-E441-31BE-A9E3-E447EDE17D43}"/>
                </a:ext>
              </a:extLst>
            </p:cNvPr>
            <p:cNvSpPr/>
            <p:nvPr/>
          </p:nvSpPr>
          <p:spPr>
            <a:xfrm>
              <a:off x="434006" y="5978962"/>
              <a:ext cx="1085850" cy="1900701"/>
            </a:xfrm>
            <a:prstGeom prst="rect">
              <a:avLst/>
            </a:prstGeom>
            <a:solidFill>
              <a:srgbClr val="8906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3" name="Rectángulo 93">
              <a:extLst>
                <a:ext uri="{FF2B5EF4-FFF2-40B4-BE49-F238E27FC236}">
                  <a16:creationId xmlns:a16="http://schemas.microsoft.com/office/drawing/2014/main" id="{44D038FE-8504-26D3-A136-DEC46148E08E}"/>
                </a:ext>
              </a:extLst>
            </p:cNvPr>
            <p:cNvSpPr/>
            <p:nvPr/>
          </p:nvSpPr>
          <p:spPr>
            <a:xfrm>
              <a:off x="1266764" y="5985171"/>
              <a:ext cx="253092" cy="1900701"/>
            </a:xfrm>
            <a:prstGeom prst="rect">
              <a:avLst/>
            </a:prstGeom>
            <a:solidFill>
              <a:srgbClr val="680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" name="Elipse 119">
              <a:extLst>
                <a:ext uri="{FF2B5EF4-FFF2-40B4-BE49-F238E27FC236}">
                  <a16:creationId xmlns:a16="http://schemas.microsoft.com/office/drawing/2014/main" id="{3AAED8C6-1199-FADA-9AFF-8372D4F77459}"/>
                </a:ext>
              </a:extLst>
            </p:cNvPr>
            <p:cNvSpPr/>
            <p:nvPr/>
          </p:nvSpPr>
          <p:spPr>
            <a:xfrm rot="7030039">
              <a:off x="5904136" y="6242405"/>
              <a:ext cx="1754894" cy="91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Rectángulo 2">
              <a:extLst>
                <a:ext uri="{FF2B5EF4-FFF2-40B4-BE49-F238E27FC236}">
                  <a16:creationId xmlns:a16="http://schemas.microsoft.com/office/drawing/2014/main" id="{B05B2599-68E2-3059-DAF7-1B1C9285E434}"/>
                </a:ext>
              </a:extLst>
            </p:cNvPr>
            <p:cNvSpPr/>
            <p:nvPr/>
          </p:nvSpPr>
          <p:spPr>
            <a:xfrm>
              <a:off x="5294641" y="5838211"/>
              <a:ext cx="122212" cy="1717539"/>
            </a:xfrm>
            <a:prstGeom prst="rect">
              <a:avLst/>
            </a:prstGeom>
            <a:solidFill>
              <a:srgbClr val="FF5100"/>
            </a:solidFill>
            <a:ln>
              <a:solidFill>
                <a:srgbClr val="0B20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" name="Rectángulo 2">
              <a:extLst>
                <a:ext uri="{FF2B5EF4-FFF2-40B4-BE49-F238E27FC236}">
                  <a16:creationId xmlns:a16="http://schemas.microsoft.com/office/drawing/2014/main" id="{F8943F89-FBCE-B8F7-19B3-786576D8E71C}"/>
                </a:ext>
              </a:extLst>
            </p:cNvPr>
            <p:cNvSpPr/>
            <p:nvPr/>
          </p:nvSpPr>
          <p:spPr>
            <a:xfrm>
              <a:off x="8168687" y="5813217"/>
              <a:ext cx="122212" cy="171753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FAA9FA7-1A69-9B87-D2E2-F66BA0A0B1CE}"/>
              </a:ext>
            </a:extLst>
          </p:cNvPr>
          <p:cNvGrpSpPr/>
          <p:nvPr/>
        </p:nvGrpSpPr>
        <p:grpSpPr>
          <a:xfrm>
            <a:off x="-17042473" y="2551499"/>
            <a:ext cx="16211509" cy="1249422"/>
            <a:chOff x="-2888763" y="5751303"/>
            <a:chExt cx="15016365" cy="2134569"/>
          </a:xfrm>
        </p:grpSpPr>
        <p:sp>
          <p:nvSpPr>
            <p:cNvPr id="29" name="Triángulo isósceles 113">
              <a:extLst>
                <a:ext uri="{FF2B5EF4-FFF2-40B4-BE49-F238E27FC236}">
                  <a16:creationId xmlns:a16="http://schemas.microsoft.com/office/drawing/2014/main" id="{344EB004-74F9-5AFB-3CDD-84F099AAE80E}"/>
                </a:ext>
              </a:extLst>
            </p:cNvPr>
            <p:cNvSpPr/>
            <p:nvPr/>
          </p:nvSpPr>
          <p:spPr>
            <a:xfrm rot="16200000">
              <a:off x="4251853" y="-901060"/>
              <a:ext cx="735134" cy="15016365"/>
            </a:xfrm>
            <a:prstGeom prst="triangle">
              <a:avLst>
                <a:gd name="adj" fmla="val 39504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Trapecio 91">
              <a:extLst>
                <a:ext uri="{FF2B5EF4-FFF2-40B4-BE49-F238E27FC236}">
                  <a16:creationId xmlns:a16="http://schemas.microsoft.com/office/drawing/2014/main" id="{EA531A0B-6D77-7689-1E53-72BEBFB665E0}"/>
                </a:ext>
              </a:extLst>
            </p:cNvPr>
            <p:cNvSpPr/>
            <p:nvPr/>
          </p:nvSpPr>
          <p:spPr>
            <a:xfrm rot="5400000">
              <a:off x="1147893" y="6488370"/>
              <a:ext cx="1161143" cy="417223"/>
            </a:xfrm>
            <a:prstGeom prst="trapezoid">
              <a:avLst/>
            </a:prstGeom>
            <a:solidFill>
              <a:srgbClr val="680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1" name="Rectángulo 92">
              <a:extLst>
                <a:ext uri="{FF2B5EF4-FFF2-40B4-BE49-F238E27FC236}">
                  <a16:creationId xmlns:a16="http://schemas.microsoft.com/office/drawing/2014/main" id="{BFF702F4-29E9-AE83-0D46-CF3B7F130B66}"/>
                </a:ext>
              </a:extLst>
            </p:cNvPr>
            <p:cNvSpPr/>
            <p:nvPr/>
          </p:nvSpPr>
          <p:spPr>
            <a:xfrm>
              <a:off x="434006" y="5978962"/>
              <a:ext cx="1085850" cy="1900701"/>
            </a:xfrm>
            <a:prstGeom prst="rect">
              <a:avLst/>
            </a:prstGeom>
            <a:solidFill>
              <a:srgbClr val="8906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2" name="Rectángulo 93">
              <a:extLst>
                <a:ext uri="{FF2B5EF4-FFF2-40B4-BE49-F238E27FC236}">
                  <a16:creationId xmlns:a16="http://schemas.microsoft.com/office/drawing/2014/main" id="{11A4A9B5-5CF5-5DC9-3F2E-F0681F7930EC}"/>
                </a:ext>
              </a:extLst>
            </p:cNvPr>
            <p:cNvSpPr/>
            <p:nvPr/>
          </p:nvSpPr>
          <p:spPr>
            <a:xfrm>
              <a:off x="1266764" y="5985171"/>
              <a:ext cx="253092" cy="1900701"/>
            </a:xfrm>
            <a:prstGeom prst="rect">
              <a:avLst/>
            </a:prstGeom>
            <a:solidFill>
              <a:srgbClr val="680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3" name="Elipse 119">
              <a:extLst>
                <a:ext uri="{FF2B5EF4-FFF2-40B4-BE49-F238E27FC236}">
                  <a16:creationId xmlns:a16="http://schemas.microsoft.com/office/drawing/2014/main" id="{83CEDEEC-199E-CFA5-E92A-B6FCCACC6C07}"/>
                </a:ext>
              </a:extLst>
            </p:cNvPr>
            <p:cNvSpPr/>
            <p:nvPr/>
          </p:nvSpPr>
          <p:spPr>
            <a:xfrm rot="7030039">
              <a:off x="7124774" y="6179625"/>
              <a:ext cx="1754894" cy="91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4" name="Rectángulo 2">
              <a:extLst>
                <a:ext uri="{FF2B5EF4-FFF2-40B4-BE49-F238E27FC236}">
                  <a16:creationId xmlns:a16="http://schemas.microsoft.com/office/drawing/2014/main" id="{536C4F08-840E-D0D0-0719-C82829EEC843}"/>
                </a:ext>
              </a:extLst>
            </p:cNvPr>
            <p:cNvSpPr/>
            <p:nvPr/>
          </p:nvSpPr>
          <p:spPr>
            <a:xfrm>
              <a:off x="5294641" y="5838211"/>
              <a:ext cx="122212" cy="1717539"/>
            </a:xfrm>
            <a:prstGeom prst="rect">
              <a:avLst/>
            </a:prstGeom>
            <a:solidFill>
              <a:srgbClr val="FF5100"/>
            </a:solidFill>
            <a:ln>
              <a:solidFill>
                <a:srgbClr val="0B20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5" name="Rectángulo 2">
              <a:extLst>
                <a:ext uri="{FF2B5EF4-FFF2-40B4-BE49-F238E27FC236}">
                  <a16:creationId xmlns:a16="http://schemas.microsoft.com/office/drawing/2014/main" id="{0BB51B72-17AC-2918-F26D-3DD01FE5AB1B}"/>
                </a:ext>
              </a:extLst>
            </p:cNvPr>
            <p:cNvSpPr/>
            <p:nvPr/>
          </p:nvSpPr>
          <p:spPr>
            <a:xfrm>
              <a:off x="11117031" y="5751303"/>
              <a:ext cx="122212" cy="171753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D68E2D27-60B1-4234-9809-A7D16049D228}"/>
              </a:ext>
            </a:extLst>
          </p:cNvPr>
          <p:cNvGrpSpPr/>
          <p:nvPr/>
        </p:nvGrpSpPr>
        <p:grpSpPr>
          <a:xfrm>
            <a:off x="5581650" y="-9372600"/>
            <a:ext cx="4838700" cy="914400"/>
            <a:chOff x="0" y="0"/>
            <a:chExt cx="4572000" cy="6037243"/>
          </a:xfrm>
        </p:grpSpPr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EDE01D70-5EA4-415C-B7BD-6073AAB4F843}"/>
                </a:ext>
              </a:extLst>
            </p:cNvPr>
            <p:cNvSpPr/>
            <p:nvPr/>
          </p:nvSpPr>
          <p:spPr>
            <a:xfrm>
              <a:off x="0" y="0"/>
              <a:ext cx="914400" cy="6037243"/>
            </a:xfrm>
            <a:prstGeom prst="rect">
              <a:avLst/>
            </a:prstGeom>
            <a:solidFill>
              <a:srgbClr val="E7EB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21754438-880A-448F-9EB4-AECCE03C9F63}"/>
                </a:ext>
              </a:extLst>
            </p:cNvPr>
            <p:cNvSpPr/>
            <p:nvPr/>
          </p:nvSpPr>
          <p:spPr>
            <a:xfrm>
              <a:off x="914400" y="0"/>
              <a:ext cx="914400" cy="6037243"/>
            </a:xfrm>
            <a:prstGeom prst="rect">
              <a:avLst/>
            </a:prstGeom>
            <a:solidFill>
              <a:srgbClr val="FF5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17641B6B-1981-405D-8CAC-6AB6AED1E333}"/>
                </a:ext>
              </a:extLst>
            </p:cNvPr>
            <p:cNvSpPr/>
            <p:nvPr/>
          </p:nvSpPr>
          <p:spPr>
            <a:xfrm>
              <a:off x="1828800" y="0"/>
              <a:ext cx="914400" cy="6037243"/>
            </a:xfrm>
            <a:prstGeom prst="rect">
              <a:avLst/>
            </a:prstGeom>
            <a:solidFill>
              <a:srgbClr val="0B20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2556FDEA-0859-446B-8940-02D0615BA10D}"/>
                </a:ext>
              </a:extLst>
            </p:cNvPr>
            <p:cNvSpPr/>
            <p:nvPr/>
          </p:nvSpPr>
          <p:spPr>
            <a:xfrm>
              <a:off x="2743200" y="0"/>
              <a:ext cx="914400" cy="6037243"/>
            </a:xfrm>
            <a:prstGeom prst="rect">
              <a:avLst/>
            </a:prstGeom>
            <a:solidFill>
              <a:srgbClr val="8906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3348475E-4BAE-44CE-A9BF-9A3F37F54DBB}"/>
                </a:ext>
              </a:extLst>
            </p:cNvPr>
            <p:cNvSpPr/>
            <p:nvPr/>
          </p:nvSpPr>
          <p:spPr>
            <a:xfrm>
              <a:off x="3657600" y="0"/>
              <a:ext cx="914400" cy="6037243"/>
            </a:xfrm>
            <a:prstGeom prst="rect">
              <a:avLst/>
            </a:prstGeom>
            <a:solidFill>
              <a:srgbClr val="0532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46" name="Trapecio 45">
            <a:extLst>
              <a:ext uri="{FF2B5EF4-FFF2-40B4-BE49-F238E27FC236}">
                <a16:creationId xmlns:a16="http://schemas.microsoft.com/office/drawing/2014/main" id="{518A233D-A7F8-497C-89D1-BF1C88DC87AB}"/>
              </a:ext>
            </a:extLst>
          </p:cNvPr>
          <p:cNvSpPr/>
          <p:nvPr/>
        </p:nvSpPr>
        <p:spPr>
          <a:xfrm rot="15824941">
            <a:off x="4724789" y="73395"/>
            <a:ext cx="928393" cy="12986751"/>
          </a:xfrm>
          <a:prstGeom prst="trapezoid">
            <a:avLst>
              <a:gd name="adj" fmla="val 50000"/>
            </a:avLst>
          </a:prstGeom>
          <a:solidFill>
            <a:srgbClr val="E6E6E6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" name="Trapecio 60">
            <a:extLst>
              <a:ext uri="{FF2B5EF4-FFF2-40B4-BE49-F238E27FC236}">
                <a16:creationId xmlns:a16="http://schemas.microsoft.com/office/drawing/2014/main" id="{846BB10D-BF34-4CC6-B1E8-AFFF2DBE6015}"/>
              </a:ext>
            </a:extLst>
          </p:cNvPr>
          <p:cNvSpPr/>
          <p:nvPr/>
        </p:nvSpPr>
        <p:spPr>
          <a:xfrm rot="15824941">
            <a:off x="4642967" y="-1938046"/>
            <a:ext cx="927859" cy="12986751"/>
          </a:xfrm>
          <a:prstGeom prst="trapezoid">
            <a:avLst>
              <a:gd name="adj" fmla="val 50000"/>
            </a:avLst>
          </a:prstGeom>
          <a:solidFill>
            <a:srgbClr val="E6E6E6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Trapecio 61">
            <a:extLst>
              <a:ext uri="{FF2B5EF4-FFF2-40B4-BE49-F238E27FC236}">
                <a16:creationId xmlns:a16="http://schemas.microsoft.com/office/drawing/2014/main" id="{960F26C7-2C7F-4EC2-8539-E7599D3B358F}"/>
              </a:ext>
            </a:extLst>
          </p:cNvPr>
          <p:cNvSpPr/>
          <p:nvPr/>
        </p:nvSpPr>
        <p:spPr>
          <a:xfrm rot="15824941">
            <a:off x="4474815" y="-3870691"/>
            <a:ext cx="1039503" cy="12986751"/>
          </a:xfrm>
          <a:prstGeom prst="trapezoid">
            <a:avLst>
              <a:gd name="adj" fmla="val 50000"/>
            </a:avLst>
          </a:prstGeom>
          <a:solidFill>
            <a:srgbClr val="E6E6E6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" name="Trapecio 62">
            <a:extLst>
              <a:ext uri="{FF2B5EF4-FFF2-40B4-BE49-F238E27FC236}">
                <a16:creationId xmlns:a16="http://schemas.microsoft.com/office/drawing/2014/main" id="{71AA32E2-7AD4-4745-B0A9-9327462B463A}"/>
              </a:ext>
            </a:extLst>
          </p:cNvPr>
          <p:cNvSpPr/>
          <p:nvPr/>
        </p:nvSpPr>
        <p:spPr>
          <a:xfrm rot="15824941">
            <a:off x="4495032" y="2093941"/>
            <a:ext cx="928393" cy="12986751"/>
          </a:xfrm>
          <a:prstGeom prst="trapezoid">
            <a:avLst>
              <a:gd name="adj" fmla="val 50000"/>
            </a:avLst>
          </a:prstGeom>
          <a:solidFill>
            <a:srgbClr val="E6E6E6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4F70171C-6FD1-423E-AA85-C9E1AB2FD911}"/>
              </a:ext>
            </a:extLst>
          </p:cNvPr>
          <p:cNvSpPr/>
          <p:nvPr/>
        </p:nvSpPr>
        <p:spPr>
          <a:xfrm rot="16200000">
            <a:off x="11157448" y="8310634"/>
            <a:ext cx="995655" cy="9862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1A1CAC25-7A41-4C50-8AAC-2C184B9B5BDF}"/>
              </a:ext>
            </a:extLst>
          </p:cNvPr>
          <p:cNvSpPr/>
          <p:nvPr/>
        </p:nvSpPr>
        <p:spPr>
          <a:xfrm rot="16200000">
            <a:off x="11157448" y="7314980"/>
            <a:ext cx="995655" cy="986251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FB2C92EC-C272-4C12-8BE2-548F45A0FC7E}"/>
              </a:ext>
            </a:extLst>
          </p:cNvPr>
          <p:cNvSpPr/>
          <p:nvPr/>
        </p:nvSpPr>
        <p:spPr>
          <a:xfrm rot="16200000">
            <a:off x="11157448" y="6319321"/>
            <a:ext cx="995655" cy="9862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88B6D45B-1A4E-48FE-BA54-8B0E0943A05B}"/>
              </a:ext>
            </a:extLst>
          </p:cNvPr>
          <p:cNvSpPr/>
          <p:nvPr/>
        </p:nvSpPr>
        <p:spPr>
          <a:xfrm rot="16200000">
            <a:off x="11157448" y="5323667"/>
            <a:ext cx="995655" cy="986251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DFB69EA6-CA40-4D62-A229-83B88367C369}"/>
              </a:ext>
            </a:extLst>
          </p:cNvPr>
          <p:cNvSpPr/>
          <p:nvPr/>
        </p:nvSpPr>
        <p:spPr>
          <a:xfrm rot="16200000">
            <a:off x="11157448" y="4328009"/>
            <a:ext cx="995655" cy="9862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E248BFB4-4CF4-4FE6-B75D-0C1DF4E83E4B}"/>
              </a:ext>
            </a:extLst>
          </p:cNvPr>
          <p:cNvSpPr/>
          <p:nvPr/>
        </p:nvSpPr>
        <p:spPr>
          <a:xfrm rot="16200000">
            <a:off x="11157448" y="3332354"/>
            <a:ext cx="995655" cy="986251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20ADB3A9-42F4-4F99-8E76-86865B9A1960}"/>
              </a:ext>
            </a:extLst>
          </p:cNvPr>
          <p:cNvSpPr/>
          <p:nvPr/>
        </p:nvSpPr>
        <p:spPr>
          <a:xfrm rot="16200000">
            <a:off x="11157448" y="2336696"/>
            <a:ext cx="995655" cy="9862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FAFE6D2A-1FD4-41B1-86DA-9DC622362CB7}"/>
              </a:ext>
            </a:extLst>
          </p:cNvPr>
          <p:cNvSpPr/>
          <p:nvPr/>
        </p:nvSpPr>
        <p:spPr>
          <a:xfrm rot="16200000">
            <a:off x="11157448" y="1341041"/>
            <a:ext cx="995655" cy="986251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uadroTexto 71">
                <a:extLst>
                  <a:ext uri="{FF2B5EF4-FFF2-40B4-BE49-F238E27FC236}">
                    <a16:creationId xmlns:a16="http://schemas.microsoft.com/office/drawing/2014/main" id="{42745BE9-D645-4CC0-A710-C078C12C1994}"/>
                  </a:ext>
                </a:extLst>
              </p:cNvPr>
              <p:cNvSpPr txBox="1"/>
              <p:nvPr/>
            </p:nvSpPr>
            <p:spPr>
              <a:xfrm rot="21241228">
                <a:off x="898149" y="2960110"/>
                <a:ext cx="992505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4400" b="1" dirty="0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Data </a:t>
                </a:r>
                <a:r>
                  <a:rPr lang="es-CO" sz="4400" b="1" dirty="0" err="1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is</a:t>
                </a:r>
                <a:r>
                  <a:rPr lang="es-CO" sz="4400" b="1" dirty="0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 </a:t>
                </a:r>
                <a:r>
                  <a:rPr lang="es-CO" sz="4400" b="1" dirty="0" err="1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being</a:t>
                </a:r>
                <a:r>
                  <a:rPr lang="es-CO" sz="4400" b="1" dirty="0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 “</a:t>
                </a:r>
                <a:r>
                  <a:rPr lang="es-CO" sz="4400" b="1" dirty="0" err="1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compressed</a:t>
                </a:r>
                <a:r>
                  <a:rPr lang="es-CO" sz="4400" b="1" dirty="0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” as </a:t>
                </a:r>
                <a14:m>
                  <m:oMath xmlns:m="http://schemas.openxmlformats.org/officeDocument/2006/math">
                    <m:r>
                      <a:rPr lang="es-CO" sz="4400" b="1" i="1" smtClean="0">
                        <a:solidFill>
                          <a:srgbClr val="E7EBEC"/>
                        </a:solidFill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𝟐𝟓𝟓</m:t>
                    </m:r>
                    <m:r>
                      <a:rPr lang="es-CO" sz="4400" b="1" i="1" smtClean="0">
                        <a:solidFill>
                          <a:srgbClr val="E7EBEC"/>
                        </a:solidFill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×</m:t>
                    </m:r>
                    <m:r>
                      <a:rPr lang="es-CO" sz="4400" b="1" i="1" smtClean="0">
                        <a:solidFill>
                          <a:srgbClr val="E7EBEC"/>
                        </a:solidFill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𝟏𝟐𝟕</m:t>
                    </m:r>
                  </m:oMath>
                </a14:m>
                <a:r>
                  <a:rPr lang="es-CO" sz="4400" b="1" dirty="0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 blocks </a:t>
                </a:r>
              </a:p>
            </p:txBody>
          </p:sp>
        </mc:Choice>
        <mc:Fallback xmlns="">
          <p:sp>
            <p:nvSpPr>
              <p:cNvPr id="72" name="CuadroTexto 71">
                <a:extLst>
                  <a:ext uri="{FF2B5EF4-FFF2-40B4-BE49-F238E27FC236}">
                    <a16:creationId xmlns:a16="http://schemas.microsoft.com/office/drawing/2014/main" id="{42745BE9-D645-4CC0-A710-C078C12C1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241228">
                <a:off x="898149" y="2960110"/>
                <a:ext cx="9925050" cy="1446550"/>
              </a:xfrm>
              <a:prstGeom prst="rect">
                <a:avLst/>
              </a:prstGeom>
              <a:blipFill>
                <a:blip r:embed="rId13"/>
                <a:stretch>
                  <a:fillRect l="-2553" b="-11794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CuadroTexto 72">
            <a:extLst>
              <a:ext uri="{FF2B5EF4-FFF2-40B4-BE49-F238E27FC236}">
                <a16:creationId xmlns:a16="http://schemas.microsoft.com/office/drawing/2014/main" id="{F3F88D2B-6ED2-4C34-A00F-5E1E5E385C56}"/>
              </a:ext>
            </a:extLst>
          </p:cNvPr>
          <p:cNvSpPr txBox="1"/>
          <p:nvPr/>
        </p:nvSpPr>
        <p:spPr>
          <a:xfrm rot="21241228">
            <a:off x="1084342" y="4711320"/>
            <a:ext cx="99250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At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least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an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aditional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exposure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step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is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necessary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to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collect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the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same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information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5">
                <a:extLst>
                  <a:ext uri="{FF2B5EF4-FFF2-40B4-BE49-F238E27FC236}">
                    <a16:creationId xmlns:a16="http://schemas.microsoft.com/office/drawing/2014/main" id="{DBD78EBF-985D-4B88-944A-B44070640556}"/>
                  </a:ext>
                </a:extLst>
              </p:cNvPr>
              <p:cNvSpPr txBox="1"/>
              <p:nvPr/>
            </p:nvSpPr>
            <p:spPr>
              <a:xfrm rot="21137306">
                <a:off x="1343655" y="7128456"/>
                <a:ext cx="7614460" cy="11409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3600" b="1" i="0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𝚫</m:t>
                      </m:r>
                      <m:sSub>
                        <m:sSubPr>
                          <m:ctrlPr>
                            <a:rPr lang="es-CO" sz="36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sSubPr>
                        <m:e>
                          <m:r>
                            <a:rPr lang="es-CO" sz="3600" b="1" i="0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𝐲</m:t>
                          </m:r>
                        </m:e>
                        <m:sub>
                          <m:r>
                            <a:rPr lang="es-CO" sz="3600" b="1" i="0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𝐤</m:t>
                          </m:r>
                        </m:sub>
                      </m:sSub>
                      <m:r>
                        <a:rPr lang="es-CO" sz="3600" b="1" i="0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=</m:t>
                      </m:r>
                      <m:f>
                        <m:fPr>
                          <m:ctrlPr>
                            <a:rPr lang="es-CO" sz="36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fPr>
                        <m:num>
                          <m:r>
                            <a:rPr lang="es-CO" sz="36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𝒌</m:t>
                          </m:r>
                          <m:r>
                            <a:rPr lang="es-CO" sz="36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−</m:t>
                          </m:r>
                          <m:r>
                            <a:rPr lang="es-CO" sz="36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𝟏</m:t>
                          </m:r>
                        </m:num>
                        <m:den>
                          <m:r>
                            <a:rPr lang="es-CO" sz="36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𝑲</m:t>
                          </m:r>
                        </m:den>
                      </m:f>
                      <m:r>
                        <a:rPr lang="es-CO" sz="36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  </m:t>
                      </m:r>
                      <m:f>
                        <m:fPr>
                          <m:ctrlPr>
                            <a:rPr lang="es-CO" sz="36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CO" sz="36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</m:ctrlPr>
                            </m:sSubPr>
                            <m:e>
                              <m:r>
                                <a:rPr lang="es-CO" sz="36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s-CO" sz="36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s-CO" sz="36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𝑴</m:t>
                          </m:r>
                        </m:den>
                      </m:f>
                      <m:r>
                        <a:rPr lang="es-CO" sz="36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 </m:t>
                      </m:r>
                      <m:sSub>
                        <m:sSubPr>
                          <m:ctrlPr>
                            <a:rPr lang="es-CO" sz="36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sSubPr>
                        <m:e>
                          <m:r>
                            <a:rPr lang="es-CO" sz="36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𝒍</m:t>
                          </m:r>
                        </m:e>
                        <m:sub>
                          <m:r>
                            <a:rPr lang="es-CO" sz="36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en-CO" sz="3600" dirty="0"/>
              </a:p>
            </p:txBody>
          </p:sp>
        </mc:Choice>
        <mc:Fallback xmlns="">
          <p:sp>
            <p:nvSpPr>
              <p:cNvPr id="74" name="TextBox 5">
                <a:extLst>
                  <a:ext uri="{FF2B5EF4-FFF2-40B4-BE49-F238E27FC236}">
                    <a16:creationId xmlns:a16="http://schemas.microsoft.com/office/drawing/2014/main" id="{DBD78EBF-985D-4B88-944A-B44070640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137306">
                <a:off x="1343655" y="7128456"/>
                <a:ext cx="7614460" cy="11409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rapecio 35">
            <a:extLst>
              <a:ext uri="{FF2B5EF4-FFF2-40B4-BE49-F238E27FC236}">
                <a16:creationId xmlns:a16="http://schemas.microsoft.com/office/drawing/2014/main" id="{948B8BC2-2464-42C5-A1FF-A7373A749786}"/>
              </a:ext>
            </a:extLst>
          </p:cNvPr>
          <p:cNvSpPr/>
          <p:nvPr/>
        </p:nvSpPr>
        <p:spPr>
          <a:xfrm rot="5400000">
            <a:off x="5724525" y="-4613404"/>
            <a:ext cx="1562100" cy="11372850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Trapecio 36">
            <a:extLst>
              <a:ext uri="{FF2B5EF4-FFF2-40B4-BE49-F238E27FC236}">
                <a16:creationId xmlns:a16="http://schemas.microsoft.com/office/drawing/2014/main" id="{3DDC4074-7E78-4FAC-8641-FA6835499A7E}"/>
              </a:ext>
            </a:extLst>
          </p:cNvPr>
          <p:cNvSpPr/>
          <p:nvPr/>
        </p:nvSpPr>
        <p:spPr>
          <a:xfrm rot="5400000">
            <a:off x="5492617" y="-4229097"/>
            <a:ext cx="2025915" cy="11372850"/>
          </a:xfrm>
          <a:prstGeom prst="trapezoid">
            <a:avLst/>
          </a:prstGeom>
          <a:solidFill>
            <a:srgbClr val="890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57787811-D643-4027-B26B-DF8B6CB51DFD}"/>
              </a:ext>
            </a:extLst>
          </p:cNvPr>
          <p:cNvSpPr/>
          <p:nvPr/>
        </p:nvSpPr>
        <p:spPr>
          <a:xfrm>
            <a:off x="-227752" y="-529403"/>
            <a:ext cx="1085850" cy="8172450"/>
          </a:xfrm>
          <a:prstGeom prst="rect">
            <a:avLst/>
          </a:prstGeom>
          <a:solidFill>
            <a:srgbClr val="890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0FE0F3A4-7557-4241-A3CD-3AD28B2127BD}"/>
              </a:ext>
            </a:extLst>
          </p:cNvPr>
          <p:cNvSpPr txBox="1"/>
          <p:nvPr/>
        </p:nvSpPr>
        <p:spPr>
          <a:xfrm>
            <a:off x="1061116" y="917347"/>
            <a:ext cx="6456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E7EBEC"/>
                </a:solidFill>
                <a:latin typeface="Bell MT" panose="02020503060305020303" pitchFamily="18" charset="0"/>
              </a:rPr>
              <a:t>Dithering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5610CC3-7956-4BC5-B90E-B82B70379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Particle Setector School UNIANDES - HEP Uniandes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34E64C5-58AA-4D2C-91AE-0A79796C1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1AEA-7BC8-4FCE-9F28-87B06525D751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9392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8.33333E-7 -0.25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-2.08333E-7 -0.25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4.58333E-6 -0.25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8.33333E-7 -0.25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6.25E-7 -0.25 " pathEditMode="relative" rAng="0" ptsTypes="AA">
                                      <p:cBhvr>
                                        <p:cTn id="14" dur="1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07407E-6 L 6.25E-7 -0.25 " pathEditMode="relative" rAng="0" ptsTypes="AA">
                                      <p:cBhvr>
                                        <p:cTn id="16" dur="1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6.25E-7 -0.25 " pathEditMode="relative" rAng="0" ptsTypes="AA">
                                      <p:cBhvr>
                                        <p:cTn id="18" dur="1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6.25E-7 -0.25 " pathEditMode="relative" rAng="0" ptsTypes="AA">
                                      <p:cBhvr>
                                        <p:cTn id="20" dur="1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6.25E-7 -0.25 " pathEditMode="relative" rAng="0" ptsTypes="AA">
                                      <p:cBhvr>
                                        <p:cTn id="22" dur="1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6.25E-7 -0.25 " pathEditMode="relative" rAng="0" ptsTypes="AA">
                                      <p:cBhvr>
                                        <p:cTn id="24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6.25E-7 -0.25 " pathEditMode="relative" rAng="0" ptsTypes="AA">
                                      <p:cBhvr>
                                        <p:cTn id="26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6.25E-7 -0.25 " pathEditMode="relative" rAng="0" ptsTypes="AA">
                                      <p:cBhvr>
                                        <p:cTn id="28" dur="1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8.33333E-7 -0.25 " pathEditMode="relative" rAng="0" ptsTypes="AA">
                                      <p:cBhvr>
                                        <p:cTn id="30" dur="1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11111E-6 L -3.54167E-6 -0.25 " pathEditMode="relative" rAng="0" ptsTypes="AA">
                                      <p:cBhvr>
                                        <p:cTn id="32" dur="1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4.16667E-6 -0.25 " pathEditMode="relative" rAng="0" ptsTypes="AA">
                                      <p:cBhvr>
                                        <p:cTn id="34" dur="1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/>
      <p:bldP spid="73" grpId="0"/>
      <p:bldP spid="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ángulo 3">
            <a:extLst>
              <a:ext uri="{FF2B5EF4-FFF2-40B4-BE49-F238E27FC236}">
                <a16:creationId xmlns:a16="http://schemas.microsoft.com/office/drawing/2014/main" id="{42A6C207-C32F-8E4E-681F-8DEDEEB76AB1}"/>
              </a:ext>
            </a:extLst>
          </p:cNvPr>
          <p:cNvSpPr/>
          <p:nvPr/>
        </p:nvSpPr>
        <p:spPr>
          <a:xfrm>
            <a:off x="-135255" y="-171450"/>
            <a:ext cx="12462510" cy="12820650"/>
          </a:xfrm>
          <a:prstGeom prst="rect">
            <a:avLst/>
          </a:prstGeom>
          <a:solidFill>
            <a:srgbClr val="071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3BA587F-1B31-FA02-545B-1E818F68207D}"/>
                  </a:ext>
                </a:extLst>
              </p:cNvPr>
              <p:cNvSpPr txBox="1"/>
              <p:nvPr/>
            </p:nvSpPr>
            <p:spPr>
              <a:xfrm>
                <a:off x="-11160034" y="1116526"/>
                <a:ext cx="7470784" cy="715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𝑑𝑒𝑡𝑒𝑐𝑡𝑒𝑑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  <m:d>
                                    <m:dPr>
                                      <m:ctrlPr>
                                        <a:rPr lang="es-CO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f>
                                    <m:fPr>
                                      <m:ctrlP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den>
                                  </m:f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3BA587F-1B31-FA02-545B-1E818F682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160034" y="1116526"/>
                <a:ext cx="7470784" cy="7153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5B25DDA-E100-575D-803A-EDB83071B52A}"/>
                  </a:ext>
                </a:extLst>
              </p:cNvPr>
              <p:cNvSpPr txBox="1"/>
              <p:nvPr/>
            </p:nvSpPr>
            <p:spPr>
              <a:xfrm>
                <a:off x="-11233292" y="627204"/>
                <a:ext cx="13078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5B25DDA-E100-575D-803A-EDB83071B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233292" y="627204"/>
                <a:ext cx="130786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uadroTexto 58">
            <a:extLst>
              <a:ext uri="{FF2B5EF4-FFF2-40B4-BE49-F238E27FC236}">
                <a16:creationId xmlns:a16="http://schemas.microsoft.com/office/drawing/2014/main" id="{5ACA1984-2733-B0A9-D556-B9EE08F0CEE6}"/>
              </a:ext>
            </a:extLst>
          </p:cNvPr>
          <p:cNvSpPr txBox="1"/>
          <p:nvPr/>
        </p:nvSpPr>
        <p:spPr>
          <a:xfrm>
            <a:off x="-12121338" y="1887164"/>
            <a:ext cx="2195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Separable</a:t>
            </a:r>
          </a:p>
        </p:txBody>
      </p:sp>
      <p:sp>
        <p:nvSpPr>
          <p:cNvPr id="55" name="Cerrar llave 275">
            <a:extLst>
              <a:ext uri="{FF2B5EF4-FFF2-40B4-BE49-F238E27FC236}">
                <a16:creationId xmlns:a16="http://schemas.microsoft.com/office/drawing/2014/main" id="{143CD5C2-0957-676E-C0C7-016C301A98D6}"/>
              </a:ext>
            </a:extLst>
          </p:cNvPr>
          <p:cNvSpPr/>
          <p:nvPr/>
        </p:nvSpPr>
        <p:spPr>
          <a:xfrm rot="16200000">
            <a:off x="-7724584" y="970366"/>
            <a:ext cx="502834" cy="4039981"/>
          </a:xfrm>
          <a:prstGeom prst="rightBrace">
            <a:avLst>
              <a:gd name="adj1" fmla="val 67544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FD0285F-0AD7-F57D-9092-5EC84E59A48C}"/>
                  </a:ext>
                </a:extLst>
              </p:cNvPr>
              <p:cNvSpPr txBox="1"/>
              <p:nvPr/>
            </p:nvSpPr>
            <p:spPr>
              <a:xfrm>
                <a:off x="-8243716" y="2179551"/>
                <a:ext cx="13078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FD0285F-0AD7-F57D-9092-5EC84E59A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243716" y="2179551"/>
                <a:ext cx="1307869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3B7264E-FF7E-2024-27BF-CF75A90FD636}"/>
                  </a:ext>
                </a:extLst>
              </p:cNvPr>
              <p:cNvSpPr txBox="1"/>
              <p:nvPr/>
            </p:nvSpPr>
            <p:spPr>
              <a:xfrm>
                <a:off x="-4108731" y="2241106"/>
                <a:ext cx="13078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3B7264E-FF7E-2024-27BF-CF75A90FD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08731" y="2241106"/>
                <a:ext cx="1307869" cy="461665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Cerrar llave 275">
            <a:extLst>
              <a:ext uri="{FF2B5EF4-FFF2-40B4-BE49-F238E27FC236}">
                <a16:creationId xmlns:a16="http://schemas.microsoft.com/office/drawing/2014/main" id="{8CFF4236-37C7-9805-B490-54F75915C0C0}"/>
              </a:ext>
            </a:extLst>
          </p:cNvPr>
          <p:cNvSpPr/>
          <p:nvPr/>
        </p:nvSpPr>
        <p:spPr>
          <a:xfrm rot="16200000">
            <a:off x="-3510566" y="970366"/>
            <a:ext cx="502834" cy="4039981"/>
          </a:xfrm>
          <a:prstGeom prst="rightBrace">
            <a:avLst>
              <a:gd name="adj1" fmla="val 67544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EC1403EA-AF81-A631-B5E3-405679A80B90}"/>
              </a:ext>
            </a:extLst>
          </p:cNvPr>
          <p:cNvSpPr txBox="1"/>
          <p:nvPr/>
        </p:nvSpPr>
        <p:spPr>
          <a:xfrm>
            <a:off x="-12121339" y="3954010"/>
            <a:ext cx="10882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Resolution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parallel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to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mask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lines</a:t>
            </a:r>
            <a:endParaRPr lang="es-CO" sz="32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DB82020-62CC-8B46-073E-D6FBC5CBA8E0}"/>
                  </a:ext>
                </a:extLst>
              </p:cNvPr>
              <p:cNvSpPr txBox="1"/>
              <p:nvPr/>
            </p:nvSpPr>
            <p:spPr>
              <a:xfrm>
                <a:off x="-11233293" y="4749642"/>
                <a:ext cx="7544043" cy="9726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acc>
                                <m:accPr>
                                  <m:chr m:val="̇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DB82020-62CC-8B46-073E-D6FBC5CBA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233293" y="4749642"/>
                <a:ext cx="7544043" cy="972639"/>
              </a:xfrm>
              <a:prstGeom prst="rect">
                <a:avLst/>
              </a:prstGeom>
              <a:blipFill>
                <a:blip r:embed="rId7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58">
                <a:extLst>
                  <a:ext uri="{FF2B5EF4-FFF2-40B4-BE49-F238E27FC236}">
                    <a16:creationId xmlns:a16="http://schemas.microsoft.com/office/drawing/2014/main" id="{A5A75C3F-DC35-BAF2-FDFF-6FC10F5A9369}"/>
                  </a:ext>
                </a:extLst>
              </p:cNvPr>
              <p:cNvSpPr txBox="1"/>
              <p:nvPr/>
            </p:nvSpPr>
            <p:spPr>
              <a:xfrm>
                <a:off x="-9346138" y="345605"/>
                <a:ext cx="53603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3200" b="1" dirty="0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Near </a:t>
                </a:r>
                <a:r>
                  <a:rPr lang="es-CO" sz="3200" b="1" dirty="0" err="1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field</a:t>
                </a:r>
                <a:r>
                  <a:rPr lang="es-CO" sz="3200" b="1" dirty="0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E7EBEC"/>
                        </a:solidFill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𝑭</m:t>
                    </m:r>
                    <m:r>
                      <a:rPr lang="en-US" sz="3200" b="1" i="1">
                        <a:solidFill>
                          <a:srgbClr val="E7EBEC"/>
                        </a:solidFill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≪</m:t>
                    </m:r>
                    <m:r>
                      <a:rPr lang="en-US" sz="3200" b="1" i="1">
                        <a:solidFill>
                          <a:srgbClr val="E7EBEC"/>
                        </a:solidFill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𝟏</m:t>
                    </m:r>
                  </m:oMath>
                </a14:m>
                <a:endParaRPr lang="es-CO" sz="3200" b="1" dirty="0">
                  <a:solidFill>
                    <a:srgbClr val="E7EBEC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endParaRPr>
              </a:p>
            </p:txBody>
          </p:sp>
        </mc:Choice>
        <mc:Fallback xmlns="">
          <p:sp>
            <p:nvSpPr>
              <p:cNvPr id="3" name="CuadroTexto 58">
                <a:extLst>
                  <a:ext uri="{FF2B5EF4-FFF2-40B4-BE49-F238E27FC236}">
                    <a16:creationId xmlns:a16="http://schemas.microsoft.com/office/drawing/2014/main" id="{A5A75C3F-DC35-BAF2-FDFF-6FC10F5A9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346138" y="345605"/>
                <a:ext cx="5360311" cy="584775"/>
              </a:xfrm>
              <a:prstGeom prst="rect">
                <a:avLst/>
              </a:prstGeom>
              <a:blipFill>
                <a:blip r:embed="rId8"/>
                <a:stretch>
                  <a:fillRect l="-2958" t="-12500" b="-34375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14DD9D-672F-2B85-23CE-F20509538E6C}"/>
                  </a:ext>
                </a:extLst>
              </p:cNvPr>
              <p:cNvSpPr txBox="1"/>
              <p:nvPr/>
            </p:nvSpPr>
            <p:spPr>
              <a:xfrm>
                <a:off x="-8028956" y="1445909"/>
                <a:ext cx="7614460" cy="1365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𝒓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𝒏𝒆𝒂𝒓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 smtClean="0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  <m:t>𝟒</m:t>
                                  </m:r>
                                  <m:sSub>
                                    <m:sSubPr>
                                      <m:ctrlPr>
                                        <a:rPr lang="en-US" sz="2800" b="1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sz="2800" b="1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𝒙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 smtClean="0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b="1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1" i="0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𝚫</m:t>
                                      </m:r>
                                      <m:r>
                                        <a:rPr lang="en-US" sz="2800" b="1" i="0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 </m:t>
                                      </m:r>
                                      <m:r>
                                        <a:rPr lang="en-US" sz="2800" b="1" i="0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𝐱</m:t>
                                      </m:r>
                                    </m:num>
                                    <m:den>
                                      <m:r>
                                        <a:rPr lang="en-US" sz="2800" b="1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𝑴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CO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14DD9D-672F-2B85-23CE-F20509538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028956" y="1445909"/>
                <a:ext cx="7614460" cy="13653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925315-E98D-E128-75FE-028B69027154}"/>
                  </a:ext>
                </a:extLst>
              </p:cNvPr>
              <p:cNvSpPr txBox="1"/>
              <p:nvPr/>
            </p:nvSpPr>
            <p:spPr>
              <a:xfrm>
                <a:off x="17020468" y="3856098"/>
                <a:ext cx="7614460" cy="1365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𝒓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𝒇𝒂𝒓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sz="2800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2⋅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800" b="0" i="1" smtClean="0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  <m:t>,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800" b="0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𝜆</m:t>
                                      </m:r>
                                      <m:f>
                                        <m:fPr>
                                          <m:ctrlPr>
                                            <a:rPr lang="en-US" sz="2800" b="0" i="1" smtClean="0">
                                              <a:solidFill>
                                                <a:srgbClr val="E7EBEC"/>
                                              </a:solidFill>
                                              <a:latin typeface="Cambria Math" panose="02040503050406030204" pitchFamily="18" charset="0"/>
                                              <a:cs typeface="Mongolian Baiti" panose="03000500000000000000" pitchFamily="66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800" b="0" i="1" smtClean="0">
                                                  <a:solidFill>
                                                    <a:srgbClr val="E7EBEC"/>
                                                  </a:solidFill>
                                                  <a:latin typeface="Cambria Math" panose="02040503050406030204" pitchFamily="18" charset="0"/>
                                                  <a:cs typeface="Mongolian Baiti" panose="03000500000000000000" pitchFamily="66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0" i="1" smtClean="0">
                                                  <a:solidFill>
                                                    <a:srgbClr val="E7EBEC"/>
                                                  </a:solidFill>
                                                  <a:latin typeface="Cambria Math" panose="02040503050406030204" pitchFamily="18" charset="0"/>
                                                  <a:cs typeface="Mongolian Baiti" panose="03000500000000000000" pitchFamily="66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0" i="1" smtClean="0">
                                                  <a:solidFill>
                                                    <a:srgbClr val="E7EBEC"/>
                                                  </a:solidFill>
                                                  <a:latin typeface="Cambria Math" panose="02040503050406030204" pitchFamily="18" charset="0"/>
                                                  <a:cs typeface="Mongolian Baiti" panose="03000500000000000000" pitchFamily="66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2800" b="0" i="1" smtClean="0">
                                              <a:solidFill>
                                                <a:srgbClr val="E7EBEC"/>
                                              </a:solidFill>
                                              <a:latin typeface="Cambria Math" panose="02040503050406030204" pitchFamily="18" charset="0"/>
                                              <a:cs typeface="Mongolian Baiti" panose="03000500000000000000" pitchFamily="66" charset="0"/>
                                            </a:rPr>
                                            <m:t>𝑀</m:t>
                                          </m:r>
                                        </m:den>
                                      </m:f>
                                    </m:e>
                                  </m:rad>
                                </m:e>
                              </m:d>
                            </m:e>
                          </m:func>
                          <m:r>
                            <a:rPr lang="en-US" sz="2800" b="0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b="1" i="1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1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𝚫</m:t>
                                      </m:r>
                                      <m:r>
                                        <a:rPr lang="en-US" sz="2800" b="1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 </m:t>
                                      </m:r>
                                      <m:r>
                                        <a:rPr lang="en-US" sz="2800" b="1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𝐱</m:t>
                                      </m:r>
                                    </m:num>
                                    <m:den>
                                      <m:r>
                                        <a:rPr lang="en-US" sz="2800" b="1" i="1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𝑴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CO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925315-E98D-E128-75FE-028B69027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0468" y="3856098"/>
                <a:ext cx="7614460" cy="13653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58">
                <a:extLst>
                  <a:ext uri="{FF2B5EF4-FFF2-40B4-BE49-F238E27FC236}">
                    <a16:creationId xmlns:a16="http://schemas.microsoft.com/office/drawing/2014/main" id="{964C30AF-9782-D41D-49A8-07E48D48FC61}"/>
                  </a:ext>
                </a:extLst>
              </p:cNvPr>
              <p:cNvSpPr txBox="1"/>
              <p:nvPr/>
            </p:nvSpPr>
            <p:spPr>
              <a:xfrm>
                <a:off x="15703286" y="3119521"/>
                <a:ext cx="53603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3200" b="1" dirty="0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Far </a:t>
                </a:r>
                <a:r>
                  <a:rPr lang="es-CO" sz="3200" b="1" dirty="0" err="1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field</a:t>
                </a:r>
                <a:r>
                  <a:rPr lang="es-CO" sz="3200" b="1" dirty="0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E7EBEC"/>
                        </a:solidFill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𝐅</m:t>
                    </m:r>
                    <m:r>
                      <a:rPr lang="en-US" sz="3200" b="1" i="0" smtClean="0">
                        <a:solidFill>
                          <a:srgbClr val="E7EBEC"/>
                        </a:solidFill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≫</m:t>
                    </m:r>
                    <m:r>
                      <a:rPr lang="en-US" sz="3200" b="1" i="1" smtClean="0">
                        <a:solidFill>
                          <a:srgbClr val="E7EBEC"/>
                        </a:solidFill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𝟏</m:t>
                    </m:r>
                  </m:oMath>
                </a14:m>
                <a:endParaRPr lang="es-CO" sz="3200" b="1" dirty="0">
                  <a:solidFill>
                    <a:srgbClr val="E7EBEC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endParaRPr>
              </a:p>
            </p:txBody>
          </p:sp>
        </mc:Choice>
        <mc:Fallback xmlns="">
          <p:sp>
            <p:nvSpPr>
              <p:cNvPr id="7" name="CuadroTexto 58">
                <a:extLst>
                  <a:ext uri="{FF2B5EF4-FFF2-40B4-BE49-F238E27FC236}">
                    <a16:creationId xmlns:a16="http://schemas.microsoft.com/office/drawing/2014/main" id="{964C30AF-9782-D41D-49A8-07E48D48F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3286" y="3119521"/>
                <a:ext cx="5360311" cy="584775"/>
              </a:xfrm>
              <a:prstGeom prst="rect">
                <a:avLst/>
              </a:prstGeom>
              <a:blipFill>
                <a:blip r:embed="rId11"/>
                <a:stretch>
                  <a:fillRect l="-2958" t="-12500" b="-34375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C05655-D238-E9E3-5815-DA3589172278}"/>
                  </a:ext>
                </a:extLst>
              </p:cNvPr>
              <p:cNvSpPr txBox="1"/>
              <p:nvPr/>
            </p:nvSpPr>
            <p:spPr>
              <a:xfrm>
                <a:off x="-4878480" y="168061"/>
                <a:ext cx="3798561" cy="9679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𝑭</m:t>
                      </m:r>
                      <m:r>
                        <a:rPr lang="en-US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𝑳</m:t>
                          </m:r>
                          <m: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𝝀</m:t>
                          </m:r>
                        </m:den>
                      </m:f>
                    </m:oMath>
                  </m:oMathPara>
                </a14:m>
                <a:endParaRPr lang="en-CO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C05655-D238-E9E3-5815-DA3589172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78480" y="168061"/>
                <a:ext cx="3798561" cy="96795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FAA9FA7-1A69-9B87-D2E2-F66BA0A0B1CE}"/>
              </a:ext>
            </a:extLst>
          </p:cNvPr>
          <p:cNvGrpSpPr/>
          <p:nvPr/>
        </p:nvGrpSpPr>
        <p:grpSpPr>
          <a:xfrm>
            <a:off x="-17042473" y="2551499"/>
            <a:ext cx="16211509" cy="1249422"/>
            <a:chOff x="-2888763" y="5751303"/>
            <a:chExt cx="15016365" cy="2134569"/>
          </a:xfrm>
        </p:grpSpPr>
        <p:sp>
          <p:nvSpPr>
            <p:cNvPr id="29" name="Triángulo isósceles 113">
              <a:extLst>
                <a:ext uri="{FF2B5EF4-FFF2-40B4-BE49-F238E27FC236}">
                  <a16:creationId xmlns:a16="http://schemas.microsoft.com/office/drawing/2014/main" id="{344EB004-74F9-5AFB-3CDD-84F099AAE80E}"/>
                </a:ext>
              </a:extLst>
            </p:cNvPr>
            <p:cNvSpPr/>
            <p:nvPr/>
          </p:nvSpPr>
          <p:spPr>
            <a:xfrm rot="16200000">
              <a:off x="4251853" y="-901060"/>
              <a:ext cx="735134" cy="15016365"/>
            </a:xfrm>
            <a:prstGeom prst="triangle">
              <a:avLst>
                <a:gd name="adj" fmla="val 39504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Trapecio 91">
              <a:extLst>
                <a:ext uri="{FF2B5EF4-FFF2-40B4-BE49-F238E27FC236}">
                  <a16:creationId xmlns:a16="http://schemas.microsoft.com/office/drawing/2014/main" id="{EA531A0B-6D77-7689-1E53-72BEBFB665E0}"/>
                </a:ext>
              </a:extLst>
            </p:cNvPr>
            <p:cNvSpPr/>
            <p:nvPr/>
          </p:nvSpPr>
          <p:spPr>
            <a:xfrm rot="5400000">
              <a:off x="1147893" y="6488370"/>
              <a:ext cx="1161143" cy="417223"/>
            </a:xfrm>
            <a:prstGeom prst="trapezoid">
              <a:avLst/>
            </a:prstGeom>
            <a:solidFill>
              <a:srgbClr val="680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1" name="Rectángulo 92">
              <a:extLst>
                <a:ext uri="{FF2B5EF4-FFF2-40B4-BE49-F238E27FC236}">
                  <a16:creationId xmlns:a16="http://schemas.microsoft.com/office/drawing/2014/main" id="{BFF702F4-29E9-AE83-0D46-CF3B7F130B66}"/>
                </a:ext>
              </a:extLst>
            </p:cNvPr>
            <p:cNvSpPr/>
            <p:nvPr/>
          </p:nvSpPr>
          <p:spPr>
            <a:xfrm>
              <a:off x="434006" y="5978962"/>
              <a:ext cx="1085850" cy="1900701"/>
            </a:xfrm>
            <a:prstGeom prst="rect">
              <a:avLst/>
            </a:prstGeom>
            <a:solidFill>
              <a:srgbClr val="8906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2" name="Rectángulo 93">
              <a:extLst>
                <a:ext uri="{FF2B5EF4-FFF2-40B4-BE49-F238E27FC236}">
                  <a16:creationId xmlns:a16="http://schemas.microsoft.com/office/drawing/2014/main" id="{11A4A9B5-5CF5-5DC9-3F2E-F0681F7930EC}"/>
                </a:ext>
              </a:extLst>
            </p:cNvPr>
            <p:cNvSpPr/>
            <p:nvPr/>
          </p:nvSpPr>
          <p:spPr>
            <a:xfrm>
              <a:off x="1266764" y="5985171"/>
              <a:ext cx="253092" cy="1900701"/>
            </a:xfrm>
            <a:prstGeom prst="rect">
              <a:avLst/>
            </a:prstGeom>
            <a:solidFill>
              <a:srgbClr val="680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3" name="Elipse 119">
              <a:extLst>
                <a:ext uri="{FF2B5EF4-FFF2-40B4-BE49-F238E27FC236}">
                  <a16:creationId xmlns:a16="http://schemas.microsoft.com/office/drawing/2014/main" id="{83CEDEEC-199E-CFA5-E92A-B6FCCACC6C07}"/>
                </a:ext>
              </a:extLst>
            </p:cNvPr>
            <p:cNvSpPr/>
            <p:nvPr/>
          </p:nvSpPr>
          <p:spPr>
            <a:xfrm rot="7030039">
              <a:off x="7124774" y="6179625"/>
              <a:ext cx="1754894" cy="91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4" name="Rectángulo 2">
              <a:extLst>
                <a:ext uri="{FF2B5EF4-FFF2-40B4-BE49-F238E27FC236}">
                  <a16:creationId xmlns:a16="http://schemas.microsoft.com/office/drawing/2014/main" id="{536C4F08-840E-D0D0-0719-C82829EEC843}"/>
                </a:ext>
              </a:extLst>
            </p:cNvPr>
            <p:cNvSpPr/>
            <p:nvPr/>
          </p:nvSpPr>
          <p:spPr>
            <a:xfrm>
              <a:off x="5294641" y="5838211"/>
              <a:ext cx="122212" cy="1717539"/>
            </a:xfrm>
            <a:prstGeom prst="rect">
              <a:avLst/>
            </a:prstGeom>
            <a:solidFill>
              <a:srgbClr val="FF5100"/>
            </a:solidFill>
            <a:ln>
              <a:solidFill>
                <a:srgbClr val="0B20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5" name="Rectángulo 2">
              <a:extLst>
                <a:ext uri="{FF2B5EF4-FFF2-40B4-BE49-F238E27FC236}">
                  <a16:creationId xmlns:a16="http://schemas.microsoft.com/office/drawing/2014/main" id="{0BB51B72-17AC-2918-F26D-3DD01FE5AB1B}"/>
                </a:ext>
              </a:extLst>
            </p:cNvPr>
            <p:cNvSpPr/>
            <p:nvPr/>
          </p:nvSpPr>
          <p:spPr>
            <a:xfrm>
              <a:off x="11117031" y="5751303"/>
              <a:ext cx="122212" cy="171753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46" name="Trapecio 45">
            <a:extLst>
              <a:ext uri="{FF2B5EF4-FFF2-40B4-BE49-F238E27FC236}">
                <a16:creationId xmlns:a16="http://schemas.microsoft.com/office/drawing/2014/main" id="{518A233D-A7F8-497C-89D1-BF1C88DC87AB}"/>
              </a:ext>
            </a:extLst>
          </p:cNvPr>
          <p:cNvSpPr/>
          <p:nvPr/>
        </p:nvSpPr>
        <p:spPr>
          <a:xfrm rot="15824941">
            <a:off x="-9481857" y="-842211"/>
            <a:ext cx="928393" cy="12986751"/>
          </a:xfrm>
          <a:prstGeom prst="trapezoid">
            <a:avLst>
              <a:gd name="adj" fmla="val 50000"/>
            </a:avLst>
          </a:prstGeom>
          <a:solidFill>
            <a:srgbClr val="E6E6E6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" name="Trapecio 60">
            <a:extLst>
              <a:ext uri="{FF2B5EF4-FFF2-40B4-BE49-F238E27FC236}">
                <a16:creationId xmlns:a16="http://schemas.microsoft.com/office/drawing/2014/main" id="{846BB10D-BF34-4CC6-B1E8-AFFF2DBE6015}"/>
              </a:ext>
            </a:extLst>
          </p:cNvPr>
          <p:cNvSpPr/>
          <p:nvPr/>
        </p:nvSpPr>
        <p:spPr>
          <a:xfrm rot="15824941">
            <a:off x="-9563679" y="-2853652"/>
            <a:ext cx="927859" cy="12986751"/>
          </a:xfrm>
          <a:prstGeom prst="trapezoid">
            <a:avLst>
              <a:gd name="adj" fmla="val 50000"/>
            </a:avLst>
          </a:prstGeom>
          <a:solidFill>
            <a:srgbClr val="E6E6E6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Trapecio 61">
            <a:extLst>
              <a:ext uri="{FF2B5EF4-FFF2-40B4-BE49-F238E27FC236}">
                <a16:creationId xmlns:a16="http://schemas.microsoft.com/office/drawing/2014/main" id="{960F26C7-2C7F-4EC2-8539-E7599D3B358F}"/>
              </a:ext>
            </a:extLst>
          </p:cNvPr>
          <p:cNvSpPr/>
          <p:nvPr/>
        </p:nvSpPr>
        <p:spPr>
          <a:xfrm rot="15824941">
            <a:off x="-9731831" y="-4786297"/>
            <a:ext cx="1039503" cy="12986751"/>
          </a:xfrm>
          <a:prstGeom prst="trapezoid">
            <a:avLst>
              <a:gd name="adj" fmla="val 50000"/>
            </a:avLst>
          </a:prstGeom>
          <a:solidFill>
            <a:srgbClr val="E6E6E6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" name="Trapecio 62">
            <a:extLst>
              <a:ext uri="{FF2B5EF4-FFF2-40B4-BE49-F238E27FC236}">
                <a16:creationId xmlns:a16="http://schemas.microsoft.com/office/drawing/2014/main" id="{71AA32E2-7AD4-4745-B0A9-9327462B463A}"/>
              </a:ext>
            </a:extLst>
          </p:cNvPr>
          <p:cNvSpPr/>
          <p:nvPr/>
        </p:nvSpPr>
        <p:spPr>
          <a:xfrm rot="15824941">
            <a:off x="-9711614" y="1178335"/>
            <a:ext cx="928393" cy="12986751"/>
          </a:xfrm>
          <a:prstGeom prst="trapezoid">
            <a:avLst>
              <a:gd name="adj" fmla="val 50000"/>
            </a:avLst>
          </a:prstGeom>
          <a:solidFill>
            <a:srgbClr val="E6E6E6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4F70171C-6FD1-423E-AA85-C9E1AB2FD911}"/>
              </a:ext>
            </a:extLst>
          </p:cNvPr>
          <p:cNvSpPr/>
          <p:nvPr/>
        </p:nvSpPr>
        <p:spPr>
          <a:xfrm rot="16200000">
            <a:off x="-3049198" y="7395028"/>
            <a:ext cx="995655" cy="9862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1A1CAC25-7A41-4C50-8AAC-2C184B9B5BDF}"/>
              </a:ext>
            </a:extLst>
          </p:cNvPr>
          <p:cNvSpPr/>
          <p:nvPr/>
        </p:nvSpPr>
        <p:spPr>
          <a:xfrm rot="16200000">
            <a:off x="-3049198" y="6399374"/>
            <a:ext cx="995655" cy="986251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FB2C92EC-C272-4C12-8BE2-548F45A0FC7E}"/>
              </a:ext>
            </a:extLst>
          </p:cNvPr>
          <p:cNvSpPr/>
          <p:nvPr/>
        </p:nvSpPr>
        <p:spPr>
          <a:xfrm rot="16200000">
            <a:off x="-3049198" y="5403715"/>
            <a:ext cx="995655" cy="9862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88B6D45B-1A4E-48FE-BA54-8B0E0943A05B}"/>
              </a:ext>
            </a:extLst>
          </p:cNvPr>
          <p:cNvSpPr/>
          <p:nvPr/>
        </p:nvSpPr>
        <p:spPr>
          <a:xfrm rot="16200000">
            <a:off x="-3049198" y="4408061"/>
            <a:ext cx="995655" cy="986251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DFB69EA6-CA40-4D62-A229-83B88367C369}"/>
              </a:ext>
            </a:extLst>
          </p:cNvPr>
          <p:cNvSpPr/>
          <p:nvPr/>
        </p:nvSpPr>
        <p:spPr>
          <a:xfrm rot="16200000">
            <a:off x="-3049198" y="3412403"/>
            <a:ext cx="995655" cy="9862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E248BFB4-4CF4-4FE6-B75D-0C1DF4E83E4B}"/>
              </a:ext>
            </a:extLst>
          </p:cNvPr>
          <p:cNvSpPr/>
          <p:nvPr/>
        </p:nvSpPr>
        <p:spPr>
          <a:xfrm rot="16200000">
            <a:off x="-3049198" y="2416748"/>
            <a:ext cx="995655" cy="986251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20ADB3A9-42F4-4F99-8E76-86865B9A1960}"/>
              </a:ext>
            </a:extLst>
          </p:cNvPr>
          <p:cNvSpPr/>
          <p:nvPr/>
        </p:nvSpPr>
        <p:spPr>
          <a:xfrm rot="16200000">
            <a:off x="-3049198" y="1421090"/>
            <a:ext cx="995655" cy="9862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FAFE6D2A-1FD4-41B1-86DA-9DC622362CB7}"/>
              </a:ext>
            </a:extLst>
          </p:cNvPr>
          <p:cNvSpPr/>
          <p:nvPr/>
        </p:nvSpPr>
        <p:spPr>
          <a:xfrm rot="16200000">
            <a:off x="-3049198" y="425435"/>
            <a:ext cx="995655" cy="986251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uadroTexto 71">
                <a:extLst>
                  <a:ext uri="{FF2B5EF4-FFF2-40B4-BE49-F238E27FC236}">
                    <a16:creationId xmlns:a16="http://schemas.microsoft.com/office/drawing/2014/main" id="{42745BE9-D645-4CC0-A710-C078C12C1994}"/>
                  </a:ext>
                </a:extLst>
              </p:cNvPr>
              <p:cNvSpPr txBox="1"/>
              <p:nvPr/>
            </p:nvSpPr>
            <p:spPr>
              <a:xfrm rot="21241228">
                <a:off x="-13308497" y="2044504"/>
                <a:ext cx="992505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4400" b="1" dirty="0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Data </a:t>
                </a:r>
                <a:r>
                  <a:rPr lang="es-CO" sz="4400" b="1" dirty="0" err="1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is</a:t>
                </a:r>
                <a:r>
                  <a:rPr lang="es-CO" sz="4400" b="1" dirty="0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 </a:t>
                </a:r>
                <a:r>
                  <a:rPr lang="es-CO" sz="4400" b="1" dirty="0" err="1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being</a:t>
                </a:r>
                <a:r>
                  <a:rPr lang="es-CO" sz="4400" b="1" dirty="0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 “</a:t>
                </a:r>
                <a:r>
                  <a:rPr lang="es-CO" sz="4400" b="1" dirty="0" err="1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compressed</a:t>
                </a:r>
                <a:r>
                  <a:rPr lang="es-CO" sz="4400" b="1" dirty="0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” as </a:t>
                </a:r>
                <a14:m>
                  <m:oMath xmlns:m="http://schemas.openxmlformats.org/officeDocument/2006/math">
                    <m:r>
                      <a:rPr lang="es-CO" sz="4400" b="1" i="1" smtClean="0">
                        <a:solidFill>
                          <a:srgbClr val="E7EBEC"/>
                        </a:solidFill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𝟐𝟓𝟓</m:t>
                    </m:r>
                    <m:r>
                      <a:rPr lang="es-CO" sz="4400" b="1" i="1" smtClean="0">
                        <a:solidFill>
                          <a:srgbClr val="E7EBEC"/>
                        </a:solidFill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×</m:t>
                    </m:r>
                    <m:r>
                      <a:rPr lang="es-CO" sz="4400" b="1" i="1" smtClean="0">
                        <a:solidFill>
                          <a:srgbClr val="E7EBEC"/>
                        </a:solidFill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𝟏𝟐𝟕</m:t>
                    </m:r>
                  </m:oMath>
                </a14:m>
                <a:r>
                  <a:rPr lang="es-CO" sz="4400" b="1" dirty="0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 blocks </a:t>
                </a:r>
              </a:p>
            </p:txBody>
          </p:sp>
        </mc:Choice>
        <mc:Fallback xmlns="">
          <p:sp>
            <p:nvSpPr>
              <p:cNvPr id="72" name="CuadroTexto 71">
                <a:extLst>
                  <a:ext uri="{FF2B5EF4-FFF2-40B4-BE49-F238E27FC236}">
                    <a16:creationId xmlns:a16="http://schemas.microsoft.com/office/drawing/2014/main" id="{42745BE9-D645-4CC0-A710-C078C12C1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241228">
                <a:off x="-13308497" y="2044504"/>
                <a:ext cx="9925050" cy="1446550"/>
              </a:xfrm>
              <a:prstGeom prst="rect">
                <a:avLst/>
              </a:prstGeom>
              <a:blipFill>
                <a:blip r:embed="rId13"/>
                <a:stretch>
                  <a:fillRect l="-2553" b="-11823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CuadroTexto 72">
            <a:extLst>
              <a:ext uri="{FF2B5EF4-FFF2-40B4-BE49-F238E27FC236}">
                <a16:creationId xmlns:a16="http://schemas.microsoft.com/office/drawing/2014/main" id="{F3F88D2B-6ED2-4C34-A00F-5E1E5E385C56}"/>
              </a:ext>
            </a:extLst>
          </p:cNvPr>
          <p:cNvSpPr txBox="1"/>
          <p:nvPr/>
        </p:nvSpPr>
        <p:spPr>
          <a:xfrm rot="21241228">
            <a:off x="-13122304" y="3795714"/>
            <a:ext cx="99250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At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least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an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aditional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exposure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step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is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necessary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to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collect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the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same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information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5">
                <a:extLst>
                  <a:ext uri="{FF2B5EF4-FFF2-40B4-BE49-F238E27FC236}">
                    <a16:creationId xmlns:a16="http://schemas.microsoft.com/office/drawing/2014/main" id="{DBD78EBF-985D-4B88-944A-B44070640556}"/>
                  </a:ext>
                </a:extLst>
              </p:cNvPr>
              <p:cNvSpPr txBox="1"/>
              <p:nvPr/>
            </p:nvSpPr>
            <p:spPr>
              <a:xfrm rot="21137306">
                <a:off x="-12862991" y="6212850"/>
                <a:ext cx="7614460" cy="11409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3600" b="1" i="0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𝚫</m:t>
                      </m:r>
                      <m:sSub>
                        <m:sSubPr>
                          <m:ctrlPr>
                            <a:rPr lang="es-CO" sz="36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sSubPr>
                        <m:e>
                          <m:r>
                            <a:rPr lang="es-CO" sz="3600" b="1" i="0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𝐲</m:t>
                          </m:r>
                        </m:e>
                        <m:sub>
                          <m:r>
                            <a:rPr lang="es-CO" sz="3600" b="1" i="0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𝐤</m:t>
                          </m:r>
                        </m:sub>
                      </m:sSub>
                      <m:r>
                        <a:rPr lang="es-CO" sz="3600" b="1" i="0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=</m:t>
                      </m:r>
                      <m:f>
                        <m:fPr>
                          <m:ctrlPr>
                            <a:rPr lang="es-CO" sz="36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fPr>
                        <m:num>
                          <m:r>
                            <a:rPr lang="es-CO" sz="36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𝒌</m:t>
                          </m:r>
                          <m:r>
                            <a:rPr lang="es-CO" sz="36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−</m:t>
                          </m:r>
                          <m:r>
                            <a:rPr lang="es-CO" sz="36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𝟏</m:t>
                          </m:r>
                        </m:num>
                        <m:den>
                          <m:r>
                            <a:rPr lang="es-CO" sz="36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𝑲</m:t>
                          </m:r>
                        </m:den>
                      </m:f>
                      <m:r>
                        <a:rPr lang="es-CO" sz="36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  </m:t>
                      </m:r>
                      <m:f>
                        <m:fPr>
                          <m:ctrlPr>
                            <a:rPr lang="es-CO" sz="36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CO" sz="36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</m:ctrlPr>
                            </m:sSubPr>
                            <m:e>
                              <m:r>
                                <a:rPr lang="es-CO" sz="36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s-CO" sz="36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s-CO" sz="36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𝑴</m:t>
                          </m:r>
                        </m:den>
                      </m:f>
                      <m:r>
                        <a:rPr lang="es-CO" sz="36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 </m:t>
                      </m:r>
                      <m:sSub>
                        <m:sSubPr>
                          <m:ctrlPr>
                            <a:rPr lang="es-CO" sz="36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sSubPr>
                        <m:e>
                          <m:r>
                            <a:rPr lang="es-CO" sz="36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𝒍</m:t>
                          </m:r>
                        </m:e>
                        <m:sub>
                          <m:r>
                            <a:rPr lang="es-CO" sz="36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en-CO" sz="3600" dirty="0"/>
              </a:p>
            </p:txBody>
          </p:sp>
        </mc:Choice>
        <mc:Fallback xmlns="">
          <p:sp>
            <p:nvSpPr>
              <p:cNvPr id="74" name="TextBox 5">
                <a:extLst>
                  <a:ext uri="{FF2B5EF4-FFF2-40B4-BE49-F238E27FC236}">
                    <a16:creationId xmlns:a16="http://schemas.microsoft.com/office/drawing/2014/main" id="{DBD78EBF-985D-4B88-944A-B44070640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137306">
                <a:off x="-12862991" y="6212850"/>
                <a:ext cx="7614460" cy="11409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rapecio 35">
            <a:extLst>
              <a:ext uri="{FF2B5EF4-FFF2-40B4-BE49-F238E27FC236}">
                <a16:creationId xmlns:a16="http://schemas.microsoft.com/office/drawing/2014/main" id="{948B8BC2-2464-42C5-A1FF-A7373A749786}"/>
              </a:ext>
            </a:extLst>
          </p:cNvPr>
          <p:cNvSpPr/>
          <p:nvPr/>
        </p:nvSpPr>
        <p:spPr>
          <a:xfrm rot="5400000">
            <a:off x="-8482121" y="-5529010"/>
            <a:ext cx="1562100" cy="11372850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Trapecio 36">
            <a:extLst>
              <a:ext uri="{FF2B5EF4-FFF2-40B4-BE49-F238E27FC236}">
                <a16:creationId xmlns:a16="http://schemas.microsoft.com/office/drawing/2014/main" id="{3DDC4074-7E78-4FAC-8641-FA6835499A7E}"/>
              </a:ext>
            </a:extLst>
          </p:cNvPr>
          <p:cNvSpPr/>
          <p:nvPr/>
        </p:nvSpPr>
        <p:spPr>
          <a:xfrm rot="5400000">
            <a:off x="-8714029" y="-5144703"/>
            <a:ext cx="2025915" cy="11372850"/>
          </a:xfrm>
          <a:prstGeom prst="trapezoid">
            <a:avLst/>
          </a:prstGeom>
          <a:solidFill>
            <a:srgbClr val="890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57787811-D643-4027-B26B-DF8B6CB51DFD}"/>
              </a:ext>
            </a:extLst>
          </p:cNvPr>
          <p:cNvSpPr/>
          <p:nvPr/>
        </p:nvSpPr>
        <p:spPr>
          <a:xfrm>
            <a:off x="-14434398" y="-1445009"/>
            <a:ext cx="1085850" cy="8172450"/>
          </a:xfrm>
          <a:prstGeom prst="rect">
            <a:avLst/>
          </a:prstGeom>
          <a:solidFill>
            <a:srgbClr val="890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0FE0F3A4-7557-4241-A3CD-3AD28B2127BD}"/>
              </a:ext>
            </a:extLst>
          </p:cNvPr>
          <p:cNvSpPr txBox="1"/>
          <p:nvPr/>
        </p:nvSpPr>
        <p:spPr>
          <a:xfrm>
            <a:off x="-13145530" y="1741"/>
            <a:ext cx="6456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E7EBEC"/>
                </a:solidFill>
                <a:latin typeface="Bell MT" panose="02020503060305020303" pitchFamily="18" charset="0"/>
              </a:rPr>
              <a:t>Dithering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2" name="CuadroTexto 331">
                <a:extLst>
                  <a:ext uri="{FF2B5EF4-FFF2-40B4-BE49-F238E27FC236}">
                    <a16:creationId xmlns:a16="http://schemas.microsoft.com/office/drawing/2014/main" id="{410D9A1D-8FFE-4912-9AF1-428B63EC74E5}"/>
                  </a:ext>
                </a:extLst>
              </p:cNvPr>
              <p:cNvSpPr txBox="1"/>
              <p:nvPr/>
            </p:nvSpPr>
            <p:spPr>
              <a:xfrm>
                <a:off x="-3856232" y="-1046691"/>
                <a:ext cx="1550983" cy="4472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255</m:t>
                      </m:r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𝑝𝑥</m:t>
                      </m:r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2" name="CuadroTexto 331">
                <a:extLst>
                  <a:ext uri="{FF2B5EF4-FFF2-40B4-BE49-F238E27FC236}">
                    <a16:creationId xmlns:a16="http://schemas.microsoft.com/office/drawing/2014/main" id="{410D9A1D-8FFE-4912-9AF1-428B63EC7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56232" y="-1046691"/>
                <a:ext cx="1550983" cy="44723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7" name="Grupo 206">
            <a:extLst>
              <a:ext uri="{FF2B5EF4-FFF2-40B4-BE49-F238E27FC236}">
                <a16:creationId xmlns:a16="http://schemas.microsoft.com/office/drawing/2014/main" id="{B39320D8-A55F-4D50-A5C9-6ACF67D2DE79}"/>
              </a:ext>
            </a:extLst>
          </p:cNvPr>
          <p:cNvGrpSpPr/>
          <p:nvPr/>
        </p:nvGrpSpPr>
        <p:grpSpPr>
          <a:xfrm>
            <a:off x="6151377" y="-3492980"/>
            <a:ext cx="4838700" cy="914400"/>
            <a:chOff x="0" y="0"/>
            <a:chExt cx="4572000" cy="6037243"/>
          </a:xfrm>
        </p:grpSpPr>
        <p:sp>
          <p:nvSpPr>
            <p:cNvPr id="208" name="Rectángulo 207">
              <a:extLst>
                <a:ext uri="{FF2B5EF4-FFF2-40B4-BE49-F238E27FC236}">
                  <a16:creationId xmlns:a16="http://schemas.microsoft.com/office/drawing/2014/main" id="{AEBB1ABA-55CF-4104-AB69-E250015AE5D4}"/>
                </a:ext>
              </a:extLst>
            </p:cNvPr>
            <p:cNvSpPr/>
            <p:nvPr/>
          </p:nvSpPr>
          <p:spPr>
            <a:xfrm>
              <a:off x="0" y="0"/>
              <a:ext cx="914400" cy="6037243"/>
            </a:xfrm>
            <a:prstGeom prst="rect">
              <a:avLst/>
            </a:prstGeom>
            <a:solidFill>
              <a:srgbClr val="E7EB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9" name="Rectángulo 208">
              <a:extLst>
                <a:ext uri="{FF2B5EF4-FFF2-40B4-BE49-F238E27FC236}">
                  <a16:creationId xmlns:a16="http://schemas.microsoft.com/office/drawing/2014/main" id="{CB4B3CC6-7562-4D44-A5BC-621E19C65616}"/>
                </a:ext>
              </a:extLst>
            </p:cNvPr>
            <p:cNvSpPr/>
            <p:nvPr/>
          </p:nvSpPr>
          <p:spPr>
            <a:xfrm>
              <a:off x="914400" y="0"/>
              <a:ext cx="914400" cy="6037243"/>
            </a:xfrm>
            <a:prstGeom prst="rect">
              <a:avLst/>
            </a:prstGeom>
            <a:solidFill>
              <a:srgbClr val="FF5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0" name="Rectángulo 209">
              <a:extLst>
                <a:ext uri="{FF2B5EF4-FFF2-40B4-BE49-F238E27FC236}">
                  <a16:creationId xmlns:a16="http://schemas.microsoft.com/office/drawing/2014/main" id="{B1142B73-C2F4-41B6-B08A-6E5B9B3377CA}"/>
                </a:ext>
              </a:extLst>
            </p:cNvPr>
            <p:cNvSpPr/>
            <p:nvPr/>
          </p:nvSpPr>
          <p:spPr>
            <a:xfrm>
              <a:off x="1828800" y="0"/>
              <a:ext cx="914400" cy="6037243"/>
            </a:xfrm>
            <a:prstGeom prst="rect">
              <a:avLst/>
            </a:prstGeom>
            <a:solidFill>
              <a:srgbClr val="0B20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1" name="Rectángulo 210">
              <a:extLst>
                <a:ext uri="{FF2B5EF4-FFF2-40B4-BE49-F238E27FC236}">
                  <a16:creationId xmlns:a16="http://schemas.microsoft.com/office/drawing/2014/main" id="{2EABD660-D54E-47A9-A618-6DA200BD3877}"/>
                </a:ext>
              </a:extLst>
            </p:cNvPr>
            <p:cNvSpPr/>
            <p:nvPr/>
          </p:nvSpPr>
          <p:spPr>
            <a:xfrm>
              <a:off x="2743200" y="0"/>
              <a:ext cx="914400" cy="6037243"/>
            </a:xfrm>
            <a:prstGeom prst="rect">
              <a:avLst/>
            </a:prstGeom>
            <a:solidFill>
              <a:srgbClr val="8906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2" name="Rectángulo 211">
              <a:extLst>
                <a:ext uri="{FF2B5EF4-FFF2-40B4-BE49-F238E27FC236}">
                  <a16:creationId xmlns:a16="http://schemas.microsoft.com/office/drawing/2014/main" id="{19B7602A-2999-4BF3-AD82-25BDC7C4A122}"/>
                </a:ext>
              </a:extLst>
            </p:cNvPr>
            <p:cNvSpPr/>
            <p:nvPr/>
          </p:nvSpPr>
          <p:spPr>
            <a:xfrm>
              <a:off x="3657600" y="0"/>
              <a:ext cx="914400" cy="6037243"/>
            </a:xfrm>
            <a:prstGeom prst="rect">
              <a:avLst/>
            </a:prstGeom>
            <a:solidFill>
              <a:srgbClr val="0532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13" name="Rectángulo 212">
            <a:extLst>
              <a:ext uri="{FF2B5EF4-FFF2-40B4-BE49-F238E27FC236}">
                <a16:creationId xmlns:a16="http://schemas.microsoft.com/office/drawing/2014/main" id="{6176EE5B-1046-425E-8F7C-079993018C2A}"/>
              </a:ext>
            </a:extLst>
          </p:cNvPr>
          <p:cNvSpPr/>
          <p:nvPr/>
        </p:nvSpPr>
        <p:spPr>
          <a:xfrm>
            <a:off x="1234426" y="143580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4" name="Rectángulo 213">
            <a:extLst>
              <a:ext uri="{FF2B5EF4-FFF2-40B4-BE49-F238E27FC236}">
                <a16:creationId xmlns:a16="http://schemas.microsoft.com/office/drawing/2014/main" id="{E39A7AA2-F6E5-42C6-9DB1-1D107A06EDDA}"/>
              </a:ext>
            </a:extLst>
          </p:cNvPr>
          <p:cNvSpPr/>
          <p:nvPr/>
        </p:nvSpPr>
        <p:spPr>
          <a:xfrm>
            <a:off x="1234426" y="171675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5" name="Rectángulo 214">
            <a:extLst>
              <a:ext uri="{FF2B5EF4-FFF2-40B4-BE49-F238E27FC236}">
                <a16:creationId xmlns:a16="http://schemas.microsoft.com/office/drawing/2014/main" id="{997ABC04-87EA-4CCC-9664-86A04D8C4E41}"/>
              </a:ext>
            </a:extLst>
          </p:cNvPr>
          <p:cNvSpPr/>
          <p:nvPr/>
        </p:nvSpPr>
        <p:spPr>
          <a:xfrm>
            <a:off x="1521888" y="1435802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6" name="Rectángulo 215">
            <a:extLst>
              <a:ext uri="{FF2B5EF4-FFF2-40B4-BE49-F238E27FC236}">
                <a16:creationId xmlns:a16="http://schemas.microsoft.com/office/drawing/2014/main" id="{43B8C26D-17AB-4675-9C6E-F78078100FAE}"/>
              </a:ext>
            </a:extLst>
          </p:cNvPr>
          <p:cNvSpPr/>
          <p:nvPr/>
        </p:nvSpPr>
        <p:spPr>
          <a:xfrm>
            <a:off x="1521888" y="1716757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7" name="Rectángulo 216">
            <a:extLst>
              <a:ext uri="{FF2B5EF4-FFF2-40B4-BE49-F238E27FC236}">
                <a16:creationId xmlns:a16="http://schemas.microsoft.com/office/drawing/2014/main" id="{651D8136-8C2C-4524-A3F8-B038595EC6F3}"/>
              </a:ext>
            </a:extLst>
          </p:cNvPr>
          <p:cNvSpPr/>
          <p:nvPr/>
        </p:nvSpPr>
        <p:spPr>
          <a:xfrm>
            <a:off x="1809351" y="143580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8" name="Rectángulo 217">
            <a:extLst>
              <a:ext uri="{FF2B5EF4-FFF2-40B4-BE49-F238E27FC236}">
                <a16:creationId xmlns:a16="http://schemas.microsoft.com/office/drawing/2014/main" id="{E633530B-1D24-4DC6-8D47-87DC907F915A}"/>
              </a:ext>
            </a:extLst>
          </p:cNvPr>
          <p:cNvSpPr/>
          <p:nvPr/>
        </p:nvSpPr>
        <p:spPr>
          <a:xfrm>
            <a:off x="1809351" y="171675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9" name="Rectángulo 218">
            <a:extLst>
              <a:ext uri="{FF2B5EF4-FFF2-40B4-BE49-F238E27FC236}">
                <a16:creationId xmlns:a16="http://schemas.microsoft.com/office/drawing/2014/main" id="{236E3F11-CB77-4D8F-9353-D9184AEFE564}"/>
              </a:ext>
            </a:extLst>
          </p:cNvPr>
          <p:cNvSpPr/>
          <p:nvPr/>
        </p:nvSpPr>
        <p:spPr>
          <a:xfrm>
            <a:off x="2096813" y="1435802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0" name="Rectángulo 219">
            <a:extLst>
              <a:ext uri="{FF2B5EF4-FFF2-40B4-BE49-F238E27FC236}">
                <a16:creationId xmlns:a16="http://schemas.microsoft.com/office/drawing/2014/main" id="{F014C322-E095-4C60-A51A-71F59B6B5C3B}"/>
              </a:ext>
            </a:extLst>
          </p:cNvPr>
          <p:cNvSpPr/>
          <p:nvPr/>
        </p:nvSpPr>
        <p:spPr>
          <a:xfrm>
            <a:off x="2096813" y="1716757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1" name="Rectángulo 220">
            <a:extLst>
              <a:ext uri="{FF2B5EF4-FFF2-40B4-BE49-F238E27FC236}">
                <a16:creationId xmlns:a16="http://schemas.microsoft.com/office/drawing/2014/main" id="{7EDC02E9-0E38-4311-9DF3-D8A1F270B80E}"/>
              </a:ext>
            </a:extLst>
          </p:cNvPr>
          <p:cNvSpPr/>
          <p:nvPr/>
        </p:nvSpPr>
        <p:spPr>
          <a:xfrm>
            <a:off x="1234426" y="199805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2" name="Rectángulo 221">
            <a:extLst>
              <a:ext uri="{FF2B5EF4-FFF2-40B4-BE49-F238E27FC236}">
                <a16:creationId xmlns:a16="http://schemas.microsoft.com/office/drawing/2014/main" id="{DD20BD3F-5F6E-4206-9F07-1374353B7387}"/>
              </a:ext>
            </a:extLst>
          </p:cNvPr>
          <p:cNvSpPr/>
          <p:nvPr/>
        </p:nvSpPr>
        <p:spPr>
          <a:xfrm>
            <a:off x="1234426" y="227901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3" name="Rectángulo 222">
            <a:extLst>
              <a:ext uri="{FF2B5EF4-FFF2-40B4-BE49-F238E27FC236}">
                <a16:creationId xmlns:a16="http://schemas.microsoft.com/office/drawing/2014/main" id="{DF3515FD-DEC4-4213-A976-618479C053DE}"/>
              </a:ext>
            </a:extLst>
          </p:cNvPr>
          <p:cNvSpPr/>
          <p:nvPr/>
        </p:nvSpPr>
        <p:spPr>
          <a:xfrm>
            <a:off x="1521888" y="1998058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4" name="Rectángulo 223">
            <a:extLst>
              <a:ext uri="{FF2B5EF4-FFF2-40B4-BE49-F238E27FC236}">
                <a16:creationId xmlns:a16="http://schemas.microsoft.com/office/drawing/2014/main" id="{0390E21F-90A8-4B41-81CE-9D764811CCA8}"/>
              </a:ext>
            </a:extLst>
          </p:cNvPr>
          <p:cNvSpPr/>
          <p:nvPr/>
        </p:nvSpPr>
        <p:spPr>
          <a:xfrm>
            <a:off x="1521888" y="2279013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5" name="Rectángulo 224">
            <a:extLst>
              <a:ext uri="{FF2B5EF4-FFF2-40B4-BE49-F238E27FC236}">
                <a16:creationId xmlns:a16="http://schemas.microsoft.com/office/drawing/2014/main" id="{CCF4C926-90AE-4B1E-8CF6-DCB267278197}"/>
              </a:ext>
            </a:extLst>
          </p:cNvPr>
          <p:cNvSpPr/>
          <p:nvPr/>
        </p:nvSpPr>
        <p:spPr>
          <a:xfrm>
            <a:off x="1809351" y="199805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6" name="Rectángulo 225">
            <a:extLst>
              <a:ext uri="{FF2B5EF4-FFF2-40B4-BE49-F238E27FC236}">
                <a16:creationId xmlns:a16="http://schemas.microsoft.com/office/drawing/2014/main" id="{3D305F13-14FB-4843-8BFF-589A72E4C5FB}"/>
              </a:ext>
            </a:extLst>
          </p:cNvPr>
          <p:cNvSpPr/>
          <p:nvPr/>
        </p:nvSpPr>
        <p:spPr>
          <a:xfrm>
            <a:off x="1809351" y="227901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7" name="Rectángulo 226">
            <a:extLst>
              <a:ext uri="{FF2B5EF4-FFF2-40B4-BE49-F238E27FC236}">
                <a16:creationId xmlns:a16="http://schemas.microsoft.com/office/drawing/2014/main" id="{B6408C03-61C8-426B-9433-7C6381FF8DDE}"/>
              </a:ext>
            </a:extLst>
          </p:cNvPr>
          <p:cNvSpPr/>
          <p:nvPr/>
        </p:nvSpPr>
        <p:spPr>
          <a:xfrm>
            <a:off x="2096813" y="1998058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8" name="Rectángulo 227">
            <a:extLst>
              <a:ext uri="{FF2B5EF4-FFF2-40B4-BE49-F238E27FC236}">
                <a16:creationId xmlns:a16="http://schemas.microsoft.com/office/drawing/2014/main" id="{07E6F063-F1A8-4285-A97A-C42B2C19D7E9}"/>
              </a:ext>
            </a:extLst>
          </p:cNvPr>
          <p:cNvSpPr/>
          <p:nvPr/>
        </p:nvSpPr>
        <p:spPr>
          <a:xfrm>
            <a:off x="2096813" y="2279013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TextBox 5">
                <a:extLst>
                  <a:ext uri="{FF2B5EF4-FFF2-40B4-BE49-F238E27FC236}">
                    <a16:creationId xmlns:a16="http://schemas.microsoft.com/office/drawing/2014/main" id="{267DA944-98D3-4060-A833-DEF675DFDDC5}"/>
                  </a:ext>
                </a:extLst>
              </p:cNvPr>
              <p:cNvSpPr txBox="1"/>
              <p:nvPr/>
            </p:nvSpPr>
            <p:spPr>
              <a:xfrm>
                <a:off x="618730" y="725114"/>
                <a:ext cx="231869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𝑲</m:t>
                      </m:r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=</m:t>
                      </m:r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𝟎</m:t>
                      </m:r>
                    </m:oMath>
                  </m:oMathPara>
                </a14:m>
                <a:endParaRPr lang="en-CO" sz="2800" dirty="0"/>
              </a:p>
            </p:txBody>
          </p:sp>
        </mc:Choice>
        <mc:Fallback xmlns="">
          <p:sp>
            <p:nvSpPr>
              <p:cNvPr id="229" name="TextBox 5">
                <a:extLst>
                  <a:ext uri="{FF2B5EF4-FFF2-40B4-BE49-F238E27FC236}">
                    <a16:creationId xmlns:a16="http://schemas.microsoft.com/office/drawing/2014/main" id="{267DA944-98D3-4060-A833-DEF675DFD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30" y="725114"/>
                <a:ext cx="2318696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0" name="CuadroTexto 58">
            <a:extLst>
              <a:ext uri="{FF2B5EF4-FFF2-40B4-BE49-F238E27FC236}">
                <a16:creationId xmlns:a16="http://schemas.microsoft.com/office/drawing/2014/main" id="{6CF31143-5EA9-4B7C-9B65-335DB81370EC}"/>
              </a:ext>
            </a:extLst>
          </p:cNvPr>
          <p:cNvSpPr txBox="1"/>
          <p:nvPr/>
        </p:nvSpPr>
        <p:spPr>
          <a:xfrm>
            <a:off x="694989" y="2559968"/>
            <a:ext cx="936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Odd</a:t>
            </a:r>
            <a:endParaRPr lang="es-CO" sz="32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231" name="CuadroTexto 58">
            <a:extLst>
              <a:ext uri="{FF2B5EF4-FFF2-40B4-BE49-F238E27FC236}">
                <a16:creationId xmlns:a16="http://schemas.microsoft.com/office/drawing/2014/main" id="{CFD82885-9B37-40F1-8201-602FC8F97E2E}"/>
              </a:ext>
            </a:extLst>
          </p:cNvPr>
          <p:cNvSpPr txBox="1"/>
          <p:nvPr/>
        </p:nvSpPr>
        <p:spPr>
          <a:xfrm>
            <a:off x="1781418" y="2577009"/>
            <a:ext cx="1257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err="1">
                <a:solidFill>
                  <a:srgbClr val="7F7F7F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Even</a:t>
            </a:r>
            <a:endParaRPr lang="es-CO" sz="3200" b="1" dirty="0">
              <a:solidFill>
                <a:srgbClr val="7F7F7F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cxnSp>
        <p:nvCxnSpPr>
          <p:cNvPr id="232" name="Conector recto de flecha 231">
            <a:extLst>
              <a:ext uri="{FF2B5EF4-FFF2-40B4-BE49-F238E27FC236}">
                <a16:creationId xmlns:a16="http://schemas.microsoft.com/office/drawing/2014/main" id="{4E18313B-6D65-4135-BF8C-49CD95E1464F}"/>
              </a:ext>
            </a:extLst>
          </p:cNvPr>
          <p:cNvCxnSpPr>
            <a:cxnSpLocks/>
          </p:cNvCxnSpPr>
          <p:nvPr/>
        </p:nvCxnSpPr>
        <p:spPr>
          <a:xfrm>
            <a:off x="1796542" y="3161784"/>
            <a:ext cx="0" cy="67132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Rectángulo 232">
            <a:extLst>
              <a:ext uri="{FF2B5EF4-FFF2-40B4-BE49-F238E27FC236}">
                <a16:creationId xmlns:a16="http://schemas.microsoft.com/office/drawing/2014/main" id="{68B01932-A5F5-40E5-ADFD-68F9367E3777}"/>
              </a:ext>
            </a:extLst>
          </p:cNvPr>
          <p:cNvSpPr/>
          <p:nvPr/>
        </p:nvSpPr>
        <p:spPr>
          <a:xfrm>
            <a:off x="1492243" y="3872135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4" name="Rectángulo 233">
            <a:extLst>
              <a:ext uri="{FF2B5EF4-FFF2-40B4-BE49-F238E27FC236}">
                <a16:creationId xmlns:a16="http://schemas.microsoft.com/office/drawing/2014/main" id="{A28FC5E0-69A1-4D68-9555-4D2D5E6F11B7}"/>
              </a:ext>
            </a:extLst>
          </p:cNvPr>
          <p:cNvSpPr/>
          <p:nvPr/>
        </p:nvSpPr>
        <p:spPr>
          <a:xfrm>
            <a:off x="1492243" y="4153090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5" name="Rectángulo 234">
            <a:extLst>
              <a:ext uri="{FF2B5EF4-FFF2-40B4-BE49-F238E27FC236}">
                <a16:creationId xmlns:a16="http://schemas.microsoft.com/office/drawing/2014/main" id="{15BCE1B6-D9F2-4DAD-B5DB-C27F6173A162}"/>
              </a:ext>
            </a:extLst>
          </p:cNvPr>
          <p:cNvSpPr/>
          <p:nvPr/>
        </p:nvSpPr>
        <p:spPr>
          <a:xfrm>
            <a:off x="1781418" y="3872135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6" name="Rectángulo 235">
            <a:extLst>
              <a:ext uri="{FF2B5EF4-FFF2-40B4-BE49-F238E27FC236}">
                <a16:creationId xmlns:a16="http://schemas.microsoft.com/office/drawing/2014/main" id="{C7007653-D0BA-4AAC-8BAC-5CCDC9DBF2E0}"/>
              </a:ext>
            </a:extLst>
          </p:cNvPr>
          <p:cNvSpPr/>
          <p:nvPr/>
        </p:nvSpPr>
        <p:spPr>
          <a:xfrm>
            <a:off x="1781418" y="4153090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7" name="Rectángulo 236">
            <a:extLst>
              <a:ext uri="{FF2B5EF4-FFF2-40B4-BE49-F238E27FC236}">
                <a16:creationId xmlns:a16="http://schemas.microsoft.com/office/drawing/2014/main" id="{0245D284-E515-4589-B608-69634088C565}"/>
              </a:ext>
            </a:extLst>
          </p:cNvPr>
          <p:cNvSpPr/>
          <p:nvPr/>
        </p:nvSpPr>
        <p:spPr>
          <a:xfrm>
            <a:off x="1492243" y="4434391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8" name="Rectángulo 237">
            <a:extLst>
              <a:ext uri="{FF2B5EF4-FFF2-40B4-BE49-F238E27FC236}">
                <a16:creationId xmlns:a16="http://schemas.microsoft.com/office/drawing/2014/main" id="{561019D7-34F6-418A-B7EB-848D47F45D51}"/>
              </a:ext>
            </a:extLst>
          </p:cNvPr>
          <p:cNvSpPr/>
          <p:nvPr/>
        </p:nvSpPr>
        <p:spPr>
          <a:xfrm>
            <a:off x="1492243" y="4715346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9" name="Rectángulo 238">
            <a:extLst>
              <a:ext uri="{FF2B5EF4-FFF2-40B4-BE49-F238E27FC236}">
                <a16:creationId xmlns:a16="http://schemas.microsoft.com/office/drawing/2014/main" id="{A69039C1-6A8D-4E2C-AD87-3E567C263AE8}"/>
              </a:ext>
            </a:extLst>
          </p:cNvPr>
          <p:cNvSpPr/>
          <p:nvPr/>
        </p:nvSpPr>
        <p:spPr>
          <a:xfrm>
            <a:off x="1781418" y="4434391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0" name="Rectángulo 239">
            <a:extLst>
              <a:ext uri="{FF2B5EF4-FFF2-40B4-BE49-F238E27FC236}">
                <a16:creationId xmlns:a16="http://schemas.microsoft.com/office/drawing/2014/main" id="{A8B007B4-022E-4C1C-8B12-A98ED180F2BB}"/>
              </a:ext>
            </a:extLst>
          </p:cNvPr>
          <p:cNvSpPr/>
          <p:nvPr/>
        </p:nvSpPr>
        <p:spPr>
          <a:xfrm>
            <a:off x="1781418" y="4715346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1" name="Rectángulo 240">
            <a:extLst>
              <a:ext uri="{FF2B5EF4-FFF2-40B4-BE49-F238E27FC236}">
                <a16:creationId xmlns:a16="http://schemas.microsoft.com/office/drawing/2014/main" id="{A13F5D30-B3A8-40E0-A533-13E8E44A52B8}"/>
              </a:ext>
            </a:extLst>
          </p:cNvPr>
          <p:cNvSpPr/>
          <p:nvPr/>
        </p:nvSpPr>
        <p:spPr>
          <a:xfrm>
            <a:off x="3980387" y="143201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2" name="Rectángulo 241">
            <a:extLst>
              <a:ext uri="{FF2B5EF4-FFF2-40B4-BE49-F238E27FC236}">
                <a16:creationId xmlns:a16="http://schemas.microsoft.com/office/drawing/2014/main" id="{833D76BC-DBBD-4A02-838B-43E8E5B4DA37}"/>
              </a:ext>
            </a:extLst>
          </p:cNvPr>
          <p:cNvSpPr/>
          <p:nvPr/>
        </p:nvSpPr>
        <p:spPr>
          <a:xfrm>
            <a:off x="3980387" y="171296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3" name="Rectángulo 242">
            <a:extLst>
              <a:ext uri="{FF2B5EF4-FFF2-40B4-BE49-F238E27FC236}">
                <a16:creationId xmlns:a16="http://schemas.microsoft.com/office/drawing/2014/main" id="{15D8CBA1-DC85-4616-BEE0-3FE5F9AF5415}"/>
              </a:ext>
            </a:extLst>
          </p:cNvPr>
          <p:cNvSpPr/>
          <p:nvPr/>
        </p:nvSpPr>
        <p:spPr>
          <a:xfrm>
            <a:off x="4267849" y="1432010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4" name="Rectángulo 243">
            <a:extLst>
              <a:ext uri="{FF2B5EF4-FFF2-40B4-BE49-F238E27FC236}">
                <a16:creationId xmlns:a16="http://schemas.microsoft.com/office/drawing/2014/main" id="{7B406262-B3AD-4CCD-90B9-381CD6A3D5A4}"/>
              </a:ext>
            </a:extLst>
          </p:cNvPr>
          <p:cNvSpPr/>
          <p:nvPr/>
        </p:nvSpPr>
        <p:spPr>
          <a:xfrm>
            <a:off x="4267849" y="1712965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5" name="Rectángulo 244">
            <a:extLst>
              <a:ext uri="{FF2B5EF4-FFF2-40B4-BE49-F238E27FC236}">
                <a16:creationId xmlns:a16="http://schemas.microsoft.com/office/drawing/2014/main" id="{8DE19E85-F158-4541-BDD7-4F432458CBF2}"/>
              </a:ext>
            </a:extLst>
          </p:cNvPr>
          <p:cNvSpPr/>
          <p:nvPr/>
        </p:nvSpPr>
        <p:spPr>
          <a:xfrm>
            <a:off x="4555312" y="143201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6" name="Rectángulo 245">
            <a:extLst>
              <a:ext uri="{FF2B5EF4-FFF2-40B4-BE49-F238E27FC236}">
                <a16:creationId xmlns:a16="http://schemas.microsoft.com/office/drawing/2014/main" id="{76B83580-1D45-4CCA-AD86-981C04AFB582}"/>
              </a:ext>
            </a:extLst>
          </p:cNvPr>
          <p:cNvSpPr/>
          <p:nvPr/>
        </p:nvSpPr>
        <p:spPr>
          <a:xfrm>
            <a:off x="4555312" y="171296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7" name="Rectángulo 246">
            <a:extLst>
              <a:ext uri="{FF2B5EF4-FFF2-40B4-BE49-F238E27FC236}">
                <a16:creationId xmlns:a16="http://schemas.microsoft.com/office/drawing/2014/main" id="{1B0A0730-A731-4730-9E7E-0A8826CBD120}"/>
              </a:ext>
            </a:extLst>
          </p:cNvPr>
          <p:cNvSpPr/>
          <p:nvPr/>
        </p:nvSpPr>
        <p:spPr>
          <a:xfrm>
            <a:off x="4842774" y="1432010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8" name="Rectángulo 247">
            <a:extLst>
              <a:ext uri="{FF2B5EF4-FFF2-40B4-BE49-F238E27FC236}">
                <a16:creationId xmlns:a16="http://schemas.microsoft.com/office/drawing/2014/main" id="{DD25C9BA-499B-4CD5-A873-9086DF18EC87}"/>
              </a:ext>
            </a:extLst>
          </p:cNvPr>
          <p:cNvSpPr/>
          <p:nvPr/>
        </p:nvSpPr>
        <p:spPr>
          <a:xfrm>
            <a:off x="4842774" y="1712965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9" name="Rectángulo 248">
            <a:extLst>
              <a:ext uri="{FF2B5EF4-FFF2-40B4-BE49-F238E27FC236}">
                <a16:creationId xmlns:a16="http://schemas.microsoft.com/office/drawing/2014/main" id="{42F6EA34-F45B-4DB2-871B-498B3878AA1C}"/>
              </a:ext>
            </a:extLst>
          </p:cNvPr>
          <p:cNvSpPr/>
          <p:nvPr/>
        </p:nvSpPr>
        <p:spPr>
          <a:xfrm>
            <a:off x="3980387" y="199426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0" name="Rectángulo 249">
            <a:extLst>
              <a:ext uri="{FF2B5EF4-FFF2-40B4-BE49-F238E27FC236}">
                <a16:creationId xmlns:a16="http://schemas.microsoft.com/office/drawing/2014/main" id="{FBEA16B6-19AB-4B9E-A06F-E50FF9FE4220}"/>
              </a:ext>
            </a:extLst>
          </p:cNvPr>
          <p:cNvSpPr/>
          <p:nvPr/>
        </p:nvSpPr>
        <p:spPr>
          <a:xfrm>
            <a:off x="3980387" y="227522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1" name="Rectángulo 250">
            <a:extLst>
              <a:ext uri="{FF2B5EF4-FFF2-40B4-BE49-F238E27FC236}">
                <a16:creationId xmlns:a16="http://schemas.microsoft.com/office/drawing/2014/main" id="{8ED618AF-866F-4F9A-8D8F-501F723156BE}"/>
              </a:ext>
            </a:extLst>
          </p:cNvPr>
          <p:cNvSpPr/>
          <p:nvPr/>
        </p:nvSpPr>
        <p:spPr>
          <a:xfrm>
            <a:off x="4267849" y="1994266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2" name="Rectángulo 251">
            <a:extLst>
              <a:ext uri="{FF2B5EF4-FFF2-40B4-BE49-F238E27FC236}">
                <a16:creationId xmlns:a16="http://schemas.microsoft.com/office/drawing/2014/main" id="{2AF2D631-7A89-43E9-B450-EA129F23AE2A}"/>
              </a:ext>
            </a:extLst>
          </p:cNvPr>
          <p:cNvSpPr/>
          <p:nvPr/>
        </p:nvSpPr>
        <p:spPr>
          <a:xfrm>
            <a:off x="4267849" y="2275221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3" name="Rectángulo 252">
            <a:extLst>
              <a:ext uri="{FF2B5EF4-FFF2-40B4-BE49-F238E27FC236}">
                <a16:creationId xmlns:a16="http://schemas.microsoft.com/office/drawing/2014/main" id="{077F240A-743C-496D-AFB3-06598254026B}"/>
              </a:ext>
            </a:extLst>
          </p:cNvPr>
          <p:cNvSpPr/>
          <p:nvPr/>
        </p:nvSpPr>
        <p:spPr>
          <a:xfrm>
            <a:off x="4555312" y="199426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4" name="Rectángulo 253">
            <a:extLst>
              <a:ext uri="{FF2B5EF4-FFF2-40B4-BE49-F238E27FC236}">
                <a16:creationId xmlns:a16="http://schemas.microsoft.com/office/drawing/2014/main" id="{141196A5-DA44-423C-8A2D-87B90D382A6C}"/>
              </a:ext>
            </a:extLst>
          </p:cNvPr>
          <p:cNvSpPr/>
          <p:nvPr/>
        </p:nvSpPr>
        <p:spPr>
          <a:xfrm>
            <a:off x="4555312" y="227522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5" name="Rectángulo 254">
            <a:extLst>
              <a:ext uri="{FF2B5EF4-FFF2-40B4-BE49-F238E27FC236}">
                <a16:creationId xmlns:a16="http://schemas.microsoft.com/office/drawing/2014/main" id="{5D28A5A0-50E9-4DDE-8FF9-09F83C24893C}"/>
              </a:ext>
            </a:extLst>
          </p:cNvPr>
          <p:cNvSpPr/>
          <p:nvPr/>
        </p:nvSpPr>
        <p:spPr>
          <a:xfrm>
            <a:off x="4842774" y="1994266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6" name="Rectángulo 255">
            <a:extLst>
              <a:ext uri="{FF2B5EF4-FFF2-40B4-BE49-F238E27FC236}">
                <a16:creationId xmlns:a16="http://schemas.microsoft.com/office/drawing/2014/main" id="{9A8B7F77-D4CC-4820-9AF7-79401DC784A9}"/>
              </a:ext>
            </a:extLst>
          </p:cNvPr>
          <p:cNvSpPr/>
          <p:nvPr/>
        </p:nvSpPr>
        <p:spPr>
          <a:xfrm>
            <a:off x="4842774" y="2275221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TextBox 5">
                <a:extLst>
                  <a:ext uri="{FF2B5EF4-FFF2-40B4-BE49-F238E27FC236}">
                    <a16:creationId xmlns:a16="http://schemas.microsoft.com/office/drawing/2014/main" id="{20072D21-4A00-4318-A3C8-DC5338BFF19A}"/>
                  </a:ext>
                </a:extLst>
              </p:cNvPr>
              <p:cNvSpPr txBox="1"/>
              <p:nvPr/>
            </p:nvSpPr>
            <p:spPr>
              <a:xfrm>
                <a:off x="4150639" y="721413"/>
                <a:ext cx="231869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𝑲</m:t>
                      </m:r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=</m:t>
                      </m:r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𝟏</m:t>
                      </m:r>
                    </m:oMath>
                  </m:oMathPara>
                </a14:m>
                <a:endParaRPr lang="en-CO" sz="2800" dirty="0"/>
              </a:p>
            </p:txBody>
          </p:sp>
        </mc:Choice>
        <mc:Fallback xmlns="">
          <p:sp>
            <p:nvSpPr>
              <p:cNvPr id="257" name="TextBox 5">
                <a:extLst>
                  <a:ext uri="{FF2B5EF4-FFF2-40B4-BE49-F238E27FC236}">
                    <a16:creationId xmlns:a16="http://schemas.microsoft.com/office/drawing/2014/main" id="{20072D21-4A00-4318-A3C8-DC5338BFF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639" y="721413"/>
                <a:ext cx="2318696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8" name="Rectángulo 257">
            <a:extLst>
              <a:ext uri="{FF2B5EF4-FFF2-40B4-BE49-F238E27FC236}">
                <a16:creationId xmlns:a16="http://schemas.microsoft.com/office/drawing/2014/main" id="{E3A2DD78-C723-46DC-99E3-2B5BB3C3CB4A}"/>
              </a:ext>
            </a:extLst>
          </p:cNvPr>
          <p:cNvSpPr/>
          <p:nvPr/>
        </p:nvSpPr>
        <p:spPr>
          <a:xfrm>
            <a:off x="5501317" y="143201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9" name="Rectángulo 258">
            <a:extLst>
              <a:ext uri="{FF2B5EF4-FFF2-40B4-BE49-F238E27FC236}">
                <a16:creationId xmlns:a16="http://schemas.microsoft.com/office/drawing/2014/main" id="{C5B29739-3720-4CE2-B479-2BA192392B0E}"/>
              </a:ext>
            </a:extLst>
          </p:cNvPr>
          <p:cNvSpPr/>
          <p:nvPr/>
        </p:nvSpPr>
        <p:spPr>
          <a:xfrm>
            <a:off x="5501317" y="171296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0" name="Rectángulo 259">
            <a:extLst>
              <a:ext uri="{FF2B5EF4-FFF2-40B4-BE49-F238E27FC236}">
                <a16:creationId xmlns:a16="http://schemas.microsoft.com/office/drawing/2014/main" id="{F0FF9A65-3C0D-46D3-A77D-63975587178A}"/>
              </a:ext>
            </a:extLst>
          </p:cNvPr>
          <p:cNvSpPr/>
          <p:nvPr/>
        </p:nvSpPr>
        <p:spPr>
          <a:xfrm>
            <a:off x="5788779" y="1432010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1" name="Rectángulo 260">
            <a:extLst>
              <a:ext uri="{FF2B5EF4-FFF2-40B4-BE49-F238E27FC236}">
                <a16:creationId xmlns:a16="http://schemas.microsoft.com/office/drawing/2014/main" id="{118E3BF6-388A-4791-AC25-3E3F70235469}"/>
              </a:ext>
            </a:extLst>
          </p:cNvPr>
          <p:cNvSpPr/>
          <p:nvPr/>
        </p:nvSpPr>
        <p:spPr>
          <a:xfrm>
            <a:off x="5788779" y="1712965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2" name="Rectángulo 261">
            <a:extLst>
              <a:ext uri="{FF2B5EF4-FFF2-40B4-BE49-F238E27FC236}">
                <a16:creationId xmlns:a16="http://schemas.microsoft.com/office/drawing/2014/main" id="{BE1D30E6-661B-4721-BA8B-960CA5706390}"/>
              </a:ext>
            </a:extLst>
          </p:cNvPr>
          <p:cNvSpPr/>
          <p:nvPr/>
        </p:nvSpPr>
        <p:spPr>
          <a:xfrm>
            <a:off x="6076242" y="143201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3" name="Rectángulo 262">
            <a:extLst>
              <a:ext uri="{FF2B5EF4-FFF2-40B4-BE49-F238E27FC236}">
                <a16:creationId xmlns:a16="http://schemas.microsoft.com/office/drawing/2014/main" id="{3FED5C15-3B60-4A67-A8A4-2C4E90F6CDE7}"/>
              </a:ext>
            </a:extLst>
          </p:cNvPr>
          <p:cNvSpPr/>
          <p:nvPr/>
        </p:nvSpPr>
        <p:spPr>
          <a:xfrm>
            <a:off x="6076242" y="171296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4" name="Rectángulo 263">
            <a:extLst>
              <a:ext uri="{FF2B5EF4-FFF2-40B4-BE49-F238E27FC236}">
                <a16:creationId xmlns:a16="http://schemas.microsoft.com/office/drawing/2014/main" id="{9B793FA7-A1E7-4F78-B23D-624F73334660}"/>
              </a:ext>
            </a:extLst>
          </p:cNvPr>
          <p:cNvSpPr/>
          <p:nvPr/>
        </p:nvSpPr>
        <p:spPr>
          <a:xfrm>
            <a:off x="6363704" y="1432010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5" name="Rectángulo 264">
            <a:extLst>
              <a:ext uri="{FF2B5EF4-FFF2-40B4-BE49-F238E27FC236}">
                <a16:creationId xmlns:a16="http://schemas.microsoft.com/office/drawing/2014/main" id="{F1A0CFF1-E00E-4192-84C2-C5B4BAB05990}"/>
              </a:ext>
            </a:extLst>
          </p:cNvPr>
          <p:cNvSpPr/>
          <p:nvPr/>
        </p:nvSpPr>
        <p:spPr>
          <a:xfrm>
            <a:off x="6363704" y="1712965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6" name="Rectángulo 265">
            <a:extLst>
              <a:ext uri="{FF2B5EF4-FFF2-40B4-BE49-F238E27FC236}">
                <a16:creationId xmlns:a16="http://schemas.microsoft.com/office/drawing/2014/main" id="{0316C2C3-CC88-4A50-8D2A-309EA6108DB8}"/>
              </a:ext>
            </a:extLst>
          </p:cNvPr>
          <p:cNvSpPr/>
          <p:nvPr/>
        </p:nvSpPr>
        <p:spPr>
          <a:xfrm>
            <a:off x="5501317" y="199426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7" name="Rectángulo 266">
            <a:extLst>
              <a:ext uri="{FF2B5EF4-FFF2-40B4-BE49-F238E27FC236}">
                <a16:creationId xmlns:a16="http://schemas.microsoft.com/office/drawing/2014/main" id="{576B6A2D-501E-490D-AC55-5610FC021D7D}"/>
              </a:ext>
            </a:extLst>
          </p:cNvPr>
          <p:cNvSpPr/>
          <p:nvPr/>
        </p:nvSpPr>
        <p:spPr>
          <a:xfrm>
            <a:off x="5501317" y="227522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8" name="Rectángulo 267">
            <a:extLst>
              <a:ext uri="{FF2B5EF4-FFF2-40B4-BE49-F238E27FC236}">
                <a16:creationId xmlns:a16="http://schemas.microsoft.com/office/drawing/2014/main" id="{75185C15-F491-4BBC-8301-534E77D9722F}"/>
              </a:ext>
            </a:extLst>
          </p:cNvPr>
          <p:cNvSpPr/>
          <p:nvPr/>
        </p:nvSpPr>
        <p:spPr>
          <a:xfrm>
            <a:off x="5788779" y="1994266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9" name="Rectángulo 268">
            <a:extLst>
              <a:ext uri="{FF2B5EF4-FFF2-40B4-BE49-F238E27FC236}">
                <a16:creationId xmlns:a16="http://schemas.microsoft.com/office/drawing/2014/main" id="{5C5CBFCD-DB39-44E5-86BD-2506A6376A88}"/>
              </a:ext>
            </a:extLst>
          </p:cNvPr>
          <p:cNvSpPr/>
          <p:nvPr/>
        </p:nvSpPr>
        <p:spPr>
          <a:xfrm>
            <a:off x="5788779" y="2275221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0" name="Rectángulo 269">
            <a:extLst>
              <a:ext uri="{FF2B5EF4-FFF2-40B4-BE49-F238E27FC236}">
                <a16:creationId xmlns:a16="http://schemas.microsoft.com/office/drawing/2014/main" id="{2185D239-9F91-41F5-BA73-E3A95631F069}"/>
              </a:ext>
            </a:extLst>
          </p:cNvPr>
          <p:cNvSpPr/>
          <p:nvPr/>
        </p:nvSpPr>
        <p:spPr>
          <a:xfrm>
            <a:off x="6076242" y="199426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1" name="Rectángulo 270">
            <a:extLst>
              <a:ext uri="{FF2B5EF4-FFF2-40B4-BE49-F238E27FC236}">
                <a16:creationId xmlns:a16="http://schemas.microsoft.com/office/drawing/2014/main" id="{966E7233-C9E5-4AB4-804D-59BEF060B026}"/>
              </a:ext>
            </a:extLst>
          </p:cNvPr>
          <p:cNvSpPr/>
          <p:nvPr/>
        </p:nvSpPr>
        <p:spPr>
          <a:xfrm>
            <a:off x="6076242" y="227522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2" name="Rectángulo 271">
            <a:extLst>
              <a:ext uri="{FF2B5EF4-FFF2-40B4-BE49-F238E27FC236}">
                <a16:creationId xmlns:a16="http://schemas.microsoft.com/office/drawing/2014/main" id="{503F79B1-85FA-484A-96AE-8CDBAB5DCB92}"/>
              </a:ext>
            </a:extLst>
          </p:cNvPr>
          <p:cNvSpPr/>
          <p:nvPr/>
        </p:nvSpPr>
        <p:spPr>
          <a:xfrm>
            <a:off x="6363704" y="1994266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3" name="Rectángulo 272">
            <a:extLst>
              <a:ext uri="{FF2B5EF4-FFF2-40B4-BE49-F238E27FC236}">
                <a16:creationId xmlns:a16="http://schemas.microsoft.com/office/drawing/2014/main" id="{AD14BD21-2858-44A0-98FE-C2A915F14B3C}"/>
              </a:ext>
            </a:extLst>
          </p:cNvPr>
          <p:cNvSpPr/>
          <p:nvPr/>
        </p:nvSpPr>
        <p:spPr>
          <a:xfrm>
            <a:off x="6363704" y="2275221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4" name="Rectángulo 273">
            <a:extLst>
              <a:ext uri="{FF2B5EF4-FFF2-40B4-BE49-F238E27FC236}">
                <a16:creationId xmlns:a16="http://schemas.microsoft.com/office/drawing/2014/main" id="{C8971C7A-839F-4060-B8D3-EB31D57743AC}"/>
              </a:ext>
            </a:extLst>
          </p:cNvPr>
          <p:cNvSpPr/>
          <p:nvPr/>
        </p:nvSpPr>
        <p:spPr>
          <a:xfrm>
            <a:off x="4677269" y="3831952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5" name="Rectángulo 274">
            <a:extLst>
              <a:ext uri="{FF2B5EF4-FFF2-40B4-BE49-F238E27FC236}">
                <a16:creationId xmlns:a16="http://schemas.microsoft.com/office/drawing/2014/main" id="{20D58EB2-F13E-4D5E-93B7-2287C246A2CA}"/>
              </a:ext>
            </a:extLst>
          </p:cNvPr>
          <p:cNvSpPr/>
          <p:nvPr/>
        </p:nvSpPr>
        <p:spPr>
          <a:xfrm>
            <a:off x="4677269" y="4112907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6" name="Rectángulo 275">
            <a:extLst>
              <a:ext uri="{FF2B5EF4-FFF2-40B4-BE49-F238E27FC236}">
                <a16:creationId xmlns:a16="http://schemas.microsoft.com/office/drawing/2014/main" id="{957C4D05-AA17-47CC-8458-930ADC3E095D}"/>
              </a:ext>
            </a:extLst>
          </p:cNvPr>
          <p:cNvSpPr/>
          <p:nvPr/>
        </p:nvSpPr>
        <p:spPr>
          <a:xfrm>
            <a:off x="4964731" y="3831952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7" name="Rectángulo 276">
            <a:extLst>
              <a:ext uri="{FF2B5EF4-FFF2-40B4-BE49-F238E27FC236}">
                <a16:creationId xmlns:a16="http://schemas.microsoft.com/office/drawing/2014/main" id="{3A1BBA1E-A51C-4B00-A12B-3F93D8DAEF28}"/>
              </a:ext>
            </a:extLst>
          </p:cNvPr>
          <p:cNvSpPr/>
          <p:nvPr/>
        </p:nvSpPr>
        <p:spPr>
          <a:xfrm>
            <a:off x="4964731" y="4112907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8" name="Rectángulo 277">
            <a:extLst>
              <a:ext uri="{FF2B5EF4-FFF2-40B4-BE49-F238E27FC236}">
                <a16:creationId xmlns:a16="http://schemas.microsoft.com/office/drawing/2014/main" id="{EA529DA9-6438-4F19-9770-B3134AB1C0E8}"/>
              </a:ext>
            </a:extLst>
          </p:cNvPr>
          <p:cNvSpPr/>
          <p:nvPr/>
        </p:nvSpPr>
        <p:spPr>
          <a:xfrm>
            <a:off x="5252194" y="3831952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9" name="Rectángulo 278">
            <a:extLst>
              <a:ext uri="{FF2B5EF4-FFF2-40B4-BE49-F238E27FC236}">
                <a16:creationId xmlns:a16="http://schemas.microsoft.com/office/drawing/2014/main" id="{FE210D96-79CD-49F9-8319-E1E0A2C58CFA}"/>
              </a:ext>
            </a:extLst>
          </p:cNvPr>
          <p:cNvSpPr/>
          <p:nvPr/>
        </p:nvSpPr>
        <p:spPr>
          <a:xfrm>
            <a:off x="5252194" y="4112907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0" name="Rectángulo 279">
            <a:extLst>
              <a:ext uri="{FF2B5EF4-FFF2-40B4-BE49-F238E27FC236}">
                <a16:creationId xmlns:a16="http://schemas.microsoft.com/office/drawing/2014/main" id="{2AF1109E-92B7-4618-9D4B-98E889FA04C9}"/>
              </a:ext>
            </a:extLst>
          </p:cNvPr>
          <p:cNvSpPr/>
          <p:nvPr/>
        </p:nvSpPr>
        <p:spPr>
          <a:xfrm>
            <a:off x="5539656" y="3831952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1" name="Rectángulo 280">
            <a:extLst>
              <a:ext uri="{FF2B5EF4-FFF2-40B4-BE49-F238E27FC236}">
                <a16:creationId xmlns:a16="http://schemas.microsoft.com/office/drawing/2014/main" id="{FC8D5446-3D08-408D-8271-25EC3BB8B284}"/>
              </a:ext>
            </a:extLst>
          </p:cNvPr>
          <p:cNvSpPr/>
          <p:nvPr/>
        </p:nvSpPr>
        <p:spPr>
          <a:xfrm>
            <a:off x="5539656" y="4112907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2" name="Rectángulo 281">
            <a:extLst>
              <a:ext uri="{FF2B5EF4-FFF2-40B4-BE49-F238E27FC236}">
                <a16:creationId xmlns:a16="http://schemas.microsoft.com/office/drawing/2014/main" id="{12007E76-23FA-4262-B2F4-77F119F22F95}"/>
              </a:ext>
            </a:extLst>
          </p:cNvPr>
          <p:cNvSpPr/>
          <p:nvPr/>
        </p:nvSpPr>
        <p:spPr>
          <a:xfrm>
            <a:off x="4677269" y="4394208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3" name="Rectángulo 282">
            <a:extLst>
              <a:ext uri="{FF2B5EF4-FFF2-40B4-BE49-F238E27FC236}">
                <a16:creationId xmlns:a16="http://schemas.microsoft.com/office/drawing/2014/main" id="{E9A8D229-C9E0-4388-B753-97B922064CE7}"/>
              </a:ext>
            </a:extLst>
          </p:cNvPr>
          <p:cNvSpPr/>
          <p:nvPr/>
        </p:nvSpPr>
        <p:spPr>
          <a:xfrm>
            <a:off x="4677269" y="4675163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4" name="Rectángulo 283">
            <a:extLst>
              <a:ext uri="{FF2B5EF4-FFF2-40B4-BE49-F238E27FC236}">
                <a16:creationId xmlns:a16="http://schemas.microsoft.com/office/drawing/2014/main" id="{05278554-09CD-4E29-804B-034B5F457822}"/>
              </a:ext>
            </a:extLst>
          </p:cNvPr>
          <p:cNvSpPr/>
          <p:nvPr/>
        </p:nvSpPr>
        <p:spPr>
          <a:xfrm>
            <a:off x="4964731" y="4394208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5" name="Rectángulo 284">
            <a:extLst>
              <a:ext uri="{FF2B5EF4-FFF2-40B4-BE49-F238E27FC236}">
                <a16:creationId xmlns:a16="http://schemas.microsoft.com/office/drawing/2014/main" id="{B71B86A3-00B5-487D-85EC-A93E3928D510}"/>
              </a:ext>
            </a:extLst>
          </p:cNvPr>
          <p:cNvSpPr/>
          <p:nvPr/>
        </p:nvSpPr>
        <p:spPr>
          <a:xfrm>
            <a:off x="4964731" y="4675163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6" name="Rectángulo 285">
            <a:extLst>
              <a:ext uri="{FF2B5EF4-FFF2-40B4-BE49-F238E27FC236}">
                <a16:creationId xmlns:a16="http://schemas.microsoft.com/office/drawing/2014/main" id="{8FC7D4F7-60BA-4DDA-94BE-73B6DC7B17C8}"/>
              </a:ext>
            </a:extLst>
          </p:cNvPr>
          <p:cNvSpPr/>
          <p:nvPr/>
        </p:nvSpPr>
        <p:spPr>
          <a:xfrm>
            <a:off x="5252194" y="4394208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7" name="Rectángulo 286">
            <a:extLst>
              <a:ext uri="{FF2B5EF4-FFF2-40B4-BE49-F238E27FC236}">
                <a16:creationId xmlns:a16="http://schemas.microsoft.com/office/drawing/2014/main" id="{45B09185-6BFB-49D0-AB60-D443A36B5C12}"/>
              </a:ext>
            </a:extLst>
          </p:cNvPr>
          <p:cNvSpPr/>
          <p:nvPr/>
        </p:nvSpPr>
        <p:spPr>
          <a:xfrm>
            <a:off x="5252194" y="4675163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8" name="Rectángulo 287">
            <a:extLst>
              <a:ext uri="{FF2B5EF4-FFF2-40B4-BE49-F238E27FC236}">
                <a16:creationId xmlns:a16="http://schemas.microsoft.com/office/drawing/2014/main" id="{D97F9BF9-F280-477E-B45A-0C20A6F59A36}"/>
              </a:ext>
            </a:extLst>
          </p:cNvPr>
          <p:cNvSpPr/>
          <p:nvPr/>
        </p:nvSpPr>
        <p:spPr>
          <a:xfrm>
            <a:off x="5539656" y="4394208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9" name="Rectángulo 288">
            <a:extLst>
              <a:ext uri="{FF2B5EF4-FFF2-40B4-BE49-F238E27FC236}">
                <a16:creationId xmlns:a16="http://schemas.microsoft.com/office/drawing/2014/main" id="{0D67A30A-AB4F-4692-8A36-B7ECF14EFE2C}"/>
              </a:ext>
            </a:extLst>
          </p:cNvPr>
          <p:cNvSpPr/>
          <p:nvPr/>
        </p:nvSpPr>
        <p:spPr>
          <a:xfrm>
            <a:off x="5539656" y="4675163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0" name="Rectángulo 289">
            <a:extLst>
              <a:ext uri="{FF2B5EF4-FFF2-40B4-BE49-F238E27FC236}">
                <a16:creationId xmlns:a16="http://schemas.microsoft.com/office/drawing/2014/main" id="{B0C059BB-9E59-4710-B12F-274AD983EA48}"/>
              </a:ext>
            </a:extLst>
          </p:cNvPr>
          <p:cNvSpPr/>
          <p:nvPr/>
        </p:nvSpPr>
        <p:spPr>
          <a:xfrm>
            <a:off x="7354082" y="146068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1" name="Rectángulo 290">
            <a:extLst>
              <a:ext uri="{FF2B5EF4-FFF2-40B4-BE49-F238E27FC236}">
                <a16:creationId xmlns:a16="http://schemas.microsoft.com/office/drawing/2014/main" id="{968C76B4-9BFF-4C38-B1AB-C2A00E7AAB05}"/>
              </a:ext>
            </a:extLst>
          </p:cNvPr>
          <p:cNvSpPr/>
          <p:nvPr/>
        </p:nvSpPr>
        <p:spPr>
          <a:xfrm>
            <a:off x="7354082" y="174164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2" name="Rectángulo 291">
            <a:extLst>
              <a:ext uri="{FF2B5EF4-FFF2-40B4-BE49-F238E27FC236}">
                <a16:creationId xmlns:a16="http://schemas.microsoft.com/office/drawing/2014/main" id="{821F1E12-3B8D-4AFB-B3BE-29A7E5159004}"/>
              </a:ext>
            </a:extLst>
          </p:cNvPr>
          <p:cNvSpPr/>
          <p:nvPr/>
        </p:nvSpPr>
        <p:spPr>
          <a:xfrm>
            <a:off x="7641544" y="1460686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3" name="Rectángulo 292">
            <a:extLst>
              <a:ext uri="{FF2B5EF4-FFF2-40B4-BE49-F238E27FC236}">
                <a16:creationId xmlns:a16="http://schemas.microsoft.com/office/drawing/2014/main" id="{D9F4A5AF-EE8D-45BB-AE4B-FB0CEABC1DEB}"/>
              </a:ext>
            </a:extLst>
          </p:cNvPr>
          <p:cNvSpPr/>
          <p:nvPr/>
        </p:nvSpPr>
        <p:spPr>
          <a:xfrm>
            <a:off x="7641544" y="1741641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4" name="Rectángulo 293">
            <a:extLst>
              <a:ext uri="{FF2B5EF4-FFF2-40B4-BE49-F238E27FC236}">
                <a16:creationId xmlns:a16="http://schemas.microsoft.com/office/drawing/2014/main" id="{D1560B45-025A-49C3-AD51-BAC0831E6CDE}"/>
              </a:ext>
            </a:extLst>
          </p:cNvPr>
          <p:cNvSpPr/>
          <p:nvPr/>
        </p:nvSpPr>
        <p:spPr>
          <a:xfrm>
            <a:off x="7929007" y="146068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5" name="Rectángulo 294">
            <a:extLst>
              <a:ext uri="{FF2B5EF4-FFF2-40B4-BE49-F238E27FC236}">
                <a16:creationId xmlns:a16="http://schemas.microsoft.com/office/drawing/2014/main" id="{82FB351D-96B5-4DE7-A73B-DBD471C9935F}"/>
              </a:ext>
            </a:extLst>
          </p:cNvPr>
          <p:cNvSpPr/>
          <p:nvPr/>
        </p:nvSpPr>
        <p:spPr>
          <a:xfrm>
            <a:off x="7929007" y="174164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6" name="Rectángulo 295">
            <a:extLst>
              <a:ext uri="{FF2B5EF4-FFF2-40B4-BE49-F238E27FC236}">
                <a16:creationId xmlns:a16="http://schemas.microsoft.com/office/drawing/2014/main" id="{D7B7E19F-0465-4C9E-8889-1C0145AE7D00}"/>
              </a:ext>
            </a:extLst>
          </p:cNvPr>
          <p:cNvSpPr/>
          <p:nvPr/>
        </p:nvSpPr>
        <p:spPr>
          <a:xfrm>
            <a:off x="8216469" y="1460686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7" name="Rectángulo 296">
            <a:extLst>
              <a:ext uri="{FF2B5EF4-FFF2-40B4-BE49-F238E27FC236}">
                <a16:creationId xmlns:a16="http://schemas.microsoft.com/office/drawing/2014/main" id="{7E9E3908-CE51-49FA-8746-1DC4D14FD533}"/>
              </a:ext>
            </a:extLst>
          </p:cNvPr>
          <p:cNvSpPr/>
          <p:nvPr/>
        </p:nvSpPr>
        <p:spPr>
          <a:xfrm>
            <a:off x="8216469" y="1741641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8" name="Rectángulo 297">
            <a:extLst>
              <a:ext uri="{FF2B5EF4-FFF2-40B4-BE49-F238E27FC236}">
                <a16:creationId xmlns:a16="http://schemas.microsoft.com/office/drawing/2014/main" id="{7A64FDDE-818B-4EE6-8ADE-D3919C75FA6B}"/>
              </a:ext>
            </a:extLst>
          </p:cNvPr>
          <p:cNvSpPr/>
          <p:nvPr/>
        </p:nvSpPr>
        <p:spPr>
          <a:xfrm>
            <a:off x="7354082" y="202294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9" name="Rectángulo 298">
            <a:extLst>
              <a:ext uri="{FF2B5EF4-FFF2-40B4-BE49-F238E27FC236}">
                <a16:creationId xmlns:a16="http://schemas.microsoft.com/office/drawing/2014/main" id="{1E230DF5-D8F7-41C8-9FA9-44F9BE43ED89}"/>
              </a:ext>
            </a:extLst>
          </p:cNvPr>
          <p:cNvSpPr/>
          <p:nvPr/>
        </p:nvSpPr>
        <p:spPr>
          <a:xfrm>
            <a:off x="7354082" y="230389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0" name="Rectángulo 299">
            <a:extLst>
              <a:ext uri="{FF2B5EF4-FFF2-40B4-BE49-F238E27FC236}">
                <a16:creationId xmlns:a16="http://schemas.microsoft.com/office/drawing/2014/main" id="{12A22A5E-FA7B-4E70-8004-826231A13CCA}"/>
              </a:ext>
            </a:extLst>
          </p:cNvPr>
          <p:cNvSpPr/>
          <p:nvPr/>
        </p:nvSpPr>
        <p:spPr>
          <a:xfrm>
            <a:off x="7641544" y="2022942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1" name="Rectángulo 300">
            <a:extLst>
              <a:ext uri="{FF2B5EF4-FFF2-40B4-BE49-F238E27FC236}">
                <a16:creationId xmlns:a16="http://schemas.microsoft.com/office/drawing/2014/main" id="{D389E08C-D264-40F3-AF18-6F59E197D475}"/>
              </a:ext>
            </a:extLst>
          </p:cNvPr>
          <p:cNvSpPr/>
          <p:nvPr/>
        </p:nvSpPr>
        <p:spPr>
          <a:xfrm>
            <a:off x="7641544" y="2303897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2" name="Rectángulo 301">
            <a:extLst>
              <a:ext uri="{FF2B5EF4-FFF2-40B4-BE49-F238E27FC236}">
                <a16:creationId xmlns:a16="http://schemas.microsoft.com/office/drawing/2014/main" id="{2832D190-1178-4BB7-A002-4241D00570C0}"/>
              </a:ext>
            </a:extLst>
          </p:cNvPr>
          <p:cNvSpPr/>
          <p:nvPr/>
        </p:nvSpPr>
        <p:spPr>
          <a:xfrm>
            <a:off x="7929007" y="202294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3" name="Rectángulo 302">
            <a:extLst>
              <a:ext uri="{FF2B5EF4-FFF2-40B4-BE49-F238E27FC236}">
                <a16:creationId xmlns:a16="http://schemas.microsoft.com/office/drawing/2014/main" id="{D4BBF60C-73F1-4244-BD3B-B1035C78D157}"/>
              </a:ext>
            </a:extLst>
          </p:cNvPr>
          <p:cNvSpPr/>
          <p:nvPr/>
        </p:nvSpPr>
        <p:spPr>
          <a:xfrm>
            <a:off x="7929007" y="230389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4" name="Rectángulo 303">
            <a:extLst>
              <a:ext uri="{FF2B5EF4-FFF2-40B4-BE49-F238E27FC236}">
                <a16:creationId xmlns:a16="http://schemas.microsoft.com/office/drawing/2014/main" id="{25B80F4A-74D3-4B19-BBD9-2AF23DE98C65}"/>
              </a:ext>
            </a:extLst>
          </p:cNvPr>
          <p:cNvSpPr/>
          <p:nvPr/>
        </p:nvSpPr>
        <p:spPr>
          <a:xfrm>
            <a:off x="8216469" y="2022942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5" name="Rectángulo 304">
            <a:extLst>
              <a:ext uri="{FF2B5EF4-FFF2-40B4-BE49-F238E27FC236}">
                <a16:creationId xmlns:a16="http://schemas.microsoft.com/office/drawing/2014/main" id="{8338D808-DE96-4B59-B722-5BC9783AE88D}"/>
              </a:ext>
            </a:extLst>
          </p:cNvPr>
          <p:cNvSpPr/>
          <p:nvPr/>
        </p:nvSpPr>
        <p:spPr>
          <a:xfrm>
            <a:off x="8216469" y="2303897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6" name="TextBox 5">
                <a:extLst>
                  <a:ext uri="{FF2B5EF4-FFF2-40B4-BE49-F238E27FC236}">
                    <a16:creationId xmlns:a16="http://schemas.microsoft.com/office/drawing/2014/main" id="{AFE46F6F-4942-47D8-A81C-7C790CE5E99F}"/>
                  </a:ext>
                </a:extLst>
              </p:cNvPr>
              <p:cNvSpPr txBox="1"/>
              <p:nvPr/>
            </p:nvSpPr>
            <p:spPr>
              <a:xfrm>
                <a:off x="8281634" y="784851"/>
                <a:ext cx="231869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𝑲</m:t>
                      </m:r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=</m:t>
                      </m:r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𝟐</m:t>
                      </m:r>
                    </m:oMath>
                  </m:oMathPara>
                </a14:m>
                <a:endParaRPr lang="en-CO" sz="2800" dirty="0"/>
              </a:p>
            </p:txBody>
          </p:sp>
        </mc:Choice>
        <mc:Fallback xmlns="">
          <p:sp>
            <p:nvSpPr>
              <p:cNvPr id="306" name="TextBox 5">
                <a:extLst>
                  <a:ext uri="{FF2B5EF4-FFF2-40B4-BE49-F238E27FC236}">
                    <a16:creationId xmlns:a16="http://schemas.microsoft.com/office/drawing/2014/main" id="{AFE46F6F-4942-47D8-A81C-7C790CE5E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1634" y="784851"/>
                <a:ext cx="2318696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" name="Rectángulo 306">
            <a:extLst>
              <a:ext uri="{FF2B5EF4-FFF2-40B4-BE49-F238E27FC236}">
                <a16:creationId xmlns:a16="http://schemas.microsoft.com/office/drawing/2014/main" id="{F53942DC-17D7-4331-8848-22E716A399C7}"/>
              </a:ext>
            </a:extLst>
          </p:cNvPr>
          <p:cNvSpPr/>
          <p:nvPr/>
        </p:nvSpPr>
        <p:spPr>
          <a:xfrm>
            <a:off x="8875012" y="146068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8" name="Rectángulo 307">
            <a:extLst>
              <a:ext uri="{FF2B5EF4-FFF2-40B4-BE49-F238E27FC236}">
                <a16:creationId xmlns:a16="http://schemas.microsoft.com/office/drawing/2014/main" id="{8F6FB429-E24C-4F54-9237-96D9C4AAE9B9}"/>
              </a:ext>
            </a:extLst>
          </p:cNvPr>
          <p:cNvSpPr/>
          <p:nvPr/>
        </p:nvSpPr>
        <p:spPr>
          <a:xfrm>
            <a:off x="8875012" y="174164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9" name="Rectángulo 308">
            <a:extLst>
              <a:ext uri="{FF2B5EF4-FFF2-40B4-BE49-F238E27FC236}">
                <a16:creationId xmlns:a16="http://schemas.microsoft.com/office/drawing/2014/main" id="{E66CEB46-A33A-4201-985A-41FAF76F0ED0}"/>
              </a:ext>
            </a:extLst>
          </p:cNvPr>
          <p:cNvSpPr/>
          <p:nvPr/>
        </p:nvSpPr>
        <p:spPr>
          <a:xfrm>
            <a:off x="9162474" y="1460686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0" name="Rectángulo 309">
            <a:extLst>
              <a:ext uri="{FF2B5EF4-FFF2-40B4-BE49-F238E27FC236}">
                <a16:creationId xmlns:a16="http://schemas.microsoft.com/office/drawing/2014/main" id="{941BF4D4-4665-48F3-A9C8-39099A57D87E}"/>
              </a:ext>
            </a:extLst>
          </p:cNvPr>
          <p:cNvSpPr/>
          <p:nvPr/>
        </p:nvSpPr>
        <p:spPr>
          <a:xfrm>
            <a:off x="9162474" y="1741641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1" name="Rectángulo 310">
            <a:extLst>
              <a:ext uri="{FF2B5EF4-FFF2-40B4-BE49-F238E27FC236}">
                <a16:creationId xmlns:a16="http://schemas.microsoft.com/office/drawing/2014/main" id="{EE7A1B1A-9ECD-4F14-B74A-9210DFB2299A}"/>
              </a:ext>
            </a:extLst>
          </p:cNvPr>
          <p:cNvSpPr/>
          <p:nvPr/>
        </p:nvSpPr>
        <p:spPr>
          <a:xfrm>
            <a:off x="9449937" y="146068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2" name="Rectángulo 311">
            <a:extLst>
              <a:ext uri="{FF2B5EF4-FFF2-40B4-BE49-F238E27FC236}">
                <a16:creationId xmlns:a16="http://schemas.microsoft.com/office/drawing/2014/main" id="{7B78DF59-E153-40A0-AA6D-CBF07F682BDF}"/>
              </a:ext>
            </a:extLst>
          </p:cNvPr>
          <p:cNvSpPr/>
          <p:nvPr/>
        </p:nvSpPr>
        <p:spPr>
          <a:xfrm>
            <a:off x="9449937" y="174164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3" name="Rectángulo 312">
            <a:extLst>
              <a:ext uri="{FF2B5EF4-FFF2-40B4-BE49-F238E27FC236}">
                <a16:creationId xmlns:a16="http://schemas.microsoft.com/office/drawing/2014/main" id="{032708BE-5F14-4311-9515-50018DB322BC}"/>
              </a:ext>
            </a:extLst>
          </p:cNvPr>
          <p:cNvSpPr/>
          <p:nvPr/>
        </p:nvSpPr>
        <p:spPr>
          <a:xfrm>
            <a:off x="9737399" y="1460686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4" name="Rectángulo 313">
            <a:extLst>
              <a:ext uri="{FF2B5EF4-FFF2-40B4-BE49-F238E27FC236}">
                <a16:creationId xmlns:a16="http://schemas.microsoft.com/office/drawing/2014/main" id="{6FD71542-BFC0-45E4-800D-90A97804A139}"/>
              </a:ext>
            </a:extLst>
          </p:cNvPr>
          <p:cNvSpPr/>
          <p:nvPr/>
        </p:nvSpPr>
        <p:spPr>
          <a:xfrm>
            <a:off x="9737399" y="1741641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5" name="Rectángulo 314">
            <a:extLst>
              <a:ext uri="{FF2B5EF4-FFF2-40B4-BE49-F238E27FC236}">
                <a16:creationId xmlns:a16="http://schemas.microsoft.com/office/drawing/2014/main" id="{E0953DDA-F8ED-428C-AA20-2EF4F1A8BFFA}"/>
              </a:ext>
            </a:extLst>
          </p:cNvPr>
          <p:cNvSpPr/>
          <p:nvPr/>
        </p:nvSpPr>
        <p:spPr>
          <a:xfrm>
            <a:off x="8875012" y="202294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6" name="Rectángulo 315">
            <a:extLst>
              <a:ext uri="{FF2B5EF4-FFF2-40B4-BE49-F238E27FC236}">
                <a16:creationId xmlns:a16="http://schemas.microsoft.com/office/drawing/2014/main" id="{AABB50AE-7B59-4537-A1A0-2B4C970E7125}"/>
              </a:ext>
            </a:extLst>
          </p:cNvPr>
          <p:cNvSpPr/>
          <p:nvPr/>
        </p:nvSpPr>
        <p:spPr>
          <a:xfrm>
            <a:off x="8875012" y="230389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7" name="Rectángulo 316">
            <a:extLst>
              <a:ext uri="{FF2B5EF4-FFF2-40B4-BE49-F238E27FC236}">
                <a16:creationId xmlns:a16="http://schemas.microsoft.com/office/drawing/2014/main" id="{EB3E4EA0-84FC-4223-A721-9ADBFD5A8F0B}"/>
              </a:ext>
            </a:extLst>
          </p:cNvPr>
          <p:cNvSpPr/>
          <p:nvPr/>
        </p:nvSpPr>
        <p:spPr>
          <a:xfrm>
            <a:off x="9162474" y="2022942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8" name="Rectángulo 317">
            <a:extLst>
              <a:ext uri="{FF2B5EF4-FFF2-40B4-BE49-F238E27FC236}">
                <a16:creationId xmlns:a16="http://schemas.microsoft.com/office/drawing/2014/main" id="{83F40121-0B5F-41D4-AD49-0F912521024B}"/>
              </a:ext>
            </a:extLst>
          </p:cNvPr>
          <p:cNvSpPr/>
          <p:nvPr/>
        </p:nvSpPr>
        <p:spPr>
          <a:xfrm>
            <a:off x="9162474" y="2303897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9" name="Rectángulo 318">
            <a:extLst>
              <a:ext uri="{FF2B5EF4-FFF2-40B4-BE49-F238E27FC236}">
                <a16:creationId xmlns:a16="http://schemas.microsoft.com/office/drawing/2014/main" id="{1B9DB529-7816-4271-BED2-7E1ECB3443AD}"/>
              </a:ext>
            </a:extLst>
          </p:cNvPr>
          <p:cNvSpPr/>
          <p:nvPr/>
        </p:nvSpPr>
        <p:spPr>
          <a:xfrm>
            <a:off x="9449937" y="202294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0" name="Rectángulo 319">
            <a:extLst>
              <a:ext uri="{FF2B5EF4-FFF2-40B4-BE49-F238E27FC236}">
                <a16:creationId xmlns:a16="http://schemas.microsoft.com/office/drawing/2014/main" id="{56F3CB40-07F6-4BDC-BA28-7B3CC833E0DB}"/>
              </a:ext>
            </a:extLst>
          </p:cNvPr>
          <p:cNvSpPr/>
          <p:nvPr/>
        </p:nvSpPr>
        <p:spPr>
          <a:xfrm>
            <a:off x="9449937" y="230389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1" name="Rectángulo 320">
            <a:extLst>
              <a:ext uri="{FF2B5EF4-FFF2-40B4-BE49-F238E27FC236}">
                <a16:creationId xmlns:a16="http://schemas.microsoft.com/office/drawing/2014/main" id="{5104530D-49DB-4632-A7B5-363C93D00D57}"/>
              </a:ext>
            </a:extLst>
          </p:cNvPr>
          <p:cNvSpPr/>
          <p:nvPr/>
        </p:nvSpPr>
        <p:spPr>
          <a:xfrm>
            <a:off x="9737399" y="2022942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2" name="Rectángulo 321">
            <a:extLst>
              <a:ext uri="{FF2B5EF4-FFF2-40B4-BE49-F238E27FC236}">
                <a16:creationId xmlns:a16="http://schemas.microsoft.com/office/drawing/2014/main" id="{071D66BD-47DB-44AD-BC28-08D9B6B7D4B8}"/>
              </a:ext>
            </a:extLst>
          </p:cNvPr>
          <p:cNvSpPr/>
          <p:nvPr/>
        </p:nvSpPr>
        <p:spPr>
          <a:xfrm>
            <a:off x="9737399" y="2303897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3" name="Rectángulo 322">
            <a:extLst>
              <a:ext uri="{FF2B5EF4-FFF2-40B4-BE49-F238E27FC236}">
                <a16:creationId xmlns:a16="http://schemas.microsoft.com/office/drawing/2014/main" id="{D36E42B7-5219-4197-8F59-D2CF124B3A46}"/>
              </a:ext>
            </a:extLst>
          </p:cNvPr>
          <p:cNvSpPr/>
          <p:nvPr/>
        </p:nvSpPr>
        <p:spPr>
          <a:xfrm>
            <a:off x="8570727" y="3766861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4" name="Rectángulo 323">
            <a:extLst>
              <a:ext uri="{FF2B5EF4-FFF2-40B4-BE49-F238E27FC236}">
                <a16:creationId xmlns:a16="http://schemas.microsoft.com/office/drawing/2014/main" id="{D2ADA4E3-DE3B-4E77-87C2-B2789EEA2577}"/>
              </a:ext>
            </a:extLst>
          </p:cNvPr>
          <p:cNvSpPr/>
          <p:nvPr/>
        </p:nvSpPr>
        <p:spPr>
          <a:xfrm>
            <a:off x="8570727" y="4047816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5" name="Rectángulo 324">
            <a:extLst>
              <a:ext uri="{FF2B5EF4-FFF2-40B4-BE49-F238E27FC236}">
                <a16:creationId xmlns:a16="http://schemas.microsoft.com/office/drawing/2014/main" id="{EFAB576D-4349-41D0-A368-6249512E9CAF}"/>
              </a:ext>
            </a:extLst>
          </p:cNvPr>
          <p:cNvSpPr/>
          <p:nvPr/>
        </p:nvSpPr>
        <p:spPr>
          <a:xfrm>
            <a:off x="8858189" y="3766861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6" name="Rectángulo 325">
            <a:extLst>
              <a:ext uri="{FF2B5EF4-FFF2-40B4-BE49-F238E27FC236}">
                <a16:creationId xmlns:a16="http://schemas.microsoft.com/office/drawing/2014/main" id="{A4CB4906-3ED8-49E0-8234-CD481E6AB0B6}"/>
              </a:ext>
            </a:extLst>
          </p:cNvPr>
          <p:cNvSpPr/>
          <p:nvPr/>
        </p:nvSpPr>
        <p:spPr>
          <a:xfrm>
            <a:off x="8858189" y="4047816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7" name="Rectángulo 326">
            <a:extLst>
              <a:ext uri="{FF2B5EF4-FFF2-40B4-BE49-F238E27FC236}">
                <a16:creationId xmlns:a16="http://schemas.microsoft.com/office/drawing/2014/main" id="{90166D51-24A5-40DB-9DCB-978007FA1C97}"/>
              </a:ext>
            </a:extLst>
          </p:cNvPr>
          <p:cNvSpPr/>
          <p:nvPr/>
        </p:nvSpPr>
        <p:spPr>
          <a:xfrm>
            <a:off x="9145652" y="3766861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8" name="Rectángulo 327">
            <a:extLst>
              <a:ext uri="{FF2B5EF4-FFF2-40B4-BE49-F238E27FC236}">
                <a16:creationId xmlns:a16="http://schemas.microsoft.com/office/drawing/2014/main" id="{F1C91DB1-A4ED-45EC-A8AA-946BFA53988F}"/>
              </a:ext>
            </a:extLst>
          </p:cNvPr>
          <p:cNvSpPr/>
          <p:nvPr/>
        </p:nvSpPr>
        <p:spPr>
          <a:xfrm>
            <a:off x="9145652" y="4047816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9" name="Rectángulo 328">
            <a:extLst>
              <a:ext uri="{FF2B5EF4-FFF2-40B4-BE49-F238E27FC236}">
                <a16:creationId xmlns:a16="http://schemas.microsoft.com/office/drawing/2014/main" id="{1CB7487A-DCAE-4BE3-95F7-B97D9B7BCBDB}"/>
              </a:ext>
            </a:extLst>
          </p:cNvPr>
          <p:cNvSpPr/>
          <p:nvPr/>
        </p:nvSpPr>
        <p:spPr>
          <a:xfrm>
            <a:off x="9433114" y="3766861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0" name="Rectángulo 329">
            <a:extLst>
              <a:ext uri="{FF2B5EF4-FFF2-40B4-BE49-F238E27FC236}">
                <a16:creationId xmlns:a16="http://schemas.microsoft.com/office/drawing/2014/main" id="{65E6E6D9-C968-4BCB-9670-A7A37F5A1786}"/>
              </a:ext>
            </a:extLst>
          </p:cNvPr>
          <p:cNvSpPr/>
          <p:nvPr/>
        </p:nvSpPr>
        <p:spPr>
          <a:xfrm>
            <a:off x="9433114" y="4047816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1" name="Rectángulo 330">
            <a:extLst>
              <a:ext uri="{FF2B5EF4-FFF2-40B4-BE49-F238E27FC236}">
                <a16:creationId xmlns:a16="http://schemas.microsoft.com/office/drawing/2014/main" id="{1E3D4693-E9EA-4F1B-AD4B-06C4725F94EF}"/>
              </a:ext>
            </a:extLst>
          </p:cNvPr>
          <p:cNvSpPr/>
          <p:nvPr/>
        </p:nvSpPr>
        <p:spPr>
          <a:xfrm>
            <a:off x="8570727" y="4329117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3" name="Rectángulo 332">
            <a:extLst>
              <a:ext uri="{FF2B5EF4-FFF2-40B4-BE49-F238E27FC236}">
                <a16:creationId xmlns:a16="http://schemas.microsoft.com/office/drawing/2014/main" id="{3961B3E9-8583-4E16-9507-61F3F13FD8A3}"/>
              </a:ext>
            </a:extLst>
          </p:cNvPr>
          <p:cNvSpPr/>
          <p:nvPr/>
        </p:nvSpPr>
        <p:spPr>
          <a:xfrm>
            <a:off x="8570727" y="4610072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4" name="Rectángulo 333">
            <a:extLst>
              <a:ext uri="{FF2B5EF4-FFF2-40B4-BE49-F238E27FC236}">
                <a16:creationId xmlns:a16="http://schemas.microsoft.com/office/drawing/2014/main" id="{7173641E-8630-4447-8EEE-5452DFDE5F8D}"/>
              </a:ext>
            </a:extLst>
          </p:cNvPr>
          <p:cNvSpPr/>
          <p:nvPr/>
        </p:nvSpPr>
        <p:spPr>
          <a:xfrm>
            <a:off x="8858189" y="4329117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0" name="Rectángulo 339">
            <a:extLst>
              <a:ext uri="{FF2B5EF4-FFF2-40B4-BE49-F238E27FC236}">
                <a16:creationId xmlns:a16="http://schemas.microsoft.com/office/drawing/2014/main" id="{52F48E1B-F722-46C3-9567-5412A36F762A}"/>
              </a:ext>
            </a:extLst>
          </p:cNvPr>
          <p:cNvSpPr/>
          <p:nvPr/>
        </p:nvSpPr>
        <p:spPr>
          <a:xfrm>
            <a:off x="8858189" y="4610072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1" name="Rectángulo 340">
            <a:extLst>
              <a:ext uri="{FF2B5EF4-FFF2-40B4-BE49-F238E27FC236}">
                <a16:creationId xmlns:a16="http://schemas.microsoft.com/office/drawing/2014/main" id="{789CC114-51C4-4B22-83C5-1C1B6243DC4C}"/>
              </a:ext>
            </a:extLst>
          </p:cNvPr>
          <p:cNvSpPr/>
          <p:nvPr/>
        </p:nvSpPr>
        <p:spPr>
          <a:xfrm>
            <a:off x="9145652" y="4329117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4" name="Rectángulo 343">
            <a:extLst>
              <a:ext uri="{FF2B5EF4-FFF2-40B4-BE49-F238E27FC236}">
                <a16:creationId xmlns:a16="http://schemas.microsoft.com/office/drawing/2014/main" id="{B481F1C6-4163-404A-88DC-7259A83DCC11}"/>
              </a:ext>
            </a:extLst>
          </p:cNvPr>
          <p:cNvSpPr/>
          <p:nvPr/>
        </p:nvSpPr>
        <p:spPr>
          <a:xfrm>
            <a:off x="9145652" y="4610072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5" name="Rectángulo 344">
            <a:extLst>
              <a:ext uri="{FF2B5EF4-FFF2-40B4-BE49-F238E27FC236}">
                <a16:creationId xmlns:a16="http://schemas.microsoft.com/office/drawing/2014/main" id="{B9E8501E-B51C-479C-9046-611FCDA269DB}"/>
              </a:ext>
            </a:extLst>
          </p:cNvPr>
          <p:cNvSpPr/>
          <p:nvPr/>
        </p:nvSpPr>
        <p:spPr>
          <a:xfrm>
            <a:off x="9433114" y="4329117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8" name="Rectángulo 347">
            <a:extLst>
              <a:ext uri="{FF2B5EF4-FFF2-40B4-BE49-F238E27FC236}">
                <a16:creationId xmlns:a16="http://schemas.microsoft.com/office/drawing/2014/main" id="{DCE530AE-2939-4C72-A6FC-503A0F0016C6}"/>
              </a:ext>
            </a:extLst>
          </p:cNvPr>
          <p:cNvSpPr/>
          <p:nvPr/>
        </p:nvSpPr>
        <p:spPr>
          <a:xfrm>
            <a:off x="9433114" y="4610072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9" name="Rectángulo 348">
            <a:extLst>
              <a:ext uri="{FF2B5EF4-FFF2-40B4-BE49-F238E27FC236}">
                <a16:creationId xmlns:a16="http://schemas.microsoft.com/office/drawing/2014/main" id="{5150E10C-F784-43DC-8F07-E5517E85329B}"/>
              </a:ext>
            </a:extLst>
          </p:cNvPr>
          <p:cNvSpPr/>
          <p:nvPr/>
        </p:nvSpPr>
        <p:spPr>
          <a:xfrm>
            <a:off x="10425224" y="146068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2" name="Rectángulo 351">
            <a:extLst>
              <a:ext uri="{FF2B5EF4-FFF2-40B4-BE49-F238E27FC236}">
                <a16:creationId xmlns:a16="http://schemas.microsoft.com/office/drawing/2014/main" id="{31B25D83-0ED4-4E5B-B8AD-214E2BB321DE}"/>
              </a:ext>
            </a:extLst>
          </p:cNvPr>
          <p:cNvSpPr/>
          <p:nvPr/>
        </p:nvSpPr>
        <p:spPr>
          <a:xfrm>
            <a:off x="10425224" y="174164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3" name="Rectángulo 352">
            <a:extLst>
              <a:ext uri="{FF2B5EF4-FFF2-40B4-BE49-F238E27FC236}">
                <a16:creationId xmlns:a16="http://schemas.microsoft.com/office/drawing/2014/main" id="{35CA8EBE-3A07-4209-B1CC-3F5ED1A91D09}"/>
              </a:ext>
            </a:extLst>
          </p:cNvPr>
          <p:cNvSpPr/>
          <p:nvPr/>
        </p:nvSpPr>
        <p:spPr>
          <a:xfrm>
            <a:off x="10712686" y="1460686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4" name="Rectángulo 353">
            <a:extLst>
              <a:ext uri="{FF2B5EF4-FFF2-40B4-BE49-F238E27FC236}">
                <a16:creationId xmlns:a16="http://schemas.microsoft.com/office/drawing/2014/main" id="{CC594056-57B2-468B-9892-230CA35E407C}"/>
              </a:ext>
            </a:extLst>
          </p:cNvPr>
          <p:cNvSpPr/>
          <p:nvPr/>
        </p:nvSpPr>
        <p:spPr>
          <a:xfrm>
            <a:off x="10712686" y="1741641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5" name="Rectángulo 354">
            <a:extLst>
              <a:ext uri="{FF2B5EF4-FFF2-40B4-BE49-F238E27FC236}">
                <a16:creationId xmlns:a16="http://schemas.microsoft.com/office/drawing/2014/main" id="{081A517E-2AF3-4C5A-BCF6-B43B7590FA87}"/>
              </a:ext>
            </a:extLst>
          </p:cNvPr>
          <p:cNvSpPr/>
          <p:nvPr/>
        </p:nvSpPr>
        <p:spPr>
          <a:xfrm>
            <a:off x="11000149" y="146068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6" name="Rectángulo 355">
            <a:extLst>
              <a:ext uri="{FF2B5EF4-FFF2-40B4-BE49-F238E27FC236}">
                <a16:creationId xmlns:a16="http://schemas.microsoft.com/office/drawing/2014/main" id="{1B586F2E-6CBE-42A1-B9D6-9A8BEDD3BC46}"/>
              </a:ext>
            </a:extLst>
          </p:cNvPr>
          <p:cNvSpPr/>
          <p:nvPr/>
        </p:nvSpPr>
        <p:spPr>
          <a:xfrm>
            <a:off x="11000149" y="174164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7" name="Rectángulo 356">
            <a:extLst>
              <a:ext uri="{FF2B5EF4-FFF2-40B4-BE49-F238E27FC236}">
                <a16:creationId xmlns:a16="http://schemas.microsoft.com/office/drawing/2014/main" id="{8C65F26E-D25F-4A5B-BC1C-29E6372B02D2}"/>
              </a:ext>
            </a:extLst>
          </p:cNvPr>
          <p:cNvSpPr/>
          <p:nvPr/>
        </p:nvSpPr>
        <p:spPr>
          <a:xfrm>
            <a:off x="11287611" y="1460686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8" name="Rectángulo 357">
            <a:extLst>
              <a:ext uri="{FF2B5EF4-FFF2-40B4-BE49-F238E27FC236}">
                <a16:creationId xmlns:a16="http://schemas.microsoft.com/office/drawing/2014/main" id="{9D740805-3732-4E28-8A58-35F4A9787CB8}"/>
              </a:ext>
            </a:extLst>
          </p:cNvPr>
          <p:cNvSpPr/>
          <p:nvPr/>
        </p:nvSpPr>
        <p:spPr>
          <a:xfrm>
            <a:off x="11287611" y="1741641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9" name="Rectángulo 358">
            <a:extLst>
              <a:ext uri="{FF2B5EF4-FFF2-40B4-BE49-F238E27FC236}">
                <a16:creationId xmlns:a16="http://schemas.microsoft.com/office/drawing/2014/main" id="{47D5FBEF-6012-4F94-959D-CE1EDD81679A}"/>
              </a:ext>
            </a:extLst>
          </p:cNvPr>
          <p:cNvSpPr/>
          <p:nvPr/>
        </p:nvSpPr>
        <p:spPr>
          <a:xfrm>
            <a:off x="10425224" y="202294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0" name="Rectángulo 359">
            <a:extLst>
              <a:ext uri="{FF2B5EF4-FFF2-40B4-BE49-F238E27FC236}">
                <a16:creationId xmlns:a16="http://schemas.microsoft.com/office/drawing/2014/main" id="{6825364C-7F9A-4895-9821-A29C4A34EAA2}"/>
              </a:ext>
            </a:extLst>
          </p:cNvPr>
          <p:cNvSpPr/>
          <p:nvPr/>
        </p:nvSpPr>
        <p:spPr>
          <a:xfrm>
            <a:off x="10425224" y="230389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1" name="Rectángulo 360">
            <a:extLst>
              <a:ext uri="{FF2B5EF4-FFF2-40B4-BE49-F238E27FC236}">
                <a16:creationId xmlns:a16="http://schemas.microsoft.com/office/drawing/2014/main" id="{606680B5-4420-4C53-A319-DA03ED65E3E9}"/>
              </a:ext>
            </a:extLst>
          </p:cNvPr>
          <p:cNvSpPr/>
          <p:nvPr/>
        </p:nvSpPr>
        <p:spPr>
          <a:xfrm>
            <a:off x="10712686" y="2022942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2" name="Rectángulo 361">
            <a:extLst>
              <a:ext uri="{FF2B5EF4-FFF2-40B4-BE49-F238E27FC236}">
                <a16:creationId xmlns:a16="http://schemas.microsoft.com/office/drawing/2014/main" id="{07E6CE01-0C91-4AB3-A303-0E53732F0E7A}"/>
              </a:ext>
            </a:extLst>
          </p:cNvPr>
          <p:cNvSpPr/>
          <p:nvPr/>
        </p:nvSpPr>
        <p:spPr>
          <a:xfrm>
            <a:off x="10712686" y="2303897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3" name="Rectángulo 362">
            <a:extLst>
              <a:ext uri="{FF2B5EF4-FFF2-40B4-BE49-F238E27FC236}">
                <a16:creationId xmlns:a16="http://schemas.microsoft.com/office/drawing/2014/main" id="{E5010364-E86B-4264-A3FA-D3A932BABE2D}"/>
              </a:ext>
            </a:extLst>
          </p:cNvPr>
          <p:cNvSpPr/>
          <p:nvPr/>
        </p:nvSpPr>
        <p:spPr>
          <a:xfrm>
            <a:off x="11000149" y="202294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4" name="Rectángulo 363">
            <a:extLst>
              <a:ext uri="{FF2B5EF4-FFF2-40B4-BE49-F238E27FC236}">
                <a16:creationId xmlns:a16="http://schemas.microsoft.com/office/drawing/2014/main" id="{F4317733-A04B-416D-B526-A23ED18A6999}"/>
              </a:ext>
            </a:extLst>
          </p:cNvPr>
          <p:cNvSpPr/>
          <p:nvPr/>
        </p:nvSpPr>
        <p:spPr>
          <a:xfrm>
            <a:off x="11000149" y="230389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5" name="Rectángulo 364">
            <a:extLst>
              <a:ext uri="{FF2B5EF4-FFF2-40B4-BE49-F238E27FC236}">
                <a16:creationId xmlns:a16="http://schemas.microsoft.com/office/drawing/2014/main" id="{9CEA30A9-8670-426D-882B-3EE653757F0D}"/>
              </a:ext>
            </a:extLst>
          </p:cNvPr>
          <p:cNvSpPr/>
          <p:nvPr/>
        </p:nvSpPr>
        <p:spPr>
          <a:xfrm>
            <a:off x="11287611" y="2022942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6" name="Rectángulo 365">
            <a:extLst>
              <a:ext uri="{FF2B5EF4-FFF2-40B4-BE49-F238E27FC236}">
                <a16:creationId xmlns:a16="http://schemas.microsoft.com/office/drawing/2014/main" id="{99260912-7827-432B-B785-B90666A786AB}"/>
              </a:ext>
            </a:extLst>
          </p:cNvPr>
          <p:cNvSpPr/>
          <p:nvPr/>
        </p:nvSpPr>
        <p:spPr>
          <a:xfrm>
            <a:off x="11287611" y="2303897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7" name="Rectángulo 366">
            <a:extLst>
              <a:ext uri="{FF2B5EF4-FFF2-40B4-BE49-F238E27FC236}">
                <a16:creationId xmlns:a16="http://schemas.microsoft.com/office/drawing/2014/main" id="{A5AD4758-04E1-434F-B35E-F5AC1C80A10A}"/>
              </a:ext>
            </a:extLst>
          </p:cNvPr>
          <p:cNvSpPr/>
          <p:nvPr/>
        </p:nvSpPr>
        <p:spPr>
          <a:xfrm>
            <a:off x="9719962" y="3768213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8" name="Rectángulo 367">
            <a:extLst>
              <a:ext uri="{FF2B5EF4-FFF2-40B4-BE49-F238E27FC236}">
                <a16:creationId xmlns:a16="http://schemas.microsoft.com/office/drawing/2014/main" id="{26BD0E46-3819-4E10-AA8F-30E221480320}"/>
              </a:ext>
            </a:extLst>
          </p:cNvPr>
          <p:cNvSpPr/>
          <p:nvPr/>
        </p:nvSpPr>
        <p:spPr>
          <a:xfrm>
            <a:off x="9719962" y="4049168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9" name="Rectángulo 368">
            <a:extLst>
              <a:ext uri="{FF2B5EF4-FFF2-40B4-BE49-F238E27FC236}">
                <a16:creationId xmlns:a16="http://schemas.microsoft.com/office/drawing/2014/main" id="{FCF3C014-4461-430D-BA90-C33B769BE487}"/>
              </a:ext>
            </a:extLst>
          </p:cNvPr>
          <p:cNvSpPr/>
          <p:nvPr/>
        </p:nvSpPr>
        <p:spPr>
          <a:xfrm>
            <a:off x="10007424" y="3768213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0" name="Rectángulo 369">
            <a:extLst>
              <a:ext uri="{FF2B5EF4-FFF2-40B4-BE49-F238E27FC236}">
                <a16:creationId xmlns:a16="http://schemas.microsoft.com/office/drawing/2014/main" id="{39CE1B11-C953-418C-B2C8-180C4A7BAF31}"/>
              </a:ext>
            </a:extLst>
          </p:cNvPr>
          <p:cNvSpPr/>
          <p:nvPr/>
        </p:nvSpPr>
        <p:spPr>
          <a:xfrm>
            <a:off x="10007424" y="4049168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1" name="Rectángulo 370">
            <a:extLst>
              <a:ext uri="{FF2B5EF4-FFF2-40B4-BE49-F238E27FC236}">
                <a16:creationId xmlns:a16="http://schemas.microsoft.com/office/drawing/2014/main" id="{F1535FB8-A483-4513-87EC-303CFD0149EA}"/>
              </a:ext>
            </a:extLst>
          </p:cNvPr>
          <p:cNvSpPr/>
          <p:nvPr/>
        </p:nvSpPr>
        <p:spPr>
          <a:xfrm>
            <a:off x="9719962" y="4330469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2" name="Rectángulo 371">
            <a:extLst>
              <a:ext uri="{FF2B5EF4-FFF2-40B4-BE49-F238E27FC236}">
                <a16:creationId xmlns:a16="http://schemas.microsoft.com/office/drawing/2014/main" id="{C650A4B0-5A71-4E88-9866-D3FE59A3EBE8}"/>
              </a:ext>
            </a:extLst>
          </p:cNvPr>
          <p:cNvSpPr/>
          <p:nvPr/>
        </p:nvSpPr>
        <p:spPr>
          <a:xfrm>
            <a:off x="9719962" y="4611424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3" name="Rectángulo 372">
            <a:extLst>
              <a:ext uri="{FF2B5EF4-FFF2-40B4-BE49-F238E27FC236}">
                <a16:creationId xmlns:a16="http://schemas.microsoft.com/office/drawing/2014/main" id="{7A316EC2-4E8F-497D-A4CC-8D2A11BF0977}"/>
              </a:ext>
            </a:extLst>
          </p:cNvPr>
          <p:cNvSpPr/>
          <p:nvPr/>
        </p:nvSpPr>
        <p:spPr>
          <a:xfrm>
            <a:off x="10007424" y="4330469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4" name="Rectángulo 373">
            <a:extLst>
              <a:ext uri="{FF2B5EF4-FFF2-40B4-BE49-F238E27FC236}">
                <a16:creationId xmlns:a16="http://schemas.microsoft.com/office/drawing/2014/main" id="{947E2B40-4920-4B7E-B7C5-4B60F37F716B}"/>
              </a:ext>
            </a:extLst>
          </p:cNvPr>
          <p:cNvSpPr/>
          <p:nvPr/>
        </p:nvSpPr>
        <p:spPr>
          <a:xfrm>
            <a:off x="10007424" y="4611424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375" name="Conector recto de flecha 374">
            <a:extLst>
              <a:ext uri="{FF2B5EF4-FFF2-40B4-BE49-F238E27FC236}">
                <a16:creationId xmlns:a16="http://schemas.microsoft.com/office/drawing/2014/main" id="{B57E15D9-919C-4169-8052-10D40560CB04}"/>
              </a:ext>
            </a:extLst>
          </p:cNvPr>
          <p:cNvCxnSpPr>
            <a:cxnSpLocks/>
          </p:cNvCxnSpPr>
          <p:nvPr/>
        </p:nvCxnSpPr>
        <p:spPr>
          <a:xfrm>
            <a:off x="5324336" y="3017182"/>
            <a:ext cx="0" cy="67132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Conector recto de flecha 375">
            <a:extLst>
              <a:ext uri="{FF2B5EF4-FFF2-40B4-BE49-F238E27FC236}">
                <a16:creationId xmlns:a16="http://schemas.microsoft.com/office/drawing/2014/main" id="{0E24089B-81B6-405D-B41D-59C1EEACF777}"/>
              </a:ext>
            </a:extLst>
          </p:cNvPr>
          <p:cNvCxnSpPr>
            <a:cxnSpLocks/>
          </p:cNvCxnSpPr>
          <p:nvPr/>
        </p:nvCxnSpPr>
        <p:spPr>
          <a:xfrm>
            <a:off x="9472243" y="3017182"/>
            <a:ext cx="0" cy="67132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183D840-067F-401A-A8AC-F7345DCF9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Particle Setector School UNIANDES - HEP Uniandes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D57BABC4-EB70-48D0-8A1D-0AAE4D98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1AEA-7BC8-4FCE-9F28-87B06525D751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1312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ángulo 3">
            <a:extLst>
              <a:ext uri="{FF2B5EF4-FFF2-40B4-BE49-F238E27FC236}">
                <a16:creationId xmlns:a16="http://schemas.microsoft.com/office/drawing/2014/main" id="{42A6C207-C32F-8E4E-681F-8DEDEEB76AB1}"/>
              </a:ext>
            </a:extLst>
          </p:cNvPr>
          <p:cNvSpPr/>
          <p:nvPr/>
        </p:nvSpPr>
        <p:spPr>
          <a:xfrm>
            <a:off x="-135255" y="-171450"/>
            <a:ext cx="12462510" cy="12820650"/>
          </a:xfrm>
          <a:prstGeom prst="rect">
            <a:avLst/>
          </a:prstGeom>
          <a:solidFill>
            <a:srgbClr val="071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3BA587F-1B31-FA02-545B-1E818F68207D}"/>
                  </a:ext>
                </a:extLst>
              </p:cNvPr>
              <p:cNvSpPr txBox="1"/>
              <p:nvPr/>
            </p:nvSpPr>
            <p:spPr>
              <a:xfrm>
                <a:off x="-11160034" y="1116526"/>
                <a:ext cx="7470784" cy="715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𝑑𝑒𝑡𝑒𝑐𝑡𝑒𝑑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  <m:d>
                                    <m:dPr>
                                      <m:ctrlPr>
                                        <a:rPr lang="es-CO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f>
                                    <m:fPr>
                                      <m:ctrlP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den>
                                  </m:f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3BA587F-1B31-FA02-545B-1E818F682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160034" y="1116526"/>
                <a:ext cx="7470784" cy="7153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5B25DDA-E100-575D-803A-EDB83071B52A}"/>
                  </a:ext>
                </a:extLst>
              </p:cNvPr>
              <p:cNvSpPr txBox="1"/>
              <p:nvPr/>
            </p:nvSpPr>
            <p:spPr>
              <a:xfrm>
                <a:off x="-11233292" y="627204"/>
                <a:ext cx="13078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5B25DDA-E100-575D-803A-EDB83071B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233292" y="627204"/>
                <a:ext cx="130786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uadroTexto 58">
            <a:extLst>
              <a:ext uri="{FF2B5EF4-FFF2-40B4-BE49-F238E27FC236}">
                <a16:creationId xmlns:a16="http://schemas.microsoft.com/office/drawing/2014/main" id="{5ACA1984-2733-B0A9-D556-B9EE08F0CEE6}"/>
              </a:ext>
            </a:extLst>
          </p:cNvPr>
          <p:cNvSpPr txBox="1"/>
          <p:nvPr/>
        </p:nvSpPr>
        <p:spPr>
          <a:xfrm>
            <a:off x="-12121338" y="1887164"/>
            <a:ext cx="2195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Separable</a:t>
            </a:r>
          </a:p>
        </p:txBody>
      </p:sp>
      <p:sp>
        <p:nvSpPr>
          <p:cNvPr id="55" name="Cerrar llave 275">
            <a:extLst>
              <a:ext uri="{FF2B5EF4-FFF2-40B4-BE49-F238E27FC236}">
                <a16:creationId xmlns:a16="http://schemas.microsoft.com/office/drawing/2014/main" id="{143CD5C2-0957-676E-C0C7-016C301A98D6}"/>
              </a:ext>
            </a:extLst>
          </p:cNvPr>
          <p:cNvSpPr/>
          <p:nvPr/>
        </p:nvSpPr>
        <p:spPr>
          <a:xfrm rot="16200000">
            <a:off x="-7724584" y="970366"/>
            <a:ext cx="502834" cy="4039981"/>
          </a:xfrm>
          <a:prstGeom prst="rightBrace">
            <a:avLst>
              <a:gd name="adj1" fmla="val 67544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FD0285F-0AD7-F57D-9092-5EC84E59A48C}"/>
                  </a:ext>
                </a:extLst>
              </p:cNvPr>
              <p:cNvSpPr txBox="1"/>
              <p:nvPr/>
            </p:nvSpPr>
            <p:spPr>
              <a:xfrm>
                <a:off x="-8243716" y="2179551"/>
                <a:ext cx="13078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FD0285F-0AD7-F57D-9092-5EC84E59A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243716" y="2179551"/>
                <a:ext cx="1307869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3B7264E-FF7E-2024-27BF-CF75A90FD636}"/>
                  </a:ext>
                </a:extLst>
              </p:cNvPr>
              <p:cNvSpPr txBox="1"/>
              <p:nvPr/>
            </p:nvSpPr>
            <p:spPr>
              <a:xfrm>
                <a:off x="-4108731" y="2241106"/>
                <a:ext cx="13078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3B7264E-FF7E-2024-27BF-CF75A90FD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08731" y="2241106"/>
                <a:ext cx="1307869" cy="461665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Cerrar llave 275">
            <a:extLst>
              <a:ext uri="{FF2B5EF4-FFF2-40B4-BE49-F238E27FC236}">
                <a16:creationId xmlns:a16="http://schemas.microsoft.com/office/drawing/2014/main" id="{8CFF4236-37C7-9805-B490-54F75915C0C0}"/>
              </a:ext>
            </a:extLst>
          </p:cNvPr>
          <p:cNvSpPr/>
          <p:nvPr/>
        </p:nvSpPr>
        <p:spPr>
          <a:xfrm rot="16200000">
            <a:off x="-3510566" y="970366"/>
            <a:ext cx="502834" cy="4039981"/>
          </a:xfrm>
          <a:prstGeom prst="rightBrace">
            <a:avLst>
              <a:gd name="adj1" fmla="val 67544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EC1403EA-AF81-A631-B5E3-405679A80B90}"/>
              </a:ext>
            </a:extLst>
          </p:cNvPr>
          <p:cNvSpPr txBox="1"/>
          <p:nvPr/>
        </p:nvSpPr>
        <p:spPr>
          <a:xfrm>
            <a:off x="-12121339" y="3954010"/>
            <a:ext cx="10882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Resolution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parallel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to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mask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lines</a:t>
            </a:r>
            <a:endParaRPr lang="es-CO" sz="32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DB82020-62CC-8B46-073E-D6FBC5CBA8E0}"/>
                  </a:ext>
                </a:extLst>
              </p:cNvPr>
              <p:cNvSpPr txBox="1"/>
              <p:nvPr/>
            </p:nvSpPr>
            <p:spPr>
              <a:xfrm>
                <a:off x="-11233293" y="4749642"/>
                <a:ext cx="7544043" cy="9726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acc>
                                <m:accPr>
                                  <m:chr m:val="̇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DB82020-62CC-8B46-073E-D6FBC5CBA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233293" y="4749642"/>
                <a:ext cx="7544043" cy="972639"/>
              </a:xfrm>
              <a:prstGeom prst="rect">
                <a:avLst/>
              </a:prstGeom>
              <a:blipFill>
                <a:blip r:embed="rId7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58">
                <a:extLst>
                  <a:ext uri="{FF2B5EF4-FFF2-40B4-BE49-F238E27FC236}">
                    <a16:creationId xmlns:a16="http://schemas.microsoft.com/office/drawing/2014/main" id="{A5A75C3F-DC35-BAF2-FDFF-6FC10F5A9369}"/>
                  </a:ext>
                </a:extLst>
              </p:cNvPr>
              <p:cNvSpPr txBox="1"/>
              <p:nvPr/>
            </p:nvSpPr>
            <p:spPr>
              <a:xfrm>
                <a:off x="-9346138" y="345605"/>
                <a:ext cx="53603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3200" b="1" dirty="0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Near </a:t>
                </a:r>
                <a:r>
                  <a:rPr lang="es-CO" sz="3200" b="1" dirty="0" err="1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field</a:t>
                </a:r>
                <a:r>
                  <a:rPr lang="es-CO" sz="3200" b="1" dirty="0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E7EBEC"/>
                        </a:solidFill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𝑭</m:t>
                    </m:r>
                    <m:r>
                      <a:rPr lang="en-US" sz="3200" b="1" i="1">
                        <a:solidFill>
                          <a:srgbClr val="E7EBEC"/>
                        </a:solidFill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≪</m:t>
                    </m:r>
                    <m:r>
                      <a:rPr lang="en-US" sz="3200" b="1" i="1">
                        <a:solidFill>
                          <a:srgbClr val="E7EBEC"/>
                        </a:solidFill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𝟏</m:t>
                    </m:r>
                  </m:oMath>
                </a14:m>
                <a:endParaRPr lang="es-CO" sz="3200" b="1" dirty="0">
                  <a:solidFill>
                    <a:srgbClr val="E7EBEC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endParaRPr>
              </a:p>
            </p:txBody>
          </p:sp>
        </mc:Choice>
        <mc:Fallback xmlns="">
          <p:sp>
            <p:nvSpPr>
              <p:cNvPr id="3" name="CuadroTexto 58">
                <a:extLst>
                  <a:ext uri="{FF2B5EF4-FFF2-40B4-BE49-F238E27FC236}">
                    <a16:creationId xmlns:a16="http://schemas.microsoft.com/office/drawing/2014/main" id="{A5A75C3F-DC35-BAF2-FDFF-6FC10F5A9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346138" y="345605"/>
                <a:ext cx="5360311" cy="584775"/>
              </a:xfrm>
              <a:prstGeom prst="rect">
                <a:avLst/>
              </a:prstGeom>
              <a:blipFill>
                <a:blip r:embed="rId8"/>
                <a:stretch>
                  <a:fillRect l="-2958" t="-12500" b="-34375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14DD9D-672F-2B85-23CE-F20509538E6C}"/>
                  </a:ext>
                </a:extLst>
              </p:cNvPr>
              <p:cNvSpPr txBox="1"/>
              <p:nvPr/>
            </p:nvSpPr>
            <p:spPr>
              <a:xfrm>
                <a:off x="-7944915" y="683797"/>
                <a:ext cx="7614460" cy="1365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𝒓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𝒏𝒆𝒂𝒓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 smtClean="0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  <m:t>𝟒</m:t>
                                  </m:r>
                                  <m:sSub>
                                    <m:sSubPr>
                                      <m:ctrlPr>
                                        <a:rPr lang="en-US" sz="2800" b="1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sz="2800" b="1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𝒙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 smtClean="0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b="1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1" i="0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𝚫</m:t>
                                      </m:r>
                                      <m:r>
                                        <a:rPr lang="en-US" sz="2800" b="1" i="0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 </m:t>
                                      </m:r>
                                      <m:r>
                                        <a:rPr lang="en-US" sz="2800" b="1" i="0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𝐱</m:t>
                                      </m:r>
                                    </m:num>
                                    <m:den>
                                      <m:r>
                                        <a:rPr lang="en-US" sz="2800" b="1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𝑴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CO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14DD9D-672F-2B85-23CE-F20509538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44915" y="683797"/>
                <a:ext cx="7614460" cy="13653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925315-E98D-E128-75FE-028B69027154}"/>
                  </a:ext>
                </a:extLst>
              </p:cNvPr>
              <p:cNvSpPr txBox="1"/>
              <p:nvPr/>
            </p:nvSpPr>
            <p:spPr>
              <a:xfrm>
                <a:off x="17020468" y="3856098"/>
                <a:ext cx="7614460" cy="1365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𝒓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𝒇𝒂𝒓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sz="2800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2⋅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800" b="0" i="1" smtClean="0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  <m:t>,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800" b="0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𝜆</m:t>
                                      </m:r>
                                      <m:f>
                                        <m:fPr>
                                          <m:ctrlPr>
                                            <a:rPr lang="en-US" sz="2800" b="0" i="1" smtClean="0">
                                              <a:solidFill>
                                                <a:srgbClr val="E7EBEC"/>
                                              </a:solidFill>
                                              <a:latin typeface="Cambria Math" panose="02040503050406030204" pitchFamily="18" charset="0"/>
                                              <a:cs typeface="Mongolian Baiti" panose="03000500000000000000" pitchFamily="66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800" b="0" i="1" smtClean="0">
                                                  <a:solidFill>
                                                    <a:srgbClr val="E7EBEC"/>
                                                  </a:solidFill>
                                                  <a:latin typeface="Cambria Math" panose="02040503050406030204" pitchFamily="18" charset="0"/>
                                                  <a:cs typeface="Mongolian Baiti" panose="03000500000000000000" pitchFamily="66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0" i="1" smtClean="0">
                                                  <a:solidFill>
                                                    <a:srgbClr val="E7EBEC"/>
                                                  </a:solidFill>
                                                  <a:latin typeface="Cambria Math" panose="02040503050406030204" pitchFamily="18" charset="0"/>
                                                  <a:cs typeface="Mongolian Baiti" panose="03000500000000000000" pitchFamily="66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0" i="1" smtClean="0">
                                                  <a:solidFill>
                                                    <a:srgbClr val="E7EBEC"/>
                                                  </a:solidFill>
                                                  <a:latin typeface="Cambria Math" panose="02040503050406030204" pitchFamily="18" charset="0"/>
                                                  <a:cs typeface="Mongolian Baiti" panose="03000500000000000000" pitchFamily="66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2800" b="0" i="1" smtClean="0">
                                              <a:solidFill>
                                                <a:srgbClr val="E7EBEC"/>
                                              </a:solidFill>
                                              <a:latin typeface="Cambria Math" panose="02040503050406030204" pitchFamily="18" charset="0"/>
                                              <a:cs typeface="Mongolian Baiti" panose="03000500000000000000" pitchFamily="66" charset="0"/>
                                            </a:rPr>
                                            <m:t>𝑀</m:t>
                                          </m:r>
                                        </m:den>
                                      </m:f>
                                    </m:e>
                                  </m:rad>
                                </m:e>
                              </m:d>
                            </m:e>
                          </m:func>
                          <m:r>
                            <a:rPr lang="en-US" sz="2800" b="0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b="1" i="1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1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𝚫</m:t>
                                      </m:r>
                                      <m:r>
                                        <a:rPr lang="en-US" sz="2800" b="1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 </m:t>
                                      </m:r>
                                      <m:r>
                                        <a:rPr lang="en-US" sz="2800" b="1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𝐱</m:t>
                                      </m:r>
                                    </m:num>
                                    <m:den>
                                      <m:r>
                                        <a:rPr lang="en-US" sz="2800" b="1" i="1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𝑴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CO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925315-E98D-E128-75FE-028B69027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0468" y="3856098"/>
                <a:ext cx="7614460" cy="13653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58">
                <a:extLst>
                  <a:ext uri="{FF2B5EF4-FFF2-40B4-BE49-F238E27FC236}">
                    <a16:creationId xmlns:a16="http://schemas.microsoft.com/office/drawing/2014/main" id="{964C30AF-9782-D41D-49A8-07E48D48FC61}"/>
                  </a:ext>
                </a:extLst>
              </p:cNvPr>
              <p:cNvSpPr txBox="1"/>
              <p:nvPr/>
            </p:nvSpPr>
            <p:spPr>
              <a:xfrm>
                <a:off x="15703286" y="3119521"/>
                <a:ext cx="53603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3200" b="1" dirty="0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Far </a:t>
                </a:r>
                <a:r>
                  <a:rPr lang="es-CO" sz="3200" b="1" dirty="0" err="1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field</a:t>
                </a:r>
                <a:r>
                  <a:rPr lang="es-CO" sz="3200" b="1" dirty="0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E7EBEC"/>
                        </a:solidFill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𝐅</m:t>
                    </m:r>
                    <m:r>
                      <a:rPr lang="en-US" sz="3200" b="1" i="0" smtClean="0">
                        <a:solidFill>
                          <a:srgbClr val="E7EBEC"/>
                        </a:solidFill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≫</m:t>
                    </m:r>
                    <m:r>
                      <a:rPr lang="en-US" sz="3200" b="1" i="1" smtClean="0">
                        <a:solidFill>
                          <a:srgbClr val="E7EBEC"/>
                        </a:solidFill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𝟏</m:t>
                    </m:r>
                  </m:oMath>
                </a14:m>
                <a:endParaRPr lang="es-CO" sz="3200" b="1" dirty="0">
                  <a:solidFill>
                    <a:srgbClr val="E7EBEC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endParaRPr>
              </a:p>
            </p:txBody>
          </p:sp>
        </mc:Choice>
        <mc:Fallback xmlns="">
          <p:sp>
            <p:nvSpPr>
              <p:cNvPr id="7" name="CuadroTexto 58">
                <a:extLst>
                  <a:ext uri="{FF2B5EF4-FFF2-40B4-BE49-F238E27FC236}">
                    <a16:creationId xmlns:a16="http://schemas.microsoft.com/office/drawing/2014/main" id="{964C30AF-9782-D41D-49A8-07E48D48F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3286" y="3119521"/>
                <a:ext cx="5360311" cy="584775"/>
              </a:xfrm>
              <a:prstGeom prst="rect">
                <a:avLst/>
              </a:prstGeom>
              <a:blipFill>
                <a:blip r:embed="rId11"/>
                <a:stretch>
                  <a:fillRect l="-2958" t="-12500" b="-34375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C05655-D238-E9E3-5815-DA3589172278}"/>
                  </a:ext>
                </a:extLst>
              </p:cNvPr>
              <p:cNvSpPr txBox="1"/>
              <p:nvPr/>
            </p:nvSpPr>
            <p:spPr>
              <a:xfrm>
                <a:off x="-4878480" y="168061"/>
                <a:ext cx="3798561" cy="9679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𝑭</m:t>
                      </m:r>
                      <m:r>
                        <a:rPr lang="en-US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𝑳</m:t>
                          </m:r>
                          <m: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𝝀</m:t>
                          </m:r>
                        </m:den>
                      </m:f>
                    </m:oMath>
                  </m:oMathPara>
                </a14:m>
                <a:endParaRPr lang="en-CO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C05655-D238-E9E3-5815-DA3589172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78480" y="168061"/>
                <a:ext cx="3798561" cy="96795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FAA9FA7-1A69-9B87-D2E2-F66BA0A0B1CE}"/>
              </a:ext>
            </a:extLst>
          </p:cNvPr>
          <p:cNvGrpSpPr/>
          <p:nvPr/>
        </p:nvGrpSpPr>
        <p:grpSpPr>
          <a:xfrm>
            <a:off x="-17042473" y="2551499"/>
            <a:ext cx="16211509" cy="1249422"/>
            <a:chOff x="-2888763" y="5751303"/>
            <a:chExt cx="15016365" cy="2134569"/>
          </a:xfrm>
        </p:grpSpPr>
        <p:sp>
          <p:nvSpPr>
            <p:cNvPr id="29" name="Triángulo isósceles 113">
              <a:extLst>
                <a:ext uri="{FF2B5EF4-FFF2-40B4-BE49-F238E27FC236}">
                  <a16:creationId xmlns:a16="http://schemas.microsoft.com/office/drawing/2014/main" id="{344EB004-74F9-5AFB-3CDD-84F099AAE80E}"/>
                </a:ext>
              </a:extLst>
            </p:cNvPr>
            <p:cNvSpPr/>
            <p:nvPr/>
          </p:nvSpPr>
          <p:spPr>
            <a:xfrm rot="16200000">
              <a:off x="4251853" y="-901060"/>
              <a:ext cx="735134" cy="15016365"/>
            </a:xfrm>
            <a:prstGeom prst="triangle">
              <a:avLst>
                <a:gd name="adj" fmla="val 39504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Trapecio 91">
              <a:extLst>
                <a:ext uri="{FF2B5EF4-FFF2-40B4-BE49-F238E27FC236}">
                  <a16:creationId xmlns:a16="http://schemas.microsoft.com/office/drawing/2014/main" id="{EA531A0B-6D77-7689-1E53-72BEBFB665E0}"/>
                </a:ext>
              </a:extLst>
            </p:cNvPr>
            <p:cNvSpPr/>
            <p:nvPr/>
          </p:nvSpPr>
          <p:spPr>
            <a:xfrm rot="5400000">
              <a:off x="1147893" y="6488370"/>
              <a:ext cx="1161143" cy="417223"/>
            </a:xfrm>
            <a:prstGeom prst="trapezoid">
              <a:avLst/>
            </a:prstGeom>
            <a:solidFill>
              <a:srgbClr val="680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1" name="Rectángulo 92">
              <a:extLst>
                <a:ext uri="{FF2B5EF4-FFF2-40B4-BE49-F238E27FC236}">
                  <a16:creationId xmlns:a16="http://schemas.microsoft.com/office/drawing/2014/main" id="{BFF702F4-29E9-AE83-0D46-CF3B7F130B66}"/>
                </a:ext>
              </a:extLst>
            </p:cNvPr>
            <p:cNvSpPr/>
            <p:nvPr/>
          </p:nvSpPr>
          <p:spPr>
            <a:xfrm>
              <a:off x="434006" y="5978962"/>
              <a:ext cx="1085850" cy="1900701"/>
            </a:xfrm>
            <a:prstGeom prst="rect">
              <a:avLst/>
            </a:prstGeom>
            <a:solidFill>
              <a:srgbClr val="8906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2" name="Rectángulo 93">
              <a:extLst>
                <a:ext uri="{FF2B5EF4-FFF2-40B4-BE49-F238E27FC236}">
                  <a16:creationId xmlns:a16="http://schemas.microsoft.com/office/drawing/2014/main" id="{11A4A9B5-5CF5-5DC9-3F2E-F0681F7930EC}"/>
                </a:ext>
              </a:extLst>
            </p:cNvPr>
            <p:cNvSpPr/>
            <p:nvPr/>
          </p:nvSpPr>
          <p:spPr>
            <a:xfrm>
              <a:off x="1266764" y="5985171"/>
              <a:ext cx="253092" cy="1900701"/>
            </a:xfrm>
            <a:prstGeom prst="rect">
              <a:avLst/>
            </a:prstGeom>
            <a:solidFill>
              <a:srgbClr val="680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3" name="Elipse 119">
              <a:extLst>
                <a:ext uri="{FF2B5EF4-FFF2-40B4-BE49-F238E27FC236}">
                  <a16:creationId xmlns:a16="http://schemas.microsoft.com/office/drawing/2014/main" id="{83CEDEEC-199E-CFA5-E92A-B6FCCACC6C07}"/>
                </a:ext>
              </a:extLst>
            </p:cNvPr>
            <p:cNvSpPr/>
            <p:nvPr/>
          </p:nvSpPr>
          <p:spPr>
            <a:xfrm rot="7030039">
              <a:off x="7124774" y="6179625"/>
              <a:ext cx="1754894" cy="91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34" name="Rectángulo 2">
              <a:extLst>
                <a:ext uri="{FF2B5EF4-FFF2-40B4-BE49-F238E27FC236}">
                  <a16:creationId xmlns:a16="http://schemas.microsoft.com/office/drawing/2014/main" id="{536C4F08-840E-D0D0-0719-C82829EEC843}"/>
                </a:ext>
              </a:extLst>
            </p:cNvPr>
            <p:cNvSpPr/>
            <p:nvPr/>
          </p:nvSpPr>
          <p:spPr>
            <a:xfrm>
              <a:off x="5294641" y="5838211"/>
              <a:ext cx="122212" cy="1717539"/>
            </a:xfrm>
            <a:prstGeom prst="rect">
              <a:avLst/>
            </a:prstGeom>
            <a:solidFill>
              <a:srgbClr val="FF5100"/>
            </a:solidFill>
            <a:ln>
              <a:solidFill>
                <a:srgbClr val="0B20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5" name="Rectángulo 2">
              <a:extLst>
                <a:ext uri="{FF2B5EF4-FFF2-40B4-BE49-F238E27FC236}">
                  <a16:creationId xmlns:a16="http://schemas.microsoft.com/office/drawing/2014/main" id="{0BB51B72-17AC-2918-F26D-3DD01FE5AB1B}"/>
                </a:ext>
              </a:extLst>
            </p:cNvPr>
            <p:cNvSpPr/>
            <p:nvPr/>
          </p:nvSpPr>
          <p:spPr>
            <a:xfrm>
              <a:off x="11117031" y="5751303"/>
              <a:ext cx="122212" cy="171753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D68E2D27-60B1-4234-9809-A7D16049D228}"/>
              </a:ext>
            </a:extLst>
          </p:cNvPr>
          <p:cNvGrpSpPr/>
          <p:nvPr/>
        </p:nvGrpSpPr>
        <p:grpSpPr>
          <a:xfrm>
            <a:off x="5581650" y="-9372600"/>
            <a:ext cx="4838700" cy="914400"/>
            <a:chOff x="0" y="0"/>
            <a:chExt cx="4572000" cy="6037243"/>
          </a:xfrm>
        </p:grpSpPr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EDE01D70-5EA4-415C-B7BD-6073AAB4F843}"/>
                </a:ext>
              </a:extLst>
            </p:cNvPr>
            <p:cNvSpPr/>
            <p:nvPr/>
          </p:nvSpPr>
          <p:spPr>
            <a:xfrm>
              <a:off x="0" y="0"/>
              <a:ext cx="914400" cy="6037243"/>
            </a:xfrm>
            <a:prstGeom prst="rect">
              <a:avLst/>
            </a:prstGeom>
            <a:solidFill>
              <a:srgbClr val="E7EB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21754438-880A-448F-9EB4-AECCE03C9F63}"/>
                </a:ext>
              </a:extLst>
            </p:cNvPr>
            <p:cNvSpPr/>
            <p:nvPr/>
          </p:nvSpPr>
          <p:spPr>
            <a:xfrm>
              <a:off x="914400" y="0"/>
              <a:ext cx="914400" cy="6037243"/>
            </a:xfrm>
            <a:prstGeom prst="rect">
              <a:avLst/>
            </a:prstGeom>
            <a:solidFill>
              <a:srgbClr val="FF5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17641B6B-1981-405D-8CAC-6AB6AED1E333}"/>
                </a:ext>
              </a:extLst>
            </p:cNvPr>
            <p:cNvSpPr/>
            <p:nvPr/>
          </p:nvSpPr>
          <p:spPr>
            <a:xfrm>
              <a:off x="1828800" y="0"/>
              <a:ext cx="914400" cy="6037243"/>
            </a:xfrm>
            <a:prstGeom prst="rect">
              <a:avLst/>
            </a:prstGeom>
            <a:solidFill>
              <a:srgbClr val="0B20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2556FDEA-0859-446B-8940-02D0615BA10D}"/>
                </a:ext>
              </a:extLst>
            </p:cNvPr>
            <p:cNvSpPr/>
            <p:nvPr/>
          </p:nvSpPr>
          <p:spPr>
            <a:xfrm>
              <a:off x="2743200" y="0"/>
              <a:ext cx="914400" cy="6037243"/>
            </a:xfrm>
            <a:prstGeom prst="rect">
              <a:avLst/>
            </a:prstGeom>
            <a:solidFill>
              <a:srgbClr val="8906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3348475E-4BAE-44CE-A9BF-9A3F37F54DBB}"/>
                </a:ext>
              </a:extLst>
            </p:cNvPr>
            <p:cNvSpPr/>
            <p:nvPr/>
          </p:nvSpPr>
          <p:spPr>
            <a:xfrm>
              <a:off x="3657600" y="0"/>
              <a:ext cx="914400" cy="6037243"/>
            </a:xfrm>
            <a:prstGeom prst="rect">
              <a:avLst/>
            </a:prstGeom>
            <a:solidFill>
              <a:srgbClr val="0532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46" name="Trapecio 45">
            <a:extLst>
              <a:ext uri="{FF2B5EF4-FFF2-40B4-BE49-F238E27FC236}">
                <a16:creationId xmlns:a16="http://schemas.microsoft.com/office/drawing/2014/main" id="{518A233D-A7F8-497C-89D1-BF1C88DC87AB}"/>
              </a:ext>
            </a:extLst>
          </p:cNvPr>
          <p:cNvSpPr/>
          <p:nvPr/>
        </p:nvSpPr>
        <p:spPr>
          <a:xfrm rot="15824941">
            <a:off x="-9481857" y="-842211"/>
            <a:ext cx="928393" cy="12986751"/>
          </a:xfrm>
          <a:prstGeom prst="trapezoid">
            <a:avLst>
              <a:gd name="adj" fmla="val 50000"/>
            </a:avLst>
          </a:prstGeom>
          <a:solidFill>
            <a:srgbClr val="E6E6E6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" name="Trapecio 60">
            <a:extLst>
              <a:ext uri="{FF2B5EF4-FFF2-40B4-BE49-F238E27FC236}">
                <a16:creationId xmlns:a16="http://schemas.microsoft.com/office/drawing/2014/main" id="{846BB10D-BF34-4CC6-B1E8-AFFF2DBE6015}"/>
              </a:ext>
            </a:extLst>
          </p:cNvPr>
          <p:cNvSpPr/>
          <p:nvPr/>
        </p:nvSpPr>
        <p:spPr>
          <a:xfrm rot="15824941">
            <a:off x="-9563679" y="-2853652"/>
            <a:ext cx="927859" cy="12986751"/>
          </a:xfrm>
          <a:prstGeom prst="trapezoid">
            <a:avLst>
              <a:gd name="adj" fmla="val 50000"/>
            </a:avLst>
          </a:prstGeom>
          <a:solidFill>
            <a:srgbClr val="E6E6E6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Trapecio 61">
            <a:extLst>
              <a:ext uri="{FF2B5EF4-FFF2-40B4-BE49-F238E27FC236}">
                <a16:creationId xmlns:a16="http://schemas.microsoft.com/office/drawing/2014/main" id="{960F26C7-2C7F-4EC2-8539-E7599D3B358F}"/>
              </a:ext>
            </a:extLst>
          </p:cNvPr>
          <p:cNvSpPr/>
          <p:nvPr/>
        </p:nvSpPr>
        <p:spPr>
          <a:xfrm rot="15824941">
            <a:off x="-9731831" y="-4786297"/>
            <a:ext cx="1039503" cy="12986751"/>
          </a:xfrm>
          <a:prstGeom prst="trapezoid">
            <a:avLst>
              <a:gd name="adj" fmla="val 50000"/>
            </a:avLst>
          </a:prstGeom>
          <a:solidFill>
            <a:srgbClr val="E6E6E6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" name="Trapecio 62">
            <a:extLst>
              <a:ext uri="{FF2B5EF4-FFF2-40B4-BE49-F238E27FC236}">
                <a16:creationId xmlns:a16="http://schemas.microsoft.com/office/drawing/2014/main" id="{71AA32E2-7AD4-4745-B0A9-9327462B463A}"/>
              </a:ext>
            </a:extLst>
          </p:cNvPr>
          <p:cNvSpPr/>
          <p:nvPr/>
        </p:nvSpPr>
        <p:spPr>
          <a:xfrm rot="15824941">
            <a:off x="-9711614" y="1178335"/>
            <a:ext cx="928393" cy="12986751"/>
          </a:xfrm>
          <a:prstGeom prst="trapezoid">
            <a:avLst>
              <a:gd name="adj" fmla="val 50000"/>
            </a:avLst>
          </a:prstGeom>
          <a:solidFill>
            <a:srgbClr val="E6E6E6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4F70171C-6FD1-423E-AA85-C9E1AB2FD911}"/>
              </a:ext>
            </a:extLst>
          </p:cNvPr>
          <p:cNvSpPr/>
          <p:nvPr/>
        </p:nvSpPr>
        <p:spPr>
          <a:xfrm rot="16200000">
            <a:off x="-3049198" y="7395028"/>
            <a:ext cx="995655" cy="9862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1A1CAC25-7A41-4C50-8AAC-2C184B9B5BDF}"/>
              </a:ext>
            </a:extLst>
          </p:cNvPr>
          <p:cNvSpPr/>
          <p:nvPr/>
        </p:nvSpPr>
        <p:spPr>
          <a:xfrm rot="16200000">
            <a:off x="-3049198" y="6399374"/>
            <a:ext cx="995655" cy="986251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FB2C92EC-C272-4C12-8BE2-548F45A0FC7E}"/>
              </a:ext>
            </a:extLst>
          </p:cNvPr>
          <p:cNvSpPr/>
          <p:nvPr/>
        </p:nvSpPr>
        <p:spPr>
          <a:xfrm rot="16200000">
            <a:off x="-3049198" y="5403715"/>
            <a:ext cx="995655" cy="9862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88B6D45B-1A4E-48FE-BA54-8B0E0943A05B}"/>
              </a:ext>
            </a:extLst>
          </p:cNvPr>
          <p:cNvSpPr/>
          <p:nvPr/>
        </p:nvSpPr>
        <p:spPr>
          <a:xfrm rot="16200000">
            <a:off x="-3049198" y="4408061"/>
            <a:ext cx="995655" cy="986251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DFB69EA6-CA40-4D62-A229-83B88367C369}"/>
              </a:ext>
            </a:extLst>
          </p:cNvPr>
          <p:cNvSpPr/>
          <p:nvPr/>
        </p:nvSpPr>
        <p:spPr>
          <a:xfrm rot="16200000">
            <a:off x="-3049198" y="3412403"/>
            <a:ext cx="995655" cy="9862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E248BFB4-4CF4-4FE6-B75D-0C1DF4E83E4B}"/>
              </a:ext>
            </a:extLst>
          </p:cNvPr>
          <p:cNvSpPr/>
          <p:nvPr/>
        </p:nvSpPr>
        <p:spPr>
          <a:xfrm rot="16200000">
            <a:off x="-3049198" y="2416748"/>
            <a:ext cx="995655" cy="986251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20ADB3A9-42F4-4F99-8E76-86865B9A1960}"/>
              </a:ext>
            </a:extLst>
          </p:cNvPr>
          <p:cNvSpPr/>
          <p:nvPr/>
        </p:nvSpPr>
        <p:spPr>
          <a:xfrm rot="16200000">
            <a:off x="-3049198" y="1421090"/>
            <a:ext cx="995655" cy="9862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FAFE6D2A-1FD4-41B1-86DA-9DC622362CB7}"/>
              </a:ext>
            </a:extLst>
          </p:cNvPr>
          <p:cNvSpPr/>
          <p:nvPr/>
        </p:nvSpPr>
        <p:spPr>
          <a:xfrm rot="16200000">
            <a:off x="-3049198" y="425435"/>
            <a:ext cx="995655" cy="986251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uadroTexto 71">
                <a:extLst>
                  <a:ext uri="{FF2B5EF4-FFF2-40B4-BE49-F238E27FC236}">
                    <a16:creationId xmlns:a16="http://schemas.microsoft.com/office/drawing/2014/main" id="{42745BE9-D645-4CC0-A710-C078C12C1994}"/>
                  </a:ext>
                </a:extLst>
              </p:cNvPr>
              <p:cNvSpPr txBox="1"/>
              <p:nvPr/>
            </p:nvSpPr>
            <p:spPr>
              <a:xfrm rot="21241228">
                <a:off x="-13383946" y="1359411"/>
                <a:ext cx="992505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4400" b="1" dirty="0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Data </a:t>
                </a:r>
                <a:r>
                  <a:rPr lang="es-CO" sz="4400" b="1" dirty="0" err="1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is</a:t>
                </a:r>
                <a:r>
                  <a:rPr lang="es-CO" sz="4400" b="1" dirty="0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 </a:t>
                </a:r>
                <a:r>
                  <a:rPr lang="es-CO" sz="4400" b="1" dirty="0" err="1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being</a:t>
                </a:r>
                <a:r>
                  <a:rPr lang="es-CO" sz="4400" b="1" dirty="0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 “</a:t>
                </a:r>
                <a:r>
                  <a:rPr lang="es-CO" sz="4400" b="1" dirty="0" err="1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compressed</a:t>
                </a:r>
                <a:r>
                  <a:rPr lang="es-CO" sz="4400" b="1" dirty="0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” as </a:t>
                </a:r>
                <a14:m>
                  <m:oMath xmlns:m="http://schemas.openxmlformats.org/officeDocument/2006/math">
                    <m:r>
                      <a:rPr lang="es-CO" sz="4400" b="1" i="1" smtClean="0">
                        <a:solidFill>
                          <a:srgbClr val="E7EBEC"/>
                        </a:solidFill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𝟐𝟓𝟓</m:t>
                    </m:r>
                    <m:r>
                      <a:rPr lang="es-CO" sz="4400" b="1" i="1" smtClean="0">
                        <a:solidFill>
                          <a:srgbClr val="E7EBEC"/>
                        </a:solidFill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×</m:t>
                    </m:r>
                    <m:r>
                      <a:rPr lang="es-CO" sz="4400" b="1" i="1" smtClean="0">
                        <a:solidFill>
                          <a:srgbClr val="E7EBEC"/>
                        </a:solidFill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𝟏𝟐𝟕</m:t>
                    </m:r>
                  </m:oMath>
                </a14:m>
                <a:r>
                  <a:rPr lang="es-CO" sz="4400" b="1" dirty="0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 blocks </a:t>
                </a:r>
              </a:p>
            </p:txBody>
          </p:sp>
        </mc:Choice>
        <mc:Fallback xmlns="">
          <p:sp>
            <p:nvSpPr>
              <p:cNvPr id="72" name="CuadroTexto 71">
                <a:extLst>
                  <a:ext uri="{FF2B5EF4-FFF2-40B4-BE49-F238E27FC236}">
                    <a16:creationId xmlns:a16="http://schemas.microsoft.com/office/drawing/2014/main" id="{42745BE9-D645-4CC0-A710-C078C12C1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241228">
                <a:off x="-13383946" y="1359411"/>
                <a:ext cx="9925050" cy="1446550"/>
              </a:xfrm>
              <a:prstGeom prst="rect">
                <a:avLst/>
              </a:prstGeom>
              <a:blipFill>
                <a:blip r:embed="rId13"/>
                <a:stretch>
                  <a:fillRect l="-2553" b="-11794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CuadroTexto 72">
            <a:extLst>
              <a:ext uri="{FF2B5EF4-FFF2-40B4-BE49-F238E27FC236}">
                <a16:creationId xmlns:a16="http://schemas.microsoft.com/office/drawing/2014/main" id="{F3F88D2B-6ED2-4C34-A00F-5E1E5E385C56}"/>
              </a:ext>
            </a:extLst>
          </p:cNvPr>
          <p:cNvSpPr txBox="1"/>
          <p:nvPr/>
        </p:nvSpPr>
        <p:spPr>
          <a:xfrm rot="21241228">
            <a:off x="-13122304" y="3795714"/>
            <a:ext cx="99250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At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least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an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aditional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exposure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step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is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necessary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to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collect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the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same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information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5">
                <a:extLst>
                  <a:ext uri="{FF2B5EF4-FFF2-40B4-BE49-F238E27FC236}">
                    <a16:creationId xmlns:a16="http://schemas.microsoft.com/office/drawing/2014/main" id="{DBD78EBF-985D-4B88-944A-B44070640556}"/>
                  </a:ext>
                </a:extLst>
              </p:cNvPr>
              <p:cNvSpPr txBox="1"/>
              <p:nvPr/>
            </p:nvSpPr>
            <p:spPr>
              <a:xfrm rot="21137306">
                <a:off x="-12862991" y="6212850"/>
                <a:ext cx="7614460" cy="11409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3600" b="1" i="0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𝚫</m:t>
                      </m:r>
                      <m:sSub>
                        <m:sSubPr>
                          <m:ctrlPr>
                            <a:rPr lang="es-CO" sz="36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sSubPr>
                        <m:e>
                          <m:r>
                            <a:rPr lang="es-CO" sz="3600" b="1" i="0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𝐲</m:t>
                          </m:r>
                        </m:e>
                        <m:sub>
                          <m:r>
                            <a:rPr lang="es-CO" sz="3600" b="1" i="0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𝐤</m:t>
                          </m:r>
                        </m:sub>
                      </m:sSub>
                      <m:r>
                        <a:rPr lang="es-CO" sz="3600" b="1" i="0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=</m:t>
                      </m:r>
                      <m:f>
                        <m:fPr>
                          <m:ctrlPr>
                            <a:rPr lang="es-CO" sz="36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fPr>
                        <m:num>
                          <m:r>
                            <a:rPr lang="es-CO" sz="36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𝒌</m:t>
                          </m:r>
                          <m:r>
                            <a:rPr lang="es-CO" sz="36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−</m:t>
                          </m:r>
                          <m:r>
                            <a:rPr lang="es-CO" sz="36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𝟏</m:t>
                          </m:r>
                        </m:num>
                        <m:den>
                          <m:r>
                            <a:rPr lang="es-CO" sz="36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𝑲</m:t>
                          </m:r>
                        </m:den>
                      </m:f>
                      <m:r>
                        <a:rPr lang="es-CO" sz="36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  </m:t>
                      </m:r>
                      <m:f>
                        <m:fPr>
                          <m:ctrlPr>
                            <a:rPr lang="es-CO" sz="36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CO" sz="36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</m:ctrlPr>
                            </m:sSubPr>
                            <m:e>
                              <m:r>
                                <a:rPr lang="es-CO" sz="36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s-CO" sz="36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s-CO" sz="36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𝑴</m:t>
                          </m:r>
                        </m:den>
                      </m:f>
                      <m:r>
                        <a:rPr lang="es-CO" sz="36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 </m:t>
                      </m:r>
                      <m:sSub>
                        <m:sSubPr>
                          <m:ctrlPr>
                            <a:rPr lang="es-CO" sz="36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sSubPr>
                        <m:e>
                          <m:r>
                            <a:rPr lang="es-CO" sz="36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𝒍</m:t>
                          </m:r>
                        </m:e>
                        <m:sub>
                          <m:r>
                            <a:rPr lang="es-CO" sz="36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en-CO" sz="3600" dirty="0"/>
              </a:p>
            </p:txBody>
          </p:sp>
        </mc:Choice>
        <mc:Fallback xmlns="">
          <p:sp>
            <p:nvSpPr>
              <p:cNvPr id="74" name="TextBox 5">
                <a:extLst>
                  <a:ext uri="{FF2B5EF4-FFF2-40B4-BE49-F238E27FC236}">
                    <a16:creationId xmlns:a16="http://schemas.microsoft.com/office/drawing/2014/main" id="{DBD78EBF-985D-4B88-944A-B44070640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137306">
                <a:off x="-12862991" y="6212850"/>
                <a:ext cx="7614460" cy="11409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rapecio 35">
            <a:extLst>
              <a:ext uri="{FF2B5EF4-FFF2-40B4-BE49-F238E27FC236}">
                <a16:creationId xmlns:a16="http://schemas.microsoft.com/office/drawing/2014/main" id="{948B8BC2-2464-42C5-A1FF-A7373A749786}"/>
              </a:ext>
            </a:extLst>
          </p:cNvPr>
          <p:cNvSpPr/>
          <p:nvPr/>
        </p:nvSpPr>
        <p:spPr>
          <a:xfrm rot="5400000">
            <a:off x="-8482121" y="-5529010"/>
            <a:ext cx="1562100" cy="11372850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Trapecio 36">
            <a:extLst>
              <a:ext uri="{FF2B5EF4-FFF2-40B4-BE49-F238E27FC236}">
                <a16:creationId xmlns:a16="http://schemas.microsoft.com/office/drawing/2014/main" id="{3DDC4074-7E78-4FAC-8641-FA6835499A7E}"/>
              </a:ext>
            </a:extLst>
          </p:cNvPr>
          <p:cNvSpPr/>
          <p:nvPr/>
        </p:nvSpPr>
        <p:spPr>
          <a:xfrm rot="5400000">
            <a:off x="-8714029" y="-5144703"/>
            <a:ext cx="2025915" cy="11372850"/>
          </a:xfrm>
          <a:prstGeom prst="trapezoid">
            <a:avLst/>
          </a:prstGeom>
          <a:solidFill>
            <a:srgbClr val="890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57787811-D643-4027-B26B-DF8B6CB51DFD}"/>
              </a:ext>
            </a:extLst>
          </p:cNvPr>
          <p:cNvSpPr/>
          <p:nvPr/>
        </p:nvSpPr>
        <p:spPr>
          <a:xfrm>
            <a:off x="-14434398" y="-1445009"/>
            <a:ext cx="1085850" cy="8172450"/>
          </a:xfrm>
          <a:prstGeom prst="rect">
            <a:avLst/>
          </a:prstGeom>
          <a:solidFill>
            <a:srgbClr val="890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0FE0F3A4-7557-4241-A3CD-3AD28B2127BD}"/>
              </a:ext>
            </a:extLst>
          </p:cNvPr>
          <p:cNvSpPr txBox="1"/>
          <p:nvPr/>
        </p:nvSpPr>
        <p:spPr>
          <a:xfrm>
            <a:off x="-13145530" y="1741"/>
            <a:ext cx="6456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E7EBEC"/>
                </a:solidFill>
                <a:latin typeface="Bell MT" panose="02020503060305020303" pitchFamily="18" charset="0"/>
              </a:rPr>
              <a:t>Dithering</a:t>
            </a: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F2D73849-15AC-410B-B301-961D3EB377DD}"/>
              </a:ext>
            </a:extLst>
          </p:cNvPr>
          <p:cNvSpPr/>
          <p:nvPr/>
        </p:nvSpPr>
        <p:spPr>
          <a:xfrm>
            <a:off x="787844" y="-554157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CFD1A411-12E0-4B31-9D2A-9BF9897F0DD9}"/>
              </a:ext>
            </a:extLst>
          </p:cNvPr>
          <p:cNvSpPr/>
          <p:nvPr/>
        </p:nvSpPr>
        <p:spPr>
          <a:xfrm>
            <a:off x="787844" y="-526062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24A09DAC-F0C1-4452-8DE7-CF812D126AD9}"/>
              </a:ext>
            </a:extLst>
          </p:cNvPr>
          <p:cNvSpPr/>
          <p:nvPr/>
        </p:nvSpPr>
        <p:spPr>
          <a:xfrm>
            <a:off x="1075306" y="-5541578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C70BF431-559C-4575-8CA0-8A238E2A129D}"/>
              </a:ext>
            </a:extLst>
          </p:cNvPr>
          <p:cNvSpPr/>
          <p:nvPr/>
        </p:nvSpPr>
        <p:spPr>
          <a:xfrm>
            <a:off x="1075306" y="-5260623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C29D54D7-E048-4972-AD36-5A46B8E4F6F8}"/>
              </a:ext>
            </a:extLst>
          </p:cNvPr>
          <p:cNvSpPr/>
          <p:nvPr/>
        </p:nvSpPr>
        <p:spPr>
          <a:xfrm>
            <a:off x="1362769" y="-554157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2AA12F58-AD83-4B2C-A9E5-C92CD301DE29}"/>
              </a:ext>
            </a:extLst>
          </p:cNvPr>
          <p:cNvSpPr/>
          <p:nvPr/>
        </p:nvSpPr>
        <p:spPr>
          <a:xfrm>
            <a:off x="1362769" y="-526062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D5D1AEF1-CD40-4CED-B49F-417B091D87F9}"/>
              </a:ext>
            </a:extLst>
          </p:cNvPr>
          <p:cNvSpPr/>
          <p:nvPr/>
        </p:nvSpPr>
        <p:spPr>
          <a:xfrm>
            <a:off x="1650231" y="-5541578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2" name="Rectángulo 81">
            <a:extLst>
              <a:ext uri="{FF2B5EF4-FFF2-40B4-BE49-F238E27FC236}">
                <a16:creationId xmlns:a16="http://schemas.microsoft.com/office/drawing/2014/main" id="{EF74CD73-6F15-49C0-B3AF-151B1E63B3EE}"/>
              </a:ext>
            </a:extLst>
          </p:cNvPr>
          <p:cNvSpPr/>
          <p:nvPr/>
        </p:nvSpPr>
        <p:spPr>
          <a:xfrm>
            <a:off x="1650231" y="-5260623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A821C8AC-3F23-4441-8868-263D3EC8AD14}"/>
              </a:ext>
            </a:extLst>
          </p:cNvPr>
          <p:cNvSpPr/>
          <p:nvPr/>
        </p:nvSpPr>
        <p:spPr>
          <a:xfrm>
            <a:off x="787844" y="-497932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6CB6313B-E707-45C8-B0F6-07F027856C61}"/>
              </a:ext>
            </a:extLst>
          </p:cNvPr>
          <p:cNvSpPr/>
          <p:nvPr/>
        </p:nvSpPr>
        <p:spPr>
          <a:xfrm>
            <a:off x="787844" y="-469836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id="{5D46B958-0409-425D-8CC2-A65446DBD7AC}"/>
              </a:ext>
            </a:extLst>
          </p:cNvPr>
          <p:cNvSpPr/>
          <p:nvPr/>
        </p:nvSpPr>
        <p:spPr>
          <a:xfrm>
            <a:off x="1075306" y="-4979322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6" name="Rectángulo 85">
            <a:extLst>
              <a:ext uri="{FF2B5EF4-FFF2-40B4-BE49-F238E27FC236}">
                <a16:creationId xmlns:a16="http://schemas.microsoft.com/office/drawing/2014/main" id="{4BC3B739-47BC-4B31-9693-0562FC623979}"/>
              </a:ext>
            </a:extLst>
          </p:cNvPr>
          <p:cNvSpPr/>
          <p:nvPr/>
        </p:nvSpPr>
        <p:spPr>
          <a:xfrm>
            <a:off x="1075306" y="-4698367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8B8C32F2-85D6-4E69-9E61-7EDA811F9C40}"/>
              </a:ext>
            </a:extLst>
          </p:cNvPr>
          <p:cNvSpPr/>
          <p:nvPr/>
        </p:nvSpPr>
        <p:spPr>
          <a:xfrm>
            <a:off x="1362769" y="-497932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8" name="Rectángulo 87">
            <a:extLst>
              <a:ext uri="{FF2B5EF4-FFF2-40B4-BE49-F238E27FC236}">
                <a16:creationId xmlns:a16="http://schemas.microsoft.com/office/drawing/2014/main" id="{FC57CD8D-9731-4D29-A712-EA68C9FA17D3}"/>
              </a:ext>
            </a:extLst>
          </p:cNvPr>
          <p:cNvSpPr/>
          <p:nvPr/>
        </p:nvSpPr>
        <p:spPr>
          <a:xfrm>
            <a:off x="1362769" y="-469836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9" name="Rectángulo 88">
            <a:extLst>
              <a:ext uri="{FF2B5EF4-FFF2-40B4-BE49-F238E27FC236}">
                <a16:creationId xmlns:a16="http://schemas.microsoft.com/office/drawing/2014/main" id="{FFB4E68C-A382-42CD-8133-B10D8C5DA2FD}"/>
              </a:ext>
            </a:extLst>
          </p:cNvPr>
          <p:cNvSpPr/>
          <p:nvPr/>
        </p:nvSpPr>
        <p:spPr>
          <a:xfrm>
            <a:off x="1650231" y="-4979322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0" name="Rectángulo 89">
            <a:extLst>
              <a:ext uri="{FF2B5EF4-FFF2-40B4-BE49-F238E27FC236}">
                <a16:creationId xmlns:a16="http://schemas.microsoft.com/office/drawing/2014/main" id="{0B3AC641-0C90-4138-B020-27CFF69EAEF5}"/>
              </a:ext>
            </a:extLst>
          </p:cNvPr>
          <p:cNvSpPr/>
          <p:nvPr/>
        </p:nvSpPr>
        <p:spPr>
          <a:xfrm>
            <a:off x="1650231" y="-4698367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2" name="CuadroTexto 331">
                <a:extLst>
                  <a:ext uri="{FF2B5EF4-FFF2-40B4-BE49-F238E27FC236}">
                    <a16:creationId xmlns:a16="http://schemas.microsoft.com/office/drawing/2014/main" id="{410D9A1D-8FFE-4912-9AF1-428B63EC74E5}"/>
                  </a:ext>
                </a:extLst>
              </p:cNvPr>
              <p:cNvSpPr txBox="1"/>
              <p:nvPr/>
            </p:nvSpPr>
            <p:spPr>
              <a:xfrm>
                <a:off x="-3856232" y="-1046691"/>
                <a:ext cx="1550983" cy="4472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255</m:t>
                      </m:r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𝑝𝑥</m:t>
                      </m:r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2" name="CuadroTexto 331">
                <a:extLst>
                  <a:ext uri="{FF2B5EF4-FFF2-40B4-BE49-F238E27FC236}">
                    <a16:creationId xmlns:a16="http://schemas.microsoft.com/office/drawing/2014/main" id="{410D9A1D-8FFE-4912-9AF1-428B63EC7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56232" y="-1046691"/>
                <a:ext cx="1550983" cy="44723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5" name="TextBox 5">
                <a:extLst>
                  <a:ext uri="{FF2B5EF4-FFF2-40B4-BE49-F238E27FC236}">
                    <a16:creationId xmlns:a16="http://schemas.microsoft.com/office/drawing/2014/main" id="{9DCF6C21-7494-48DF-A0A9-DE741B8329E1}"/>
                  </a:ext>
                </a:extLst>
              </p:cNvPr>
              <p:cNvSpPr txBox="1"/>
              <p:nvPr/>
            </p:nvSpPr>
            <p:spPr>
              <a:xfrm>
                <a:off x="172148" y="-6252266"/>
                <a:ext cx="231869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𝑲</m:t>
                      </m:r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=</m:t>
                      </m:r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𝟎</m:t>
                      </m:r>
                    </m:oMath>
                  </m:oMathPara>
                </a14:m>
                <a:endParaRPr lang="en-CO" sz="2800" dirty="0"/>
              </a:p>
            </p:txBody>
          </p:sp>
        </mc:Choice>
        <mc:Fallback xmlns="">
          <p:sp>
            <p:nvSpPr>
              <p:cNvPr id="335" name="TextBox 5">
                <a:extLst>
                  <a:ext uri="{FF2B5EF4-FFF2-40B4-BE49-F238E27FC236}">
                    <a16:creationId xmlns:a16="http://schemas.microsoft.com/office/drawing/2014/main" id="{9DCF6C21-7494-48DF-A0A9-DE741B832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48" y="-6252266"/>
                <a:ext cx="2318696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6" name="CuadroTexto 58">
            <a:extLst>
              <a:ext uri="{FF2B5EF4-FFF2-40B4-BE49-F238E27FC236}">
                <a16:creationId xmlns:a16="http://schemas.microsoft.com/office/drawing/2014/main" id="{14BEBD7D-E0B8-43A4-8236-11B8CCCB805D}"/>
              </a:ext>
            </a:extLst>
          </p:cNvPr>
          <p:cNvSpPr txBox="1"/>
          <p:nvPr/>
        </p:nvSpPr>
        <p:spPr>
          <a:xfrm>
            <a:off x="248407" y="-4417412"/>
            <a:ext cx="936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Odd</a:t>
            </a:r>
            <a:endParaRPr lang="es-CO" sz="32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37" name="CuadroTexto 58">
            <a:extLst>
              <a:ext uri="{FF2B5EF4-FFF2-40B4-BE49-F238E27FC236}">
                <a16:creationId xmlns:a16="http://schemas.microsoft.com/office/drawing/2014/main" id="{9D295314-EA77-4812-B5B6-242CA7C7751C}"/>
              </a:ext>
            </a:extLst>
          </p:cNvPr>
          <p:cNvSpPr txBox="1"/>
          <p:nvPr/>
        </p:nvSpPr>
        <p:spPr>
          <a:xfrm>
            <a:off x="1334836" y="-4400371"/>
            <a:ext cx="1257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err="1">
                <a:solidFill>
                  <a:srgbClr val="7F7F7F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Even</a:t>
            </a:r>
            <a:endParaRPr lang="es-CO" sz="3200" b="1" dirty="0">
              <a:solidFill>
                <a:srgbClr val="7F7F7F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96754B20-3A1F-484C-890A-F978183FC1FF}"/>
              </a:ext>
            </a:extLst>
          </p:cNvPr>
          <p:cNvCxnSpPr>
            <a:cxnSpLocks/>
          </p:cNvCxnSpPr>
          <p:nvPr/>
        </p:nvCxnSpPr>
        <p:spPr>
          <a:xfrm>
            <a:off x="1349960" y="-3815596"/>
            <a:ext cx="0" cy="67132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Rectángulo 337">
            <a:extLst>
              <a:ext uri="{FF2B5EF4-FFF2-40B4-BE49-F238E27FC236}">
                <a16:creationId xmlns:a16="http://schemas.microsoft.com/office/drawing/2014/main" id="{92B8533C-0D0A-4928-A8EF-1237C68F8B39}"/>
              </a:ext>
            </a:extLst>
          </p:cNvPr>
          <p:cNvSpPr/>
          <p:nvPr/>
        </p:nvSpPr>
        <p:spPr>
          <a:xfrm>
            <a:off x="1045661" y="-3105245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9" name="Rectángulo 338">
            <a:extLst>
              <a:ext uri="{FF2B5EF4-FFF2-40B4-BE49-F238E27FC236}">
                <a16:creationId xmlns:a16="http://schemas.microsoft.com/office/drawing/2014/main" id="{726DEC5D-AFA1-4677-A66E-91F2A8F3AFEB}"/>
              </a:ext>
            </a:extLst>
          </p:cNvPr>
          <p:cNvSpPr/>
          <p:nvPr/>
        </p:nvSpPr>
        <p:spPr>
          <a:xfrm>
            <a:off x="1045661" y="-2824290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2" name="Rectángulo 341">
            <a:extLst>
              <a:ext uri="{FF2B5EF4-FFF2-40B4-BE49-F238E27FC236}">
                <a16:creationId xmlns:a16="http://schemas.microsoft.com/office/drawing/2014/main" id="{07660CF6-4783-4733-AD39-E10EA74ECD6A}"/>
              </a:ext>
            </a:extLst>
          </p:cNvPr>
          <p:cNvSpPr/>
          <p:nvPr/>
        </p:nvSpPr>
        <p:spPr>
          <a:xfrm>
            <a:off x="1334836" y="-3105245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3" name="Rectángulo 342">
            <a:extLst>
              <a:ext uri="{FF2B5EF4-FFF2-40B4-BE49-F238E27FC236}">
                <a16:creationId xmlns:a16="http://schemas.microsoft.com/office/drawing/2014/main" id="{CB24A3B7-4316-4BA5-B3B6-9179F3A18BB6}"/>
              </a:ext>
            </a:extLst>
          </p:cNvPr>
          <p:cNvSpPr/>
          <p:nvPr/>
        </p:nvSpPr>
        <p:spPr>
          <a:xfrm>
            <a:off x="1334836" y="-2824290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6" name="Rectángulo 345">
            <a:extLst>
              <a:ext uri="{FF2B5EF4-FFF2-40B4-BE49-F238E27FC236}">
                <a16:creationId xmlns:a16="http://schemas.microsoft.com/office/drawing/2014/main" id="{A2BDDAA3-7386-4AAA-A10B-1A5DB161481D}"/>
              </a:ext>
            </a:extLst>
          </p:cNvPr>
          <p:cNvSpPr/>
          <p:nvPr/>
        </p:nvSpPr>
        <p:spPr>
          <a:xfrm>
            <a:off x="1045661" y="-2542989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7" name="Rectángulo 346">
            <a:extLst>
              <a:ext uri="{FF2B5EF4-FFF2-40B4-BE49-F238E27FC236}">
                <a16:creationId xmlns:a16="http://schemas.microsoft.com/office/drawing/2014/main" id="{DA3D53FE-8AC2-456D-B6F2-72A89F3DFB37}"/>
              </a:ext>
            </a:extLst>
          </p:cNvPr>
          <p:cNvSpPr/>
          <p:nvPr/>
        </p:nvSpPr>
        <p:spPr>
          <a:xfrm>
            <a:off x="1045661" y="-2262034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0" name="Rectángulo 349">
            <a:extLst>
              <a:ext uri="{FF2B5EF4-FFF2-40B4-BE49-F238E27FC236}">
                <a16:creationId xmlns:a16="http://schemas.microsoft.com/office/drawing/2014/main" id="{C32C1F25-B8AE-4447-BD46-3043D11F1112}"/>
              </a:ext>
            </a:extLst>
          </p:cNvPr>
          <p:cNvSpPr/>
          <p:nvPr/>
        </p:nvSpPr>
        <p:spPr>
          <a:xfrm>
            <a:off x="1334836" y="-2542989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1" name="Rectángulo 350">
            <a:extLst>
              <a:ext uri="{FF2B5EF4-FFF2-40B4-BE49-F238E27FC236}">
                <a16:creationId xmlns:a16="http://schemas.microsoft.com/office/drawing/2014/main" id="{199DECF3-A2EC-4E62-8FDE-E48ACAB38FED}"/>
              </a:ext>
            </a:extLst>
          </p:cNvPr>
          <p:cNvSpPr/>
          <p:nvPr/>
        </p:nvSpPr>
        <p:spPr>
          <a:xfrm>
            <a:off x="1334836" y="-2262034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2" name="Rectángulo 381">
            <a:extLst>
              <a:ext uri="{FF2B5EF4-FFF2-40B4-BE49-F238E27FC236}">
                <a16:creationId xmlns:a16="http://schemas.microsoft.com/office/drawing/2014/main" id="{B1033AD4-11AD-42BF-84D6-B9417E8BD6AB}"/>
              </a:ext>
            </a:extLst>
          </p:cNvPr>
          <p:cNvSpPr/>
          <p:nvPr/>
        </p:nvSpPr>
        <p:spPr>
          <a:xfrm>
            <a:off x="3533805" y="-554537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3" name="Rectángulo 382">
            <a:extLst>
              <a:ext uri="{FF2B5EF4-FFF2-40B4-BE49-F238E27FC236}">
                <a16:creationId xmlns:a16="http://schemas.microsoft.com/office/drawing/2014/main" id="{41BE7C81-6BFC-49BB-AB14-676EFA8DCD84}"/>
              </a:ext>
            </a:extLst>
          </p:cNvPr>
          <p:cNvSpPr/>
          <p:nvPr/>
        </p:nvSpPr>
        <p:spPr>
          <a:xfrm>
            <a:off x="3533805" y="-526441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4" name="Rectángulo 383">
            <a:extLst>
              <a:ext uri="{FF2B5EF4-FFF2-40B4-BE49-F238E27FC236}">
                <a16:creationId xmlns:a16="http://schemas.microsoft.com/office/drawing/2014/main" id="{C46755B7-8608-4D49-AB04-00D0ACEE4407}"/>
              </a:ext>
            </a:extLst>
          </p:cNvPr>
          <p:cNvSpPr/>
          <p:nvPr/>
        </p:nvSpPr>
        <p:spPr>
          <a:xfrm>
            <a:off x="3821267" y="-5545370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5" name="Rectángulo 384">
            <a:extLst>
              <a:ext uri="{FF2B5EF4-FFF2-40B4-BE49-F238E27FC236}">
                <a16:creationId xmlns:a16="http://schemas.microsoft.com/office/drawing/2014/main" id="{5638C0E1-C1B8-4F17-A5E2-5AB0472D9A99}"/>
              </a:ext>
            </a:extLst>
          </p:cNvPr>
          <p:cNvSpPr/>
          <p:nvPr/>
        </p:nvSpPr>
        <p:spPr>
          <a:xfrm>
            <a:off x="3821267" y="-5264415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6" name="Rectángulo 385">
            <a:extLst>
              <a:ext uri="{FF2B5EF4-FFF2-40B4-BE49-F238E27FC236}">
                <a16:creationId xmlns:a16="http://schemas.microsoft.com/office/drawing/2014/main" id="{A62E6062-AEA6-495C-86F4-3EE5A1D30B82}"/>
              </a:ext>
            </a:extLst>
          </p:cNvPr>
          <p:cNvSpPr/>
          <p:nvPr/>
        </p:nvSpPr>
        <p:spPr>
          <a:xfrm>
            <a:off x="4108730" y="-554537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7" name="Rectángulo 386">
            <a:extLst>
              <a:ext uri="{FF2B5EF4-FFF2-40B4-BE49-F238E27FC236}">
                <a16:creationId xmlns:a16="http://schemas.microsoft.com/office/drawing/2014/main" id="{428F007C-7AC3-410B-BEF8-B88C93EDF727}"/>
              </a:ext>
            </a:extLst>
          </p:cNvPr>
          <p:cNvSpPr/>
          <p:nvPr/>
        </p:nvSpPr>
        <p:spPr>
          <a:xfrm>
            <a:off x="4108730" y="-526441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8" name="Rectángulo 387">
            <a:extLst>
              <a:ext uri="{FF2B5EF4-FFF2-40B4-BE49-F238E27FC236}">
                <a16:creationId xmlns:a16="http://schemas.microsoft.com/office/drawing/2014/main" id="{D4433720-48FD-49C2-BEE8-6D3E64EABDED}"/>
              </a:ext>
            </a:extLst>
          </p:cNvPr>
          <p:cNvSpPr/>
          <p:nvPr/>
        </p:nvSpPr>
        <p:spPr>
          <a:xfrm>
            <a:off x="4396192" y="-5545370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9" name="Rectángulo 388">
            <a:extLst>
              <a:ext uri="{FF2B5EF4-FFF2-40B4-BE49-F238E27FC236}">
                <a16:creationId xmlns:a16="http://schemas.microsoft.com/office/drawing/2014/main" id="{9F86492C-AAD4-4F2E-A898-FC229054AA84}"/>
              </a:ext>
            </a:extLst>
          </p:cNvPr>
          <p:cNvSpPr/>
          <p:nvPr/>
        </p:nvSpPr>
        <p:spPr>
          <a:xfrm>
            <a:off x="4396192" y="-5264415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0" name="Rectángulo 389">
            <a:extLst>
              <a:ext uri="{FF2B5EF4-FFF2-40B4-BE49-F238E27FC236}">
                <a16:creationId xmlns:a16="http://schemas.microsoft.com/office/drawing/2014/main" id="{7A1DB8F2-44D7-4DD2-B33A-67BEBD48994C}"/>
              </a:ext>
            </a:extLst>
          </p:cNvPr>
          <p:cNvSpPr/>
          <p:nvPr/>
        </p:nvSpPr>
        <p:spPr>
          <a:xfrm>
            <a:off x="3533805" y="-498311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1" name="Rectángulo 390">
            <a:extLst>
              <a:ext uri="{FF2B5EF4-FFF2-40B4-BE49-F238E27FC236}">
                <a16:creationId xmlns:a16="http://schemas.microsoft.com/office/drawing/2014/main" id="{2F1865D8-3327-472B-8C29-F7AB54D7C2BF}"/>
              </a:ext>
            </a:extLst>
          </p:cNvPr>
          <p:cNvSpPr/>
          <p:nvPr/>
        </p:nvSpPr>
        <p:spPr>
          <a:xfrm>
            <a:off x="3533805" y="-470215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2" name="Rectángulo 391">
            <a:extLst>
              <a:ext uri="{FF2B5EF4-FFF2-40B4-BE49-F238E27FC236}">
                <a16:creationId xmlns:a16="http://schemas.microsoft.com/office/drawing/2014/main" id="{C072D5AE-2F1A-4DE4-BDED-CC2FD46F3E8D}"/>
              </a:ext>
            </a:extLst>
          </p:cNvPr>
          <p:cNvSpPr/>
          <p:nvPr/>
        </p:nvSpPr>
        <p:spPr>
          <a:xfrm>
            <a:off x="3821267" y="-4983114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3" name="Rectángulo 392">
            <a:extLst>
              <a:ext uri="{FF2B5EF4-FFF2-40B4-BE49-F238E27FC236}">
                <a16:creationId xmlns:a16="http://schemas.microsoft.com/office/drawing/2014/main" id="{453F277E-A658-4EEE-8C01-4505B7A1DCAA}"/>
              </a:ext>
            </a:extLst>
          </p:cNvPr>
          <p:cNvSpPr/>
          <p:nvPr/>
        </p:nvSpPr>
        <p:spPr>
          <a:xfrm>
            <a:off x="3821267" y="-4702159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4" name="Rectángulo 393">
            <a:extLst>
              <a:ext uri="{FF2B5EF4-FFF2-40B4-BE49-F238E27FC236}">
                <a16:creationId xmlns:a16="http://schemas.microsoft.com/office/drawing/2014/main" id="{D23FAF63-593D-40DB-ACB6-D58BDEE1CA37}"/>
              </a:ext>
            </a:extLst>
          </p:cNvPr>
          <p:cNvSpPr/>
          <p:nvPr/>
        </p:nvSpPr>
        <p:spPr>
          <a:xfrm>
            <a:off x="4108730" y="-498311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5" name="Rectángulo 394">
            <a:extLst>
              <a:ext uri="{FF2B5EF4-FFF2-40B4-BE49-F238E27FC236}">
                <a16:creationId xmlns:a16="http://schemas.microsoft.com/office/drawing/2014/main" id="{F8F79FDA-F046-4F4A-9604-C031226BE0CC}"/>
              </a:ext>
            </a:extLst>
          </p:cNvPr>
          <p:cNvSpPr/>
          <p:nvPr/>
        </p:nvSpPr>
        <p:spPr>
          <a:xfrm>
            <a:off x="4108730" y="-470215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6" name="Rectángulo 395">
            <a:extLst>
              <a:ext uri="{FF2B5EF4-FFF2-40B4-BE49-F238E27FC236}">
                <a16:creationId xmlns:a16="http://schemas.microsoft.com/office/drawing/2014/main" id="{9EA625C2-3044-46D6-82F8-8AC889C56B9F}"/>
              </a:ext>
            </a:extLst>
          </p:cNvPr>
          <p:cNvSpPr/>
          <p:nvPr/>
        </p:nvSpPr>
        <p:spPr>
          <a:xfrm>
            <a:off x="4396192" y="-4983114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7" name="Rectángulo 396">
            <a:extLst>
              <a:ext uri="{FF2B5EF4-FFF2-40B4-BE49-F238E27FC236}">
                <a16:creationId xmlns:a16="http://schemas.microsoft.com/office/drawing/2014/main" id="{05E3DEDC-CAEA-43F2-8886-0801C9C28C47}"/>
              </a:ext>
            </a:extLst>
          </p:cNvPr>
          <p:cNvSpPr/>
          <p:nvPr/>
        </p:nvSpPr>
        <p:spPr>
          <a:xfrm>
            <a:off x="4396192" y="-4702159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8" name="TextBox 5">
                <a:extLst>
                  <a:ext uri="{FF2B5EF4-FFF2-40B4-BE49-F238E27FC236}">
                    <a16:creationId xmlns:a16="http://schemas.microsoft.com/office/drawing/2014/main" id="{54F4CFDB-4F3C-4541-90F8-7B14EA33B48F}"/>
                  </a:ext>
                </a:extLst>
              </p:cNvPr>
              <p:cNvSpPr txBox="1"/>
              <p:nvPr/>
            </p:nvSpPr>
            <p:spPr>
              <a:xfrm>
                <a:off x="3704057" y="-6255967"/>
                <a:ext cx="231869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𝑲</m:t>
                      </m:r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=</m:t>
                      </m:r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𝟏</m:t>
                      </m:r>
                    </m:oMath>
                  </m:oMathPara>
                </a14:m>
                <a:endParaRPr lang="en-CO" sz="2800" dirty="0"/>
              </a:p>
            </p:txBody>
          </p:sp>
        </mc:Choice>
        <mc:Fallback xmlns="">
          <p:sp>
            <p:nvSpPr>
              <p:cNvPr id="398" name="TextBox 5">
                <a:extLst>
                  <a:ext uri="{FF2B5EF4-FFF2-40B4-BE49-F238E27FC236}">
                    <a16:creationId xmlns:a16="http://schemas.microsoft.com/office/drawing/2014/main" id="{54F4CFDB-4F3C-4541-90F8-7B14EA33B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057" y="-6255967"/>
                <a:ext cx="2318696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" name="Rectángulo 398">
            <a:extLst>
              <a:ext uri="{FF2B5EF4-FFF2-40B4-BE49-F238E27FC236}">
                <a16:creationId xmlns:a16="http://schemas.microsoft.com/office/drawing/2014/main" id="{35C369CC-2187-430B-A5BF-3D006380DC4B}"/>
              </a:ext>
            </a:extLst>
          </p:cNvPr>
          <p:cNvSpPr/>
          <p:nvPr/>
        </p:nvSpPr>
        <p:spPr>
          <a:xfrm>
            <a:off x="5054735" y="-554537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0" name="Rectángulo 399">
            <a:extLst>
              <a:ext uri="{FF2B5EF4-FFF2-40B4-BE49-F238E27FC236}">
                <a16:creationId xmlns:a16="http://schemas.microsoft.com/office/drawing/2014/main" id="{EAAD34B4-4E1D-4604-9FBF-0FEF17C1BDA8}"/>
              </a:ext>
            </a:extLst>
          </p:cNvPr>
          <p:cNvSpPr/>
          <p:nvPr/>
        </p:nvSpPr>
        <p:spPr>
          <a:xfrm>
            <a:off x="5054735" y="-526441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1" name="Rectángulo 400">
            <a:extLst>
              <a:ext uri="{FF2B5EF4-FFF2-40B4-BE49-F238E27FC236}">
                <a16:creationId xmlns:a16="http://schemas.microsoft.com/office/drawing/2014/main" id="{70A7783D-566D-4D37-968A-9425ABB6960C}"/>
              </a:ext>
            </a:extLst>
          </p:cNvPr>
          <p:cNvSpPr/>
          <p:nvPr/>
        </p:nvSpPr>
        <p:spPr>
          <a:xfrm>
            <a:off x="5342197" y="-5545370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2" name="Rectángulo 401">
            <a:extLst>
              <a:ext uri="{FF2B5EF4-FFF2-40B4-BE49-F238E27FC236}">
                <a16:creationId xmlns:a16="http://schemas.microsoft.com/office/drawing/2014/main" id="{5C91A1DF-E78A-4AE8-97F9-00D3D1C5A60B}"/>
              </a:ext>
            </a:extLst>
          </p:cNvPr>
          <p:cNvSpPr/>
          <p:nvPr/>
        </p:nvSpPr>
        <p:spPr>
          <a:xfrm>
            <a:off x="5342197" y="-5264415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3" name="Rectángulo 402">
            <a:extLst>
              <a:ext uri="{FF2B5EF4-FFF2-40B4-BE49-F238E27FC236}">
                <a16:creationId xmlns:a16="http://schemas.microsoft.com/office/drawing/2014/main" id="{087D259E-AFE8-4413-AC2F-882C21C8157C}"/>
              </a:ext>
            </a:extLst>
          </p:cNvPr>
          <p:cNvSpPr/>
          <p:nvPr/>
        </p:nvSpPr>
        <p:spPr>
          <a:xfrm>
            <a:off x="5629660" y="-554537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4" name="Rectángulo 403">
            <a:extLst>
              <a:ext uri="{FF2B5EF4-FFF2-40B4-BE49-F238E27FC236}">
                <a16:creationId xmlns:a16="http://schemas.microsoft.com/office/drawing/2014/main" id="{3E399985-2F4C-41C1-A348-E6EA7B1A0705}"/>
              </a:ext>
            </a:extLst>
          </p:cNvPr>
          <p:cNvSpPr/>
          <p:nvPr/>
        </p:nvSpPr>
        <p:spPr>
          <a:xfrm>
            <a:off x="5629660" y="-526441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5" name="Rectángulo 404">
            <a:extLst>
              <a:ext uri="{FF2B5EF4-FFF2-40B4-BE49-F238E27FC236}">
                <a16:creationId xmlns:a16="http://schemas.microsoft.com/office/drawing/2014/main" id="{7AE9031F-57A9-4E8D-B8DF-0362644C2C44}"/>
              </a:ext>
            </a:extLst>
          </p:cNvPr>
          <p:cNvSpPr/>
          <p:nvPr/>
        </p:nvSpPr>
        <p:spPr>
          <a:xfrm>
            <a:off x="5917122" y="-5545370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6" name="Rectángulo 405">
            <a:extLst>
              <a:ext uri="{FF2B5EF4-FFF2-40B4-BE49-F238E27FC236}">
                <a16:creationId xmlns:a16="http://schemas.microsoft.com/office/drawing/2014/main" id="{863ACABE-0B1F-4B3B-869B-CBEEE4FBFF62}"/>
              </a:ext>
            </a:extLst>
          </p:cNvPr>
          <p:cNvSpPr/>
          <p:nvPr/>
        </p:nvSpPr>
        <p:spPr>
          <a:xfrm>
            <a:off x="5917122" y="-5264415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7" name="Rectángulo 406">
            <a:extLst>
              <a:ext uri="{FF2B5EF4-FFF2-40B4-BE49-F238E27FC236}">
                <a16:creationId xmlns:a16="http://schemas.microsoft.com/office/drawing/2014/main" id="{DC12D2BC-424F-4A09-AC33-ECD584B614D6}"/>
              </a:ext>
            </a:extLst>
          </p:cNvPr>
          <p:cNvSpPr/>
          <p:nvPr/>
        </p:nvSpPr>
        <p:spPr>
          <a:xfrm>
            <a:off x="5054735" y="-498311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8" name="Rectángulo 407">
            <a:extLst>
              <a:ext uri="{FF2B5EF4-FFF2-40B4-BE49-F238E27FC236}">
                <a16:creationId xmlns:a16="http://schemas.microsoft.com/office/drawing/2014/main" id="{11CAEFE6-9F51-4A30-AE11-C89414A7D50F}"/>
              </a:ext>
            </a:extLst>
          </p:cNvPr>
          <p:cNvSpPr/>
          <p:nvPr/>
        </p:nvSpPr>
        <p:spPr>
          <a:xfrm>
            <a:off x="5054735" y="-470215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9" name="Rectángulo 408">
            <a:extLst>
              <a:ext uri="{FF2B5EF4-FFF2-40B4-BE49-F238E27FC236}">
                <a16:creationId xmlns:a16="http://schemas.microsoft.com/office/drawing/2014/main" id="{993DE9E4-9CD3-4CA3-A381-EEDE0C1B5CE7}"/>
              </a:ext>
            </a:extLst>
          </p:cNvPr>
          <p:cNvSpPr/>
          <p:nvPr/>
        </p:nvSpPr>
        <p:spPr>
          <a:xfrm>
            <a:off x="5342197" y="-4983114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0" name="Rectángulo 409">
            <a:extLst>
              <a:ext uri="{FF2B5EF4-FFF2-40B4-BE49-F238E27FC236}">
                <a16:creationId xmlns:a16="http://schemas.microsoft.com/office/drawing/2014/main" id="{378AF9B7-64D1-4223-9946-EE6D019231B2}"/>
              </a:ext>
            </a:extLst>
          </p:cNvPr>
          <p:cNvSpPr/>
          <p:nvPr/>
        </p:nvSpPr>
        <p:spPr>
          <a:xfrm>
            <a:off x="5342197" y="-4702159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1" name="Rectángulo 410">
            <a:extLst>
              <a:ext uri="{FF2B5EF4-FFF2-40B4-BE49-F238E27FC236}">
                <a16:creationId xmlns:a16="http://schemas.microsoft.com/office/drawing/2014/main" id="{60576E1B-2C2D-4779-9F43-405DFE76CBC9}"/>
              </a:ext>
            </a:extLst>
          </p:cNvPr>
          <p:cNvSpPr/>
          <p:nvPr/>
        </p:nvSpPr>
        <p:spPr>
          <a:xfrm>
            <a:off x="5629660" y="-498311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2" name="Rectángulo 411">
            <a:extLst>
              <a:ext uri="{FF2B5EF4-FFF2-40B4-BE49-F238E27FC236}">
                <a16:creationId xmlns:a16="http://schemas.microsoft.com/office/drawing/2014/main" id="{14E285CC-32FA-487B-9E01-9441383E1223}"/>
              </a:ext>
            </a:extLst>
          </p:cNvPr>
          <p:cNvSpPr/>
          <p:nvPr/>
        </p:nvSpPr>
        <p:spPr>
          <a:xfrm>
            <a:off x="5629660" y="-470215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3" name="Rectángulo 412">
            <a:extLst>
              <a:ext uri="{FF2B5EF4-FFF2-40B4-BE49-F238E27FC236}">
                <a16:creationId xmlns:a16="http://schemas.microsoft.com/office/drawing/2014/main" id="{076B1593-F412-4F65-8DC8-EE5AA24A8A9A}"/>
              </a:ext>
            </a:extLst>
          </p:cNvPr>
          <p:cNvSpPr/>
          <p:nvPr/>
        </p:nvSpPr>
        <p:spPr>
          <a:xfrm>
            <a:off x="5917122" y="-4983114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4" name="Rectángulo 413">
            <a:extLst>
              <a:ext uri="{FF2B5EF4-FFF2-40B4-BE49-F238E27FC236}">
                <a16:creationId xmlns:a16="http://schemas.microsoft.com/office/drawing/2014/main" id="{793C506F-1EB9-486A-96AB-CC3242E7911C}"/>
              </a:ext>
            </a:extLst>
          </p:cNvPr>
          <p:cNvSpPr/>
          <p:nvPr/>
        </p:nvSpPr>
        <p:spPr>
          <a:xfrm>
            <a:off x="5917122" y="-4702159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5" name="Rectángulo 414">
            <a:extLst>
              <a:ext uri="{FF2B5EF4-FFF2-40B4-BE49-F238E27FC236}">
                <a16:creationId xmlns:a16="http://schemas.microsoft.com/office/drawing/2014/main" id="{10561204-817B-46A6-B7C4-695DE11D0F68}"/>
              </a:ext>
            </a:extLst>
          </p:cNvPr>
          <p:cNvSpPr/>
          <p:nvPr/>
        </p:nvSpPr>
        <p:spPr>
          <a:xfrm>
            <a:off x="4230687" y="-3145428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6" name="Rectángulo 415">
            <a:extLst>
              <a:ext uri="{FF2B5EF4-FFF2-40B4-BE49-F238E27FC236}">
                <a16:creationId xmlns:a16="http://schemas.microsoft.com/office/drawing/2014/main" id="{4EE9DC1E-1E7D-4576-AA84-8CE156F5985D}"/>
              </a:ext>
            </a:extLst>
          </p:cNvPr>
          <p:cNvSpPr/>
          <p:nvPr/>
        </p:nvSpPr>
        <p:spPr>
          <a:xfrm>
            <a:off x="4230687" y="-2864473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7" name="Rectángulo 416">
            <a:extLst>
              <a:ext uri="{FF2B5EF4-FFF2-40B4-BE49-F238E27FC236}">
                <a16:creationId xmlns:a16="http://schemas.microsoft.com/office/drawing/2014/main" id="{DF02E84E-9E69-434F-A74D-66A6B46C6CE7}"/>
              </a:ext>
            </a:extLst>
          </p:cNvPr>
          <p:cNvSpPr/>
          <p:nvPr/>
        </p:nvSpPr>
        <p:spPr>
          <a:xfrm>
            <a:off x="4518149" y="-3145428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8" name="Rectángulo 417">
            <a:extLst>
              <a:ext uri="{FF2B5EF4-FFF2-40B4-BE49-F238E27FC236}">
                <a16:creationId xmlns:a16="http://schemas.microsoft.com/office/drawing/2014/main" id="{BEEE1441-E71C-445A-A5B9-3D330D2DC64E}"/>
              </a:ext>
            </a:extLst>
          </p:cNvPr>
          <p:cNvSpPr/>
          <p:nvPr/>
        </p:nvSpPr>
        <p:spPr>
          <a:xfrm>
            <a:off x="4518149" y="-2864473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9" name="Rectángulo 418">
            <a:extLst>
              <a:ext uri="{FF2B5EF4-FFF2-40B4-BE49-F238E27FC236}">
                <a16:creationId xmlns:a16="http://schemas.microsoft.com/office/drawing/2014/main" id="{2F7D9C41-839D-4F43-9A3A-B41F677B0920}"/>
              </a:ext>
            </a:extLst>
          </p:cNvPr>
          <p:cNvSpPr/>
          <p:nvPr/>
        </p:nvSpPr>
        <p:spPr>
          <a:xfrm>
            <a:off x="4805612" y="-3145428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0" name="Rectángulo 419">
            <a:extLst>
              <a:ext uri="{FF2B5EF4-FFF2-40B4-BE49-F238E27FC236}">
                <a16:creationId xmlns:a16="http://schemas.microsoft.com/office/drawing/2014/main" id="{FDDD5FF7-D065-41A9-B0F1-78118E1A1C20}"/>
              </a:ext>
            </a:extLst>
          </p:cNvPr>
          <p:cNvSpPr/>
          <p:nvPr/>
        </p:nvSpPr>
        <p:spPr>
          <a:xfrm>
            <a:off x="4805612" y="-2864473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1" name="Rectángulo 420">
            <a:extLst>
              <a:ext uri="{FF2B5EF4-FFF2-40B4-BE49-F238E27FC236}">
                <a16:creationId xmlns:a16="http://schemas.microsoft.com/office/drawing/2014/main" id="{72AF0CDE-73E5-4CC0-A556-8FBB7301858E}"/>
              </a:ext>
            </a:extLst>
          </p:cNvPr>
          <p:cNvSpPr/>
          <p:nvPr/>
        </p:nvSpPr>
        <p:spPr>
          <a:xfrm>
            <a:off x="5093074" y="-3145428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2" name="Rectángulo 421">
            <a:extLst>
              <a:ext uri="{FF2B5EF4-FFF2-40B4-BE49-F238E27FC236}">
                <a16:creationId xmlns:a16="http://schemas.microsoft.com/office/drawing/2014/main" id="{75C6A102-676A-446D-B59B-74507A21386C}"/>
              </a:ext>
            </a:extLst>
          </p:cNvPr>
          <p:cNvSpPr/>
          <p:nvPr/>
        </p:nvSpPr>
        <p:spPr>
          <a:xfrm>
            <a:off x="5093074" y="-2864473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3" name="Rectángulo 422">
            <a:extLst>
              <a:ext uri="{FF2B5EF4-FFF2-40B4-BE49-F238E27FC236}">
                <a16:creationId xmlns:a16="http://schemas.microsoft.com/office/drawing/2014/main" id="{C8E04DEE-A9D4-4B02-8C0D-96C68CDAA55C}"/>
              </a:ext>
            </a:extLst>
          </p:cNvPr>
          <p:cNvSpPr/>
          <p:nvPr/>
        </p:nvSpPr>
        <p:spPr>
          <a:xfrm>
            <a:off x="4230687" y="-2583172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4" name="Rectángulo 423">
            <a:extLst>
              <a:ext uri="{FF2B5EF4-FFF2-40B4-BE49-F238E27FC236}">
                <a16:creationId xmlns:a16="http://schemas.microsoft.com/office/drawing/2014/main" id="{249C4AC8-97C4-415D-9283-EC38210CA65D}"/>
              </a:ext>
            </a:extLst>
          </p:cNvPr>
          <p:cNvSpPr/>
          <p:nvPr/>
        </p:nvSpPr>
        <p:spPr>
          <a:xfrm>
            <a:off x="4230687" y="-2302217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5" name="Rectángulo 424">
            <a:extLst>
              <a:ext uri="{FF2B5EF4-FFF2-40B4-BE49-F238E27FC236}">
                <a16:creationId xmlns:a16="http://schemas.microsoft.com/office/drawing/2014/main" id="{925C1FB7-0895-4DEA-ACB2-F60252BE1232}"/>
              </a:ext>
            </a:extLst>
          </p:cNvPr>
          <p:cNvSpPr/>
          <p:nvPr/>
        </p:nvSpPr>
        <p:spPr>
          <a:xfrm>
            <a:off x="4518149" y="-2583172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6" name="Rectángulo 425">
            <a:extLst>
              <a:ext uri="{FF2B5EF4-FFF2-40B4-BE49-F238E27FC236}">
                <a16:creationId xmlns:a16="http://schemas.microsoft.com/office/drawing/2014/main" id="{4263B9D9-C072-43D8-B99E-D5D75C02C5FF}"/>
              </a:ext>
            </a:extLst>
          </p:cNvPr>
          <p:cNvSpPr/>
          <p:nvPr/>
        </p:nvSpPr>
        <p:spPr>
          <a:xfrm>
            <a:off x="4518149" y="-2302217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7" name="Rectángulo 426">
            <a:extLst>
              <a:ext uri="{FF2B5EF4-FFF2-40B4-BE49-F238E27FC236}">
                <a16:creationId xmlns:a16="http://schemas.microsoft.com/office/drawing/2014/main" id="{E8F816C9-0432-481B-9D85-13C38560EF4B}"/>
              </a:ext>
            </a:extLst>
          </p:cNvPr>
          <p:cNvSpPr/>
          <p:nvPr/>
        </p:nvSpPr>
        <p:spPr>
          <a:xfrm>
            <a:off x="4805612" y="-2583172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8" name="Rectángulo 427">
            <a:extLst>
              <a:ext uri="{FF2B5EF4-FFF2-40B4-BE49-F238E27FC236}">
                <a16:creationId xmlns:a16="http://schemas.microsoft.com/office/drawing/2014/main" id="{7A7A5345-D3D4-44AD-A765-2116692F3F21}"/>
              </a:ext>
            </a:extLst>
          </p:cNvPr>
          <p:cNvSpPr/>
          <p:nvPr/>
        </p:nvSpPr>
        <p:spPr>
          <a:xfrm>
            <a:off x="4805612" y="-2302217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9" name="Rectángulo 428">
            <a:extLst>
              <a:ext uri="{FF2B5EF4-FFF2-40B4-BE49-F238E27FC236}">
                <a16:creationId xmlns:a16="http://schemas.microsoft.com/office/drawing/2014/main" id="{FA9C8DA3-64EF-4FAE-B2A0-F1F6D670D3BA}"/>
              </a:ext>
            </a:extLst>
          </p:cNvPr>
          <p:cNvSpPr/>
          <p:nvPr/>
        </p:nvSpPr>
        <p:spPr>
          <a:xfrm>
            <a:off x="5093074" y="-2583172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0" name="Rectángulo 429">
            <a:extLst>
              <a:ext uri="{FF2B5EF4-FFF2-40B4-BE49-F238E27FC236}">
                <a16:creationId xmlns:a16="http://schemas.microsoft.com/office/drawing/2014/main" id="{803115C6-9F34-484A-9C4D-951124E1F9C2}"/>
              </a:ext>
            </a:extLst>
          </p:cNvPr>
          <p:cNvSpPr/>
          <p:nvPr/>
        </p:nvSpPr>
        <p:spPr>
          <a:xfrm>
            <a:off x="5093074" y="-2302217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1" name="Rectángulo 430">
            <a:extLst>
              <a:ext uri="{FF2B5EF4-FFF2-40B4-BE49-F238E27FC236}">
                <a16:creationId xmlns:a16="http://schemas.microsoft.com/office/drawing/2014/main" id="{BFC8A52A-1BF7-46BF-81CC-27A8C8031EEB}"/>
              </a:ext>
            </a:extLst>
          </p:cNvPr>
          <p:cNvSpPr/>
          <p:nvPr/>
        </p:nvSpPr>
        <p:spPr>
          <a:xfrm>
            <a:off x="6907500" y="-551669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2" name="Rectángulo 431">
            <a:extLst>
              <a:ext uri="{FF2B5EF4-FFF2-40B4-BE49-F238E27FC236}">
                <a16:creationId xmlns:a16="http://schemas.microsoft.com/office/drawing/2014/main" id="{1C9674AB-0523-411D-84BC-DD616552A42F}"/>
              </a:ext>
            </a:extLst>
          </p:cNvPr>
          <p:cNvSpPr/>
          <p:nvPr/>
        </p:nvSpPr>
        <p:spPr>
          <a:xfrm>
            <a:off x="6907500" y="-523573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3" name="Rectángulo 432">
            <a:extLst>
              <a:ext uri="{FF2B5EF4-FFF2-40B4-BE49-F238E27FC236}">
                <a16:creationId xmlns:a16="http://schemas.microsoft.com/office/drawing/2014/main" id="{61CF8CCC-35F4-4130-8FF3-3AE89A676006}"/>
              </a:ext>
            </a:extLst>
          </p:cNvPr>
          <p:cNvSpPr/>
          <p:nvPr/>
        </p:nvSpPr>
        <p:spPr>
          <a:xfrm>
            <a:off x="7194962" y="-5516694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4" name="Rectángulo 433">
            <a:extLst>
              <a:ext uri="{FF2B5EF4-FFF2-40B4-BE49-F238E27FC236}">
                <a16:creationId xmlns:a16="http://schemas.microsoft.com/office/drawing/2014/main" id="{E3E9FBBC-DEA2-495B-B695-F150A420E4CD}"/>
              </a:ext>
            </a:extLst>
          </p:cNvPr>
          <p:cNvSpPr/>
          <p:nvPr/>
        </p:nvSpPr>
        <p:spPr>
          <a:xfrm>
            <a:off x="7194962" y="-5235739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5" name="Rectángulo 434">
            <a:extLst>
              <a:ext uri="{FF2B5EF4-FFF2-40B4-BE49-F238E27FC236}">
                <a16:creationId xmlns:a16="http://schemas.microsoft.com/office/drawing/2014/main" id="{B8232EC0-F36D-4977-98F6-444769F55D30}"/>
              </a:ext>
            </a:extLst>
          </p:cNvPr>
          <p:cNvSpPr/>
          <p:nvPr/>
        </p:nvSpPr>
        <p:spPr>
          <a:xfrm>
            <a:off x="7482425" y="-551669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6" name="Rectángulo 435">
            <a:extLst>
              <a:ext uri="{FF2B5EF4-FFF2-40B4-BE49-F238E27FC236}">
                <a16:creationId xmlns:a16="http://schemas.microsoft.com/office/drawing/2014/main" id="{8D55F572-722E-43F2-AE1B-C1AF62223513}"/>
              </a:ext>
            </a:extLst>
          </p:cNvPr>
          <p:cNvSpPr/>
          <p:nvPr/>
        </p:nvSpPr>
        <p:spPr>
          <a:xfrm>
            <a:off x="7482425" y="-523573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7" name="Rectángulo 436">
            <a:extLst>
              <a:ext uri="{FF2B5EF4-FFF2-40B4-BE49-F238E27FC236}">
                <a16:creationId xmlns:a16="http://schemas.microsoft.com/office/drawing/2014/main" id="{9628CBB8-6AB4-4671-9D35-A4560A81D35D}"/>
              </a:ext>
            </a:extLst>
          </p:cNvPr>
          <p:cNvSpPr/>
          <p:nvPr/>
        </p:nvSpPr>
        <p:spPr>
          <a:xfrm>
            <a:off x="7769887" y="-5516694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8" name="Rectángulo 437">
            <a:extLst>
              <a:ext uri="{FF2B5EF4-FFF2-40B4-BE49-F238E27FC236}">
                <a16:creationId xmlns:a16="http://schemas.microsoft.com/office/drawing/2014/main" id="{2A17F144-30D5-424F-994C-360567C6159F}"/>
              </a:ext>
            </a:extLst>
          </p:cNvPr>
          <p:cNvSpPr/>
          <p:nvPr/>
        </p:nvSpPr>
        <p:spPr>
          <a:xfrm>
            <a:off x="7769887" y="-5235739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9" name="Rectángulo 438">
            <a:extLst>
              <a:ext uri="{FF2B5EF4-FFF2-40B4-BE49-F238E27FC236}">
                <a16:creationId xmlns:a16="http://schemas.microsoft.com/office/drawing/2014/main" id="{2C521E3B-DED6-4C4C-BF16-D22EEF57A74D}"/>
              </a:ext>
            </a:extLst>
          </p:cNvPr>
          <p:cNvSpPr/>
          <p:nvPr/>
        </p:nvSpPr>
        <p:spPr>
          <a:xfrm>
            <a:off x="6907500" y="-495443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40" name="Rectángulo 439">
            <a:extLst>
              <a:ext uri="{FF2B5EF4-FFF2-40B4-BE49-F238E27FC236}">
                <a16:creationId xmlns:a16="http://schemas.microsoft.com/office/drawing/2014/main" id="{FA037D32-2B2F-4E25-98BE-E26A52D00FC6}"/>
              </a:ext>
            </a:extLst>
          </p:cNvPr>
          <p:cNvSpPr/>
          <p:nvPr/>
        </p:nvSpPr>
        <p:spPr>
          <a:xfrm>
            <a:off x="6907500" y="-467348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41" name="Rectángulo 440">
            <a:extLst>
              <a:ext uri="{FF2B5EF4-FFF2-40B4-BE49-F238E27FC236}">
                <a16:creationId xmlns:a16="http://schemas.microsoft.com/office/drawing/2014/main" id="{F4D7DDD5-546D-4BCC-99D3-A8525F9BE4EA}"/>
              </a:ext>
            </a:extLst>
          </p:cNvPr>
          <p:cNvSpPr/>
          <p:nvPr/>
        </p:nvSpPr>
        <p:spPr>
          <a:xfrm>
            <a:off x="7194962" y="-4954438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42" name="Rectángulo 441">
            <a:extLst>
              <a:ext uri="{FF2B5EF4-FFF2-40B4-BE49-F238E27FC236}">
                <a16:creationId xmlns:a16="http://schemas.microsoft.com/office/drawing/2014/main" id="{A0B95437-0D53-4284-B6ED-025A7DBBC9BC}"/>
              </a:ext>
            </a:extLst>
          </p:cNvPr>
          <p:cNvSpPr/>
          <p:nvPr/>
        </p:nvSpPr>
        <p:spPr>
          <a:xfrm>
            <a:off x="7194962" y="-4673483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43" name="Rectángulo 442">
            <a:extLst>
              <a:ext uri="{FF2B5EF4-FFF2-40B4-BE49-F238E27FC236}">
                <a16:creationId xmlns:a16="http://schemas.microsoft.com/office/drawing/2014/main" id="{A98831E3-033C-4206-BF7D-44EA08E6FB6E}"/>
              </a:ext>
            </a:extLst>
          </p:cNvPr>
          <p:cNvSpPr/>
          <p:nvPr/>
        </p:nvSpPr>
        <p:spPr>
          <a:xfrm>
            <a:off x="7482425" y="-495443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44" name="Rectángulo 443">
            <a:extLst>
              <a:ext uri="{FF2B5EF4-FFF2-40B4-BE49-F238E27FC236}">
                <a16:creationId xmlns:a16="http://schemas.microsoft.com/office/drawing/2014/main" id="{C0B18E52-F60B-40F7-B610-4A113E8752CE}"/>
              </a:ext>
            </a:extLst>
          </p:cNvPr>
          <p:cNvSpPr/>
          <p:nvPr/>
        </p:nvSpPr>
        <p:spPr>
          <a:xfrm>
            <a:off x="7482425" y="-467348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45" name="Rectángulo 444">
            <a:extLst>
              <a:ext uri="{FF2B5EF4-FFF2-40B4-BE49-F238E27FC236}">
                <a16:creationId xmlns:a16="http://schemas.microsoft.com/office/drawing/2014/main" id="{60E66914-3CC9-43B6-BCC2-C219F5F1BF05}"/>
              </a:ext>
            </a:extLst>
          </p:cNvPr>
          <p:cNvSpPr/>
          <p:nvPr/>
        </p:nvSpPr>
        <p:spPr>
          <a:xfrm>
            <a:off x="7769887" y="-4954438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46" name="Rectángulo 445">
            <a:extLst>
              <a:ext uri="{FF2B5EF4-FFF2-40B4-BE49-F238E27FC236}">
                <a16:creationId xmlns:a16="http://schemas.microsoft.com/office/drawing/2014/main" id="{98C6518F-E9AA-4444-B4EA-64FE12317B28}"/>
              </a:ext>
            </a:extLst>
          </p:cNvPr>
          <p:cNvSpPr/>
          <p:nvPr/>
        </p:nvSpPr>
        <p:spPr>
          <a:xfrm>
            <a:off x="7769887" y="-4673483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7" name="TextBox 5">
                <a:extLst>
                  <a:ext uri="{FF2B5EF4-FFF2-40B4-BE49-F238E27FC236}">
                    <a16:creationId xmlns:a16="http://schemas.microsoft.com/office/drawing/2014/main" id="{5DE1C450-DBBA-4652-89C0-E28379C79FD1}"/>
                  </a:ext>
                </a:extLst>
              </p:cNvPr>
              <p:cNvSpPr txBox="1"/>
              <p:nvPr/>
            </p:nvSpPr>
            <p:spPr>
              <a:xfrm>
                <a:off x="7835052" y="-6192529"/>
                <a:ext cx="231869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𝑲</m:t>
                      </m:r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=</m:t>
                      </m:r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𝟑</m:t>
                      </m:r>
                    </m:oMath>
                  </m:oMathPara>
                </a14:m>
                <a:endParaRPr lang="en-CO" sz="2800" dirty="0"/>
              </a:p>
            </p:txBody>
          </p:sp>
        </mc:Choice>
        <mc:Fallback xmlns="">
          <p:sp>
            <p:nvSpPr>
              <p:cNvPr id="447" name="TextBox 5">
                <a:extLst>
                  <a:ext uri="{FF2B5EF4-FFF2-40B4-BE49-F238E27FC236}">
                    <a16:creationId xmlns:a16="http://schemas.microsoft.com/office/drawing/2014/main" id="{5DE1C450-DBBA-4652-89C0-E28379C79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052" y="-6192529"/>
                <a:ext cx="2318696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8" name="Rectángulo 447">
            <a:extLst>
              <a:ext uri="{FF2B5EF4-FFF2-40B4-BE49-F238E27FC236}">
                <a16:creationId xmlns:a16="http://schemas.microsoft.com/office/drawing/2014/main" id="{071F5169-E96E-41F5-9369-B7A177D45FE9}"/>
              </a:ext>
            </a:extLst>
          </p:cNvPr>
          <p:cNvSpPr/>
          <p:nvPr/>
        </p:nvSpPr>
        <p:spPr>
          <a:xfrm>
            <a:off x="8428430" y="-551669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49" name="Rectángulo 448">
            <a:extLst>
              <a:ext uri="{FF2B5EF4-FFF2-40B4-BE49-F238E27FC236}">
                <a16:creationId xmlns:a16="http://schemas.microsoft.com/office/drawing/2014/main" id="{E274638A-D15B-4D1D-A905-3D9F7DC24AB5}"/>
              </a:ext>
            </a:extLst>
          </p:cNvPr>
          <p:cNvSpPr/>
          <p:nvPr/>
        </p:nvSpPr>
        <p:spPr>
          <a:xfrm>
            <a:off x="8428430" y="-523573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0" name="Rectángulo 449">
            <a:extLst>
              <a:ext uri="{FF2B5EF4-FFF2-40B4-BE49-F238E27FC236}">
                <a16:creationId xmlns:a16="http://schemas.microsoft.com/office/drawing/2014/main" id="{8F011052-659B-4742-A0EF-5BC23C150FC9}"/>
              </a:ext>
            </a:extLst>
          </p:cNvPr>
          <p:cNvSpPr/>
          <p:nvPr/>
        </p:nvSpPr>
        <p:spPr>
          <a:xfrm>
            <a:off x="8715892" y="-5516694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1" name="Rectángulo 450">
            <a:extLst>
              <a:ext uri="{FF2B5EF4-FFF2-40B4-BE49-F238E27FC236}">
                <a16:creationId xmlns:a16="http://schemas.microsoft.com/office/drawing/2014/main" id="{CD696A52-8059-481D-BDBB-9DF9F6B9962F}"/>
              </a:ext>
            </a:extLst>
          </p:cNvPr>
          <p:cNvSpPr/>
          <p:nvPr/>
        </p:nvSpPr>
        <p:spPr>
          <a:xfrm>
            <a:off x="8715892" y="-5235739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2" name="Rectángulo 451">
            <a:extLst>
              <a:ext uri="{FF2B5EF4-FFF2-40B4-BE49-F238E27FC236}">
                <a16:creationId xmlns:a16="http://schemas.microsoft.com/office/drawing/2014/main" id="{A0345E30-EC7B-44FF-BC40-B88BF2FD102D}"/>
              </a:ext>
            </a:extLst>
          </p:cNvPr>
          <p:cNvSpPr/>
          <p:nvPr/>
        </p:nvSpPr>
        <p:spPr>
          <a:xfrm>
            <a:off x="9003355" y="-551669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3" name="Rectángulo 452">
            <a:extLst>
              <a:ext uri="{FF2B5EF4-FFF2-40B4-BE49-F238E27FC236}">
                <a16:creationId xmlns:a16="http://schemas.microsoft.com/office/drawing/2014/main" id="{A058E287-7507-46BB-A124-5706A6918703}"/>
              </a:ext>
            </a:extLst>
          </p:cNvPr>
          <p:cNvSpPr/>
          <p:nvPr/>
        </p:nvSpPr>
        <p:spPr>
          <a:xfrm>
            <a:off x="9003355" y="-523573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4" name="Rectángulo 453">
            <a:extLst>
              <a:ext uri="{FF2B5EF4-FFF2-40B4-BE49-F238E27FC236}">
                <a16:creationId xmlns:a16="http://schemas.microsoft.com/office/drawing/2014/main" id="{6BE28645-CB40-4DCF-B030-15AE306FB3EC}"/>
              </a:ext>
            </a:extLst>
          </p:cNvPr>
          <p:cNvSpPr/>
          <p:nvPr/>
        </p:nvSpPr>
        <p:spPr>
          <a:xfrm>
            <a:off x="9290817" y="-5516694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5" name="Rectángulo 454">
            <a:extLst>
              <a:ext uri="{FF2B5EF4-FFF2-40B4-BE49-F238E27FC236}">
                <a16:creationId xmlns:a16="http://schemas.microsoft.com/office/drawing/2014/main" id="{0ABC5F57-4D26-4DC5-AC3B-E4259AB4FDEE}"/>
              </a:ext>
            </a:extLst>
          </p:cNvPr>
          <p:cNvSpPr/>
          <p:nvPr/>
        </p:nvSpPr>
        <p:spPr>
          <a:xfrm>
            <a:off x="9290817" y="-5235739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6" name="Rectángulo 455">
            <a:extLst>
              <a:ext uri="{FF2B5EF4-FFF2-40B4-BE49-F238E27FC236}">
                <a16:creationId xmlns:a16="http://schemas.microsoft.com/office/drawing/2014/main" id="{24F2C358-32AD-49A3-9A78-E8341F117988}"/>
              </a:ext>
            </a:extLst>
          </p:cNvPr>
          <p:cNvSpPr/>
          <p:nvPr/>
        </p:nvSpPr>
        <p:spPr>
          <a:xfrm>
            <a:off x="8428430" y="-495443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7" name="Rectángulo 456">
            <a:extLst>
              <a:ext uri="{FF2B5EF4-FFF2-40B4-BE49-F238E27FC236}">
                <a16:creationId xmlns:a16="http://schemas.microsoft.com/office/drawing/2014/main" id="{B12FD213-126E-42A1-ACAC-6F8008EFD035}"/>
              </a:ext>
            </a:extLst>
          </p:cNvPr>
          <p:cNvSpPr/>
          <p:nvPr/>
        </p:nvSpPr>
        <p:spPr>
          <a:xfrm>
            <a:off x="8428430" y="-467348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8" name="Rectángulo 457">
            <a:extLst>
              <a:ext uri="{FF2B5EF4-FFF2-40B4-BE49-F238E27FC236}">
                <a16:creationId xmlns:a16="http://schemas.microsoft.com/office/drawing/2014/main" id="{8F529845-D995-4E20-A0D7-F975797D1E1F}"/>
              </a:ext>
            </a:extLst>
          </p:cNvPr>
          <p:cNvSpPr/>
          <p:nvPr/>
        </p:nvSpPr>
        <p:spPr>
          <a:xfrm>
            <a:off x="8715892" y="-4954438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9" name="Rectángulo 458">
            <a:extLst>
              <a:ext uri="{FF2B5EF4-FFF2-40B4-BE49-F238E27FC236}">
                <a16:creationId xmlns:a16="http://schemas.microsoft.com/office/drawing/2014/main" id="{0B488F69-03CF-4CCA-B357-A0ADC30917BB}"/>
              </a:ext>
            </a:extLst>
          </p:cNvPr>
          <p:cNvSpPr/>
          <p:nvPr/>
        </p:nvSpPr>
        <p:spPr>
          <a:xfrm>
            <a:off x="8715892" y="-4673483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0" name="Rectángulo 459">
            <a:extLst>
              <a:ext uri="{FF2B5EF4-FFF2-40B4-BE49-F238E27FC236}">
                <a16:creationId xmlns:a16="http://schemas.microsoft.com/office/drawing/2014/main" id="{FA0633E1-B382-45A7-B312-1B0F2A23330D}"/>
              </a:ext>
            </a:extLst>
          </p:cNvPr>
          <p:cNvSpPr/>
          <p:nvPr/>
        </p:nvSpPr>
        <p:spPr>
          <a:xfrm>
            <a:off x="9003355" y="-495443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1" name="Rectángulo 460">
            <a:extLst>
              <a:ext uri="{FF2B5EF4-FFF2-40B4-BE49-F238E27FC236}">
                <a16:creationId xmlns:a16="http://schemas.microsoft.com/office/drawing/2014/main" id="{FB27C7CA-E3C2-44B3-8207-A63D284F4742}"/>
              </a:ext>
            </a:extLst>
          </p:cNvPr>
          <p:cNvSpPr/>
          <p:nvPr/>
        </p:nvSpPr>
        <p:spPr>
          <a:xfrm>
            <a:off x="9003355" y="-467348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2" name="Rectángulo 461">
            <a:extLst>
              <a:ext uri="{FF2B5EF4-FFF2-40B4-BE49-F238E27FC236}">
                <a16:creationId xmlns:a16="http://schemas.microsoft.com/office/drawing/2014/main" id="{2E8FF6AE-D68A-4577-8EEE-69607B432401}"/>
              </a:ext>
            </a:extLst>
          </p:cNvPr>
          <p:cNvSpPr/>
          <p:nvPr/>
        </p:nvSpPr>
        <p:spPr>
          <a:xfrm>
            <a:off x="9290817" y="-4954438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3" name="Rectángulo 462">
            <a:extLst>
              <a:ext uri="{FF2B5EF4-FFF2-40B4-BE49-F238E27FC236}">
                <a16:creationId xmlns:a16="http://schemas.microsoft.com/office/drawing/2014/main" id="{6E0B549B-C563-4741-AA3C-1F5128412F8C}"/>
              </a:ext>
            </a:extLst>
          </p:cNvPr>
          <p:cNvSpPr/>
          <p:nvPr/>
        </p:nvSpPr>
        <p:spPr>
          <a:xfrm>
            <a:off x="9290817" y="-4673483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4" name="Rectángulo 463">
            <a:extLst>
              <a:ext uri="{FF2B5EF4-FFF2-40B4-BE49-F238E27FC236}">
                <a16:creationId xmlns:a16="http://schemas.microsoft.com/office/drawing/2014/main" id="{09CD0AE0-784F-4A19-BA46-9A320BEFC5FF}"/>
              </a:ext>
            </a:extLst>
          </p:cNvPr>
          <p:cNvSpPr/>
          <p:nvPr/>
        </p:nvSpPr>
        <p:spPr>
          <a:xfrm>
            <a:off x="8124145" y="-3210519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5" name="Rectángulo 464">
            <a:extLst>
              <a:ext uri="{FF2B5EF4-FFF2-40B4-BE49-F238E27FC236}">
                <a16:creationId xmlns:a16="http://schemas.microsoft.com/office/drawing/2014/main" id="{79749A93-D969-4811-98CD-8ABD73738523}"/>
              </a:ext>
            </a:extLst>
          </p:cNvPr>
          <p:cNvSpPr/>
          <p:nvPr/>
        </p:nvSpPr>
        <p:spPr>
          <a:xfrm>
            <a:off x="8124145" y="-2929564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6" name="Rectángulo 465">
            <a:extLst>
              <a:ext uri="{FF2B5EF4-FFF2-40B4-BE49-F238E27FC236}">
                <a16:creationId xmlns:a16="http://schemas.microsoft.com/office/drawing/2014/main" id="{36A3D4F5-C8A1-47EB-883F-9071C4216054}"/>
              </a:ext>
            </a:extLst>
          </p:cNvPr>
          <p:cNvSpPr/>
          <p:nvPr/>
        </p:nvSpPr>
        <p:spPr>
          <a:xfrm>
            <a:off x="8411607" y="-3210519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7" name="Rectángulo 466">
            <a:extLst>
              <a:ext uri="{FF2B5EF4-FFF2-40B4-BE49-F238E27FC236}">
                <a16:creationId xmlns:a16="http://schemas.microsoft.com/office/drawing/2014/main" id="{BEE7C739-4C7F-493A-8154-718B98614CAB}"/>
              </a:ext>
            </a:extLst>
          </p:cNvPr>
          <p:cNvSpPr/>
          <p:nvPr/>
        </p:nvSpPr>
        <p:spPr>
          <a:xfrm>
            <a:off x="8411607" y="-2929564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8" name="Rectángulo 467">
            <a:extLst>
              <a:ext uri="{FF2B5EF4-FFF2-40B4-BE49-F238E27FC236}">
                <a16:creationId xmlns:a16="http://schemas.microsoft.com/office/drawing/2014/main" id="{BA7D348E-D321-4C37-8B52-4797BAB95EB7}"/>
              </a:ext>
            </a:extLst>
          </p:cNvPr>
          <p:cNvSpPr/>
          <p:nvPr/>
        </p:nvSpPr>
        <p:spPr>
          <a:xfrm>
            <a:off x="8699070" y="-3210519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9" name="Rectángulo 468">
            <a:extLst>
              <a:ext uri="{FF2B5EF4-FFF2-40B4-BE49-F238E27FC236}">
                <a16:creationId xmlns:a16="http://schemas.microsoft.com/office/drawing/2014/main" id="{514004FE-E935-4325-A112-D8DCB53DA7EA}"/>
              </a:ext>
            </a:extLst>
          </p:cNvPr>
          <p:cNvSpPr/>
          <p:nvPr/>
        </p:nvSpPr>
        <p:spPr>
          <a:xfrm>
            <a:off x="8699070" y="-2929564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0" name="Rectángulo 469">
            <a:extLst>
              <a:ext uri="{FF2B5EF4-FFF2-40B4-BE49-F238E27FC236}">
                <a16:creationId xmlns:a16="http://schemas.microsoft.com/office/drawing/2014/main" id="{299E68F7-5D7C-42D8-9768-7EA9E0D05B6C}"/>
              </a:ext>
            </a:extLst>
          </p:cNvPr>
          <p:cNvSpPr/>
          <p:nvPr/>
        </p:nvSpPr>
        <p:spPr>
          <a:xfrm>
            <a:off x="8986532" y="-3210519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1" name="Rectángulo 470">
            <a:extLst>
              <a:ext uri="{FF2B5EF4-FFF2-40B4-BE49-F238E27FC236}">
                <a16:creationId xmlns:a16="http://schemas.microsoft.com/office/drawing/2014/main" id="{FC39317D-09BC-4075-8AD1-D6277A39BDAF}"/>
              </a:ext>
            </a:extLst>
          </p:cNvPr>
          <p:cNvSpPr/>
          <p:nvPr/>
        </p:nvSpPr>
        <p:spPr>
          <a:xfrm>
            <a:off x="8986532" y="-2929564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2" name="Rectángulo 471">
            <a:extLst>
              <a:ext uri="{FF2B5EF4-FFF2-40B4-BE49-F238E27FC236}">
                <a16:creationId xmlns:a16="http://schemas.microsoft.com/office/drawing/2014/main" id="{6BBB1053-13AD-40C0-96F5-DC305F680EFC}"/>
              </a:ext>
            </a:extLst>
          </p:cNvPr>
          <p:cNvSpPr/>
          <p:nvPr/>
        </p:nvSpPr>
        <p:spPr>
          <a:xfrm>
            <a:off x="8124145" y="-2648263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3" name="Rectángulo 472">
            <a:extLst>
              <a:ext uri="{FF2B5EF4-FFF2-40B4-BE49-F238E27FC236}">
                <a16:creationId xmlns:a16="http://schemas.microsoft.com/office/drawing/2014/main" id="{216A1C2A-8BFE-42D3-847E-620BE2A82075}"/>
              </a:ext>
            </a:extLst>
          </p:cNvPr>
          <p:cNvSpPr/>
          <p:nvPr/>
        </p:nvSpPr>
        <p:spPr>
          <a:xfrm>
            <a:off x="8124145" y="-2367308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4" name="Rectángulo 473">
            <a:extLst>
              <a:ext uri="{FF2B5EF4-FFF2-40B4-BE49-F238E27FC236}">
                <a16:creationId xmlns:a16="http://schemas.microsoft.com/office/drawing/2014/main" id="{9BEFB361-19CB-4C81-9182-E0E7EF99BE56}"/>
              </a:ext>
            </a:extLst>
          </p:cNvPr>
          <p:cNvSpPr/>
          <p:nvPr/>
        </p:nvSpPr>
        <p:spPr>
          <a:xfrm>
            <a:off x="8411607" y="-2648263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5" name="Rectángulo 474">
            <a:extLst>
              <a:ext uri="{FF2B5EF4-FFF2-40B4-BE49-F238E27FC236}">
                <a16:creationId xmlns:a16="http://schemas.microsoft.com/office/drawing/2014/main" id="{7E38E4FF-D1FA-478D-B87D-9DF7606E9C97}"/>
              </a:ext>
            </a:extLst>
          </p:cNvPr>
          <p:cNvSpPr/>
          <p:nvPr/>
        </p:nvSpPr>
        <p:spPr>
          <a:xfrm>
            <a:off x="8411607" y="-2367308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6" name="Rectángulo 475">
            <a:extLst>
              <a:ext uri="{FF2B5EF4-FFF2-40B4-BE49-F238E27FC236}">
                <a16:creationId xmlns:a16="http://schemas.microsoft.com/office/drawing/2014/main" id="{72300C24-49B9-4E8C-96AC-812472293B3D}"/>
              </a:ext>
            </a:extLst>
          </p:cNvPr>
          <p:cNvSpPr/>
          <p:nvPr/>
        </p:nvSpPr>
        <p:spPr>
          <a:xfrm>
            <a:off x="8699070" y="-2648263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7" name="Rectángulo 476">
            <a:extLst>
              <a:ext uri="{FF2B5EF4-FFF2-40B4-BE49-F238E27FC236}">
                <a16:creationId xmlns:a16="http://schemas.microsoft.com/office/drawing/2014/main" id="{4814773C-BF64-4491-86DA-ADA379F6BEB9}"/>
              </a:ext>
            </a:extLst>
          </p:cNvPr>
          <p:cNvSpPr/>
          <p:nvPr/>
        </p:nvSpPr>
        <p:spPr>
          <a:xfrm>
            <a:off x="8699070" y="-2367308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8" name="Rectángulo 477">
            <a:extLst>
              <a:ext uri="{FF2B5EF4-FFF2-40B4-BE49-F238E27FC236}">
                <a16:creationId xmlns:a16="http://schemas.microsoft.com/office/drawing/2014/main" id="{0F426E04-46D6-4674-BEB9-E344EA2EB7F1}"/>
              </a:ext>
            </a:extLst>
          </p:cNvPr>
          <p:cNvSpPr/>
          <p:nvPr/>
        </p:nvSpPr>
        <p:spPr>
          <a:xfrm>
            <a:off x="8986532" y="-2648263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9" name="Rectángulo 478">
            <a:extLst>
              <a:ext uri="{FF2B5EF4-FFF2-40B4-BE49-F238E27FC236}">
                <a16:creationId xmlns:a16="http://schemas.microsoft.com/office/drawing/2014/main" id="{FB1256A5-92C0-48C5-8637-4E8BC40D68E1}"/>
              </a:ext>
            </a:extLst>
          </p:cNvPr>
          <p:cNvSpPr/>
          <p:nvPr/>
        </p:nvSpPr>
        <p:spPr>
          <a:xfrm>
            <a:off x="8986532" y="-2367308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0" name="Rectángulo 479">
            <a:extLst>
              <a:ext uri="{FF2B5EF4-FFF2-40B4-BE49-F238E27FC236}">
                <a16:creationId xmlns:a16="http://schemas.microsoft.com/office/drawing/2014/main" id="{DA9228A6-145D-44CE-98A7-3DE4F30F9738}"/>
              </a:ext>
            </a:extLst>
          </p:cNvPr>
          <p:cNvSpPr/>
          <p:nvPr/>
        </p:nvSpPr>
        <p:spPr>
          <a:xfrm>
            <a:off x="10217828" y="-551669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1" name="Rectángulo 480">
            <a:extLst>
              <a:ext uri="{FF2B5EF4-FFF2-40B4-BE49-F238E27FC236}">
                <a16:creationId xmlns:a16="http://schemas.microsoft.com/office/drawing/2014/main" id="{5FE0A639-2E6B-4783-BBFE-7386E46B575B}"/>
              </a:ext>
            </a:extLst>
          </p:cNvPr>
          <p:cNvSpPr/>
          <p:nvPr/>
        </p:nvSpPr>
        <p:spPr>
          <a:xfrm>
            <a:off x="10217828" y="-523573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2" name="Rectángulo 481">
            <a:extLst>
              <a:ext uri="{FF2B5EF4-FFF2-40B4-BE49-F238E27FC236}">
                <a16:creationId xmlns:a16="http://schemas.microsoft.com/office/drawing/2014/main" id="{9AD818E5-5505-4D1A-A058-1C90E35D273B}"/>
              </a:ext>
            </a:extLst>
          </p:cNvPr>
          <p:cNvSpPr/>
          <p:nvPr/>
        </p:nvSpPr>
        <p:spPr>
          <a:xfrm>
            <a:off x="10505290" y="-5516694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3" name="Rectángulo 482">
            <a:extLst>
              <a:ext uri="{FF2B5EF4-FFF2-40B4-BE49-F238E27FC236}">
                <a16:creationId xmlns:a16="http://schemas.microsoft.com/office/drawing/2014/main" id="{CE91C09C-F135-41B2-927A-B5A9E35223E8}"/>
              </a:ext>
            </a:extLst>
          </p:cNvPr>
          <p:cNvSpPr/>
          <p:nvPr/>
        </p:nvSpPr>
        <p:spPr>
          <a:xfrm>
            <a:off x="10505290" y="-5235739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4" name="Rectángulo 483">
            <a:extLst>
              <a:ext uri="{FF2B5EF4-FFF2-40B4-BE49-F238E27FC236}">
                <a16:creationId xmlns:a16="http://schemas.microsoft.com/office/drawing/2014/main" id="{6C0CB1F1-30B1-4C9E-8255-FDC75E7FD365}"/>
              </a:ext>
            </a:extLst>
          </p:cNvPr>
          <p:cNvSpPr/>
          <p:nvPr/>
        </p:nvSpPr>
        <p:spPr>
          <a:xfrm>
            <a:off x="10792753" y="-551669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5" name="Rectángulo 484">
            <a:extLst>
              <a:ext uri="{FF2B5EF4-FFF2-40B4-BE49-F238E27FC236}">
                <a16:creationId xmlns:a16="http://schemas.microsoft.com/office/drawing/2014/main" id="{44ECC0AD-8A9A-436B-A905-1E2AA38E60F5}"/>
              </a:ext>
            </a:extLst>
          </p:cNvPr>
          <p:cNvSpPr/>
          <p:nvPr/>
        </p:nvSpPr>
        <p:spPr>
          <a:xfrm>
            <a:off x="10792753" y="-523573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6" name="Rectángulo 485">
            <a:extLst>
              <a:ext uri="{FF2B5EF4-FFF2-40B4-BE49-F238E27FC236}">
                <a16:creationId xmlns:a16="http://schemas.microsoft.com/office/drawing/2014/main" id="{DB15B84E-E868-41E4-8C69-3038C2B2FE4A}"/>
              </a:ext>
            </a:extLst>
          </p:cNvPr>
          <p:cNvSpPr/>
          <p:nvPr/>
        </p:nvSpPr>
        <p:spPr>
          <a:xfrm>
            <a:off x="11080215" y="-5516694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7" name="Rectángulo 486">
            <a:extLst>
              <a:ext uri="{FF2B5EF4-FFF2-40B4-BE49-F238E27FC236}">
                <a16:creationId xmlns:a16="http://schemas.microsoft.com/office/drawing/2014/main" id="{0A138F32-8D87-4595-AECE-CAF16D54DB02}"/>
              </a:ext>
            </a:extLst>
          </p:cNvPr>
          <p:cNvSpPr/>
          <p:nvPr/>
        </p:nvSpPr>
        <p:spPr>
          <a:xfrm>
            <a:off x="11080215" y="-5235739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8" name="Rectángulo 487">
            <a:extLst>
              <a:ext uri="{FF2B5EF4-FFF2-40B4-BE49-F238E27FC236}">
                <a16:creationId xmlns:a16="http://schemas.microsoft.com/office/drawing/2014/main" id="{33159064-8E35-48B8-BD9C-0BEC100DFCFB}"/>
              </a:ext>
            </a:extLst>
          </p:cNvPr>
          <p:cNvSpPr/>
          <p:nvPr/>
        </p:nvSpPr>
        <p:spPr>
          <a:xfrm>
            <a:off x="10217828" y="-495443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9" name="Rectángulo 488">
            <a:extLst>
              <a:ext uri="{FF2B5EF4-FFF2-40B4-BE49-F238E27FC236}">
                <a16:creationId xmlns:a16="http://schemas.microsoft.com/office/drawing/2014/main" id="{EF96189C-31A4-4937-9A45-079B1148ED9C}"/>
              </a:ext>
            </a:extLst>
          </p:cNvPr>
          <p:cNvSpPr/>
          <p:nvPr/>
        </p:nvSpPr>
        <p:spPr>
          <a:xfrm>
            <a:off x="10217828" y="-467348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0" name="Rectángulo 489">
            <a:extLst>
              <a:ext uri="{FF2B5EF4-FFF2-40B4-BE49-F238E27FC236}">
                <a16:creationId xmlns:a16="http://schemas.microsoft.com/office/drawing/2014/main" id="{E74CD068-C722-4BAA-9AEA-B99558D7B7E8}"/>
              </a:ext>
            </a:extLst>
          </p:cNvPr>
          <p:cNvSpPr/>
          <p:nvPr/>
        </p:nvSpPr>
        <p:spPr>
          <a:xfrm>
            <a:off x="10505290" y="-4954438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1" name="Rectángulo 490">
            <a:extLst>
              <a:ext uri="{FF2B5EF4-FFF2-40B4-BE49-F238E27FC236}">
                <a16:creationId xmlns:a16="http://schemas.microsoft.com/office/drawing/2014/main" id="{49E580D0-3B60-4AC7-ADE1-27A8828757B8}"/>
              </a:ext>
            </a:extLst>
          </p:cNvPr>
          <p:cNvSpPr/>
          <p:nvPr/>
        </p:nvSpPr>
        <p:spPr>
          <a:xfrm>
            <a:off x="10505290" y="-4673483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2" name="Rectángulo 491">
            <a:extLst>
              <a:ext uri="{FF2B5EF4-FFF2-40B4-BE49-F238E27FC236}">
                <a16:creationId xmlns:a16="http://schemas.microsoft.com/office/drawing/2014/main" id="{693ED315-1FF2-41C1-A49C-6CD8000844D0}"/>
              </a:ext>
            </a:extLst>
          </p:cNvPr>
          <p:cNvSpPr/>
          <p:nvPr/>
        </p:nvSpPr>
        <p:spPr>
          <a:xfrm>
            <a:off x="10792753" y="-495443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3" name="Rectángulo 492">
            <a:extLst>
              <a:ext uri="{FF2B5EF4-FFF2-40B4-BE49-F238E27FC236}">
                <a16:creationId xmlns:a16="http://schemas.microsoft.com/office/drawing/2014/main" id="{8A9B9E27-38EC-4C31-98C6-9B549F6C0EC1}"/>
              </a:ext>
            </a:extLst>
          </p:cNvPr>
          <p:cNvSpPr/>
          <p:nvPr/>
        </p:nvSpPr>
        <p:spPr>
          <a:xfrm>
            <a:off x="10792753" y="-467348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4" name="Rectángulo 493">
            <a:extLst>
              <a:ext uri="{FF2B5EF4-FFF2-40B4-BE49-F238E27FC236}">
                <a16:creationId xmlns:a16="http://schemas.microsoft.com/office/drawing/2014/main" id="{379416AC-46F5-44A2-A9C5-D2A5A2513281}"/>
              </a:ext>
            </a:extLst>
          </p:cNvPr>
          <p:cNvSpPr/>
          <p:nvPr/>
        </p:nvSpPr>
        <p:spPr>
          <a:xfrm>
            <a:off x="11080215" y="-4954438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5" name="Rectángulo 494">
            <a:extLst>
              <a:ext uri="{FF2B5EF4-FFF2-40B4-BE49-F238E27FC236}">
                <a16:creationId xmlns:a16="http://schemas.microsoft.com/office/drawing/2014/main" id="{0AC72636-DD3D-4A88-8217-4D88BC95BF9C}"/>
              </a:ext>
            </a:extLst>
          </p:cNvPr>
          <p:cNvSpPr/>
          <p:nvPr/>
        </p:nvSpPr>
        <p:spPr>
          <a:xfrm>
            <a:off x="11080215" y="-4673483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6" name="Rectángulo 495">
            <a:extLst>
              <a:ext uri="{FF2B5EF4-FFF2-40B4-BE49-F238E27FC236}">
                <a16:creationId xmlns:a16="http://schemas.microsoft.com/office/drawing/2014/main" id="{2F01DC44-EAC3-4725-9CBC-A54E91DFAB41}"/>
              </a:ext>
            </a:extLst>
          </p:cNvPr>
          <p:cNvSpPr/>
          <p:nvPr/>
        </p:nvSpPr>
        <p:spPr>
          <a:xfrm>
            <a:off x="9273380" y="-3209167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7" name="Rectángulo 496">
            <a:extLst>
              <a:ext uri="{FF2B5EF4-FFF2-40B4-BE49-F238E27FC236}">
                <a16:creationId xmlns:a16="http://schemas.microsoft.com/office/drawing/2014/main" id="{DC4389D4-EDCF-43C9-BE5C-BEA5769C9210}"/>
              </a:ext>
            </a:extLst>
          </p:cNvPr>
          <p:cNvSpPr/>
          <p:nvPr/>
        </p:nvSpPr>
        <p:spPr>
          <a:xfrm>
            <a:off x="9273380" y="-2928212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8" name="Rectángulo 497">
            <a:extLst>
              <a:ext uri="{FF2B5EF4-FFF2-40B4-BE49-F238E27FC236}">
                <a16:creationId xmlns:a16="http://schemas.microsoft.com/office/drawing/2014/main" id="{00B0A949-25A7-42B8-A76D-EF2899041BB9}"/>
              </a:ext>
            </a:extLst>
          </p:cNvPr>
          <p:cNvSpPr/>
          <p:nvPr/>
        </p:nvSpPr>
        <p:spPr>
          <a:xfrm>
            <a:off x="9560842" y="-3209167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9" name="Rectángulo 498">
            <a:extLst>
              <a:ext uri="{FF2B5EF4-FFF2-40B4-BE49-F238E27FC236}">
                <a16:creationId xmlns:a16="http://schemas.microsoft.com/office/drawing/2014/main" id="{A5CBEC3D-65BD-4D09-B6AB-42F051E0E3CC}"/>
              </a:ext>
            </a:extLst>
          </p:cNvPr>
          <p:cNvSpPr/>
          <p:nvPr/>
        </p:nvSpPr>
        <p:spPr>
          <a:xfrm>
            <a:off x="9560842" y="-2928212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0" name="Rectángulo 499">
            <a:extLst>
              <a:ext uri="{FF2B5EF4-FFF2-40B4-BE49-F238E27FC236}">
                <a16:creationId xmlns:a16="http://schemas.microsoft.com/office/drawing/2014/main" id="{07CCF5BB-F6FD-4CC1-AAA0-9E69B9685509}"/>
              </a:ext>
            </a:extLst>
          </p:cNvPr>
          <p:cNvSpPr/>
          <p:nvPr/>
        </p:nvSpPr>
        <p:spPr>
          <a:xfrm>
            <a:off x="9273380" y="-2646911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1" name="Rectángulo 500">
            <a:extLst>
              <a:ext uri="{FF2B5EF4-FFF2-40B4-BE49-F238E27FC236}">
                <a16:creationId xmlns:a16="http://schemas.microsoft.com/office/drawing/2014/main" id="{B39E8B7B-5E4C-48A1-B2F6-3AE568DBF885}"/>
              </a:ext>
            </a:extLst>
          </p:cNvPr>
          <p:cNvSpPr/>
          <p:nvPr/>
        </p:nvSpPr>
        <p:spPr>
          <a:xfrm>
            <a:off x="9273380" y="-2365956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2" name="Rectángulo 501">
            <a:extLst>
              <a:ext uri="{FF2B5EF4-FFF2-40B4-BE49-F238E27FC236}">
                <a16:creationId xmlns:a16="http://schemas.microsoft.com/office/drawing/2014/main" id="{0E3297F5-68E8-4448-85BE-2A0DA1AE7935}"/>
              </a:ext>
            </a:extLst>
          </p:cNvPr>
          <p:cNvSpPr/>
          <p:nvPr/>
        </p:nvSpPr>
        <p:spPr>
          <a:xfrm>
            <a:off x="9560842" y="-2646911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3" name="Rectángulo 502">
            <a:extLst>
              <a:ext uri="{FF2B5EF4-FFF2-40B4-BE49-F238E27FC236}">
                <a16:creationId xmlns:a16="http://schemas.microsoft.com/office/drawing/2014/main" id="{C868F144-F518-4DDC-9FDE-BD4477B7C623}"/>
              </a:ext>
            </a:extLst>
          </p:cNvPr>
          <p:cNvSpPr/>
          <p:nvPr/>
        </p:nvSpPr>
        <p:spPr>
          <a:xfrm>
            <a:off x="9560842" y="-2365956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504" name="Conector recto de flecha 503">
            <a:extLst>
              <a:ext uri="{FF2B5EF4-FFF2-40B4-BE49-F238E27FC236}">
                <a16:creationId xmlns:a16="http://schemas.microsoft.com/office/drawing/2014/main" id="{3C52E1EF-BF7F-48BD-A1B3-E9463EED489F}"/>
              </a:ext>
            </a:extLst>
          </p:cNvPr>
          <p:cNvCxnSpPr>
            <a:cxnSpLocks/>
          </p:cNvCxnSpPr>
          <p:nvPr/>
        </p:nvCxnSpPr>
        <p:spPr>
          <a:xfrm>
            <a:off x="4877754" y="-3960198"/>
            <a:ext cx="0" cy="67132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Conector recto de flecha 504">
            <a:extLst>
              <a:ext uri="{FF2B5EF4-FFF2-40B4-BE49-F238E27FC236}">
                <a16:creationId xmlns:a16="http://schemas.microsoft.com/office/drawing/2014/main" id="{F4733EDB-5E72-47C6-9B83-17B2715AE086}"/>
              </a:ext>
            </a:extLst>
          </p:cNvPr>
          <p:cNvCxnSpPr>
            <a:cxnSpLocks/>
          </p:cNvCxnSpPr>
          <p:nvPr/>
        </p:nvCxnSpPr>
        <p:spPr>
          <a:xfrm>
            <a:off x="9025661" y="-3960198"/>
            <a:ext cx="0" cy="67132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6" name="TextBox 5">
                <a:extLst>
                  <a:ext uri="{FF2B5EF4-FFF2-40B4-BE49-F238E27FC236}">
                    <a16:creationId xmlns:a16="http://schemas.microsoft.com/office/drawing/2014/main" id="{6948737F-E390-45E7-9E7D-AE4CD135A6D3}"/>
                  </a:ext>
                </a:extLst>
              </p:cNvPr>
              <p:cNvSpPr txBox="1"/>
              <p:nvPr/>
            </p:nvSpPr>
            <p:spPr>
              <a:xfrm>
                <a:off x="3761072" y="566487"/>
                <a:ext cx="4506804" cy="9714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O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fPr>
                        <m:num>
                          <m:r>
                            <a:rPr lang="es-CO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𝑰</m:t>
                          </m:r>
                        </m:num>
                        <m:den>
                          <m:sSub>
                            <m:sSubPr>
                              <m:ctrlPr>
                                <a:rPr lang="es-CO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</m:ctrlPr>
                            </m:sSubPr>
                            <m:e>
                              <m:r>
                                <a:rPr lang="es-CO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s-CO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𝒐</m:t>
                              </m:r>
                            </m:sub>
                          </m:sSub>
                        </m:den>
                      </m:f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=(</m:t>
                      </m:r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𝑳</m:t>
                      </m:r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∗</m:t>
                      </m:r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𝑶</m:t>
                      </m:r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)(</m:t>
                      </m:r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𝒚</m:t>
                      </m:r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−</m:t>
                      </m:r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𝒑</m:t>
                      </m:r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⋅</m:t>
                      </m:r>
                      <m:r>
                        <a:rPr lang="es-CO" sz="2800" b="1" i="0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𝚫</m:t>
                      </m:r>
                      <m:r>
                        <a:rPr lang="es-CO" sz="2800" b="1" i="0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𝐲</m:t>
                      </m:r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)</m:t>
                      </m:r>
                    </m:oMath>
                  </m:oMathPara>
                </a14:m>
                <a:endParaRPr lang="en-CO" sz="2800" dirty="0"/>
              </a:p>
            </p:txBody>
          </p:sp>
        </mc:Choice>
        <mc:Fallback xmlns="">
          <p:sp>
            <p:nvSpPr>
              <p:cNvPr id="506" name="TextBox 5">
                <a:extLst>
                  <a:ext uri="{FF2B5EF4-FFF2-40B4-BE49-F238E27FC236}">
                    <a16:creationId xmlns:a16="http://schemas.microsoft.com/office/drawing/2014/main" id="{6948737F-E390-45E7-9E7D-AE4CD135A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072" y="566487"/>
                <a:ext cx="4506804" cy="97148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7" name="TextBox 5">
                <a:extLst>
                  <a:ext uri="{FF2B5EF4-FFF2-40B4-BE49-F238E27FC236}">
                    <a16:creationId xmlns:a16="http://schemas.microsoft.com/office/drawing/2014/main" id="{2BA60E78-1100-4DE1-B9F5-F33D093AFD1C}"/>
                  </a:ext>
                </a:extLst>
              </p:cNvPr>
              <p:cNvSpPr txBox="1"/>
              <p:nvPr/>
            </p:nvSpPr>
            <p:spPr>
              <a:xfrm>
                <a:off x="740117" y="1831850"/>
                <a:ext cx="8593863" cy="13123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𝑳</m:t>
                      </m:r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[</m:t>
                      </m:r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𝒏</m:t>
                      </m:r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]</m:t>
                      </m:r>
                      <m:d>
                        <m:dPr>
                          <m:ctrlPr>
                            <a:rPr lang="es-CO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dPr>
                        <m:e>
                          <m:r>
                            <a:rPr lang="es-CO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𝒙</m:t>
                          </m:r>
                        </m:e>
                      </m:d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s-CO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𝒏</m:t>
                          </m:r>
                          <m:r>
                            <a:rPr lang="es-CO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=</m:t>
                          </m:r>
                          <m:r>
                            <a:rPr lang="es-CO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𝟏</m:t>
                          </m:r>
                        </m:sub>
                        <m:sup>
                          <m:r>
                            <a:rPr lang="es-CO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𝑵</m:t>
                          </m:r>
                        </m:sup>
                        <m:e>
                          <m:f>
                            <m:fPr>
                              <m:ctrlPr>
                                <a:rPr lang="es-CO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CO" sz="2800" b="1" i="1" smtClean="0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O" sz="2800" b="1" i="1" smtClean="0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s-CO" sz="2800" b="1" i="1" smtClean="0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  <m:t>𝒏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CO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√</m:t>
                              </m:r>
                              <m:r>
                                <a:rPr lang="es-CO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𝟐</m:t>
                              </m:r>
                              <m:r>
                                <a:rPr lang="es-CO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𝝅</m:t>
                              </m:r>
                              <m:sSubSup>
                                <m:sSubSupPr>
                                  <m:ctrlPr>
                                    <a:rPr lang="es-CO" sz="2800" b="1" i="1" smtClean="0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CO" sz="2800" b="1" i="1" smtClean="0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s-CO" sz="2800" b="1" i="1" smtClean="0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  <m:t>𝒏</m:t>
                                  </m:r>
                                </m:sub>
                                <m:sup>
                                  <m:r>
                                    <a:rPr lang="es-CO" sz="2800" b="1" i="1" smtClean="0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  <m:t>𝟐</m:t>
                                  </m:r>
                                </m:sup>
                              </m:sSubSup>
                            </m:den>
                          </m:f>
                          <m:r>
                            <a:rPr lang="es-CO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 </m:t>
                          </m:r>
                          <m:r>
                            <a:rPr lang="es-CO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𝑬𝒙𝒑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CO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</m:ctrlPr>
                            </m:dPr>
                            <m:e>
                              <m:r>
                                <a:rPr lang="es-CO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CO" sz="2800" b="1" i="1" smtClean="0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CO" sz="2800" b="1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CO" sz="2800" b="1" i="1" smtClean="0">
                                              <a:solidFill>
                                                <a:srgbClr val="E7EBEC"/>
                                              </a:solidFill>
                                              <a:latin typeface="Cambria Math" panose="02040503050406030204" pitchFamily="18" charset="0"/>
                                              <a:cs typeface="Mongolian Baiti" panose="03000500000000000000" pitchFamily="66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CO" sz="2800" b="1" i="1" smtClean="0">
                                              <a:solidFill>
                                                <a:srgbClr val="E7EBEC"/>
                                              </a:solidFill>
                                              <a:latin typeface="Cambria Math" panose="02040503050406030204" pitchFamily="18" charset="0"/>
                                              <a:cs typeface="Mongolian Baiti" panose="03000500000000000000" pitchFamily="66" charset="0"/>
                                            </a:rPr>
                                            <m:t>𝒙</m:t>
                                          </m:r>
                                          <m:r>
                                            <a:rPr lang="es-CO" sz="2800" b="1" i="1" smtClean="0">
                                              <a:solidFill>
                                                <a:srgbClr val="E7EBEC"/>
                                              </a:solidFill>
                                              <a:latin typeface="Cambria Math" panose="02040503050406030204" pitchFamily="18" charset="0"/>
                                              <a:cs typeface="Mongolian Baiti" panose="03000500000000000000" pitchFamily="66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s-CO" sz="2800" b="1" i="1" smtClean="0">
                                                  <a:solidFill>
                                                    <a:srgbClr val="E7EBEC"/>
                                                  </a:solidFill>
                                                  <a:latin typeface="Cambria Math" panose="02040503050406030204" pitchFamily="18" charset="0"/>
                                                  <a:cs typeface="Mongolian Baiti" panose="03000500000000000000" pitchFamily="66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CO" sz="2800" b="1" i="1" smtClean="0">
                                                  <a:solidFill>
                                                    <a:srgbClr val="E7EBEC"/>
                                                  </a:solidFill>
                                                  <a:latin typeface="Cambria Math" panose="02040503050406030204" pitchFamily="18" charset="0"/>
                                                  <a:cs typeface="Mongolian Baiti" panose="03000500000000000000" pitchFamily="66" charset="0"/>
                                                </a:rPr>
                                                <m:t>𝝁</m:t>
                                              </m:r>
                                            </m:e>
                                            <m:sub>
                                              <m:r>
                                                <a:rPr lang="es-CO" sz="2800" b="1" i="1" smtClean="0">
                                                  <a:solidFill>
                                                    <a:srgbClr val="E7EBEC"/>
                                                  </a:solidFill>
                                                  <a:latin typeface="Cambria Math" panose="02040503050406030204" pitchFamily="18" charset="0"/>
                                                  <a:cs typeface="Mongolian Baiti" panose="03000500000000000000" pitchFamily="66" charset="0"/>
                                                </a:rPr>
                                                <m:t>𝒏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CO" sz="2800" b="1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CO" sz="2800" b="1" i="1" smtClean="0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  <m:t>𝟐</m:t>
                                  </m:r>
                                  <m:r>
                                    <a:rPr lang="es-CO" sz="2800" b="1" i="1" smtClean="0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  <m:t> </m:t>
                                  </m:r>
                                  <m:sSubSup>
                                    <m:sSubSupPr>
                                      <m:ctrlPr>
                                        <a:rPr lang="es-CO" sz="2800" b="1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CO" sz="2800" b="1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s-CO" sz="2800" b="1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𝒏</m:t>
                                      </m:r>
                                    </m:sub>
                                    <m:sup>
                                      <m:r>
                                        <a:rPr lang="es-CO" sz="2800" b="1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CO" sz="2800" dirty="0"/>
              </a:p>
            </p:txBody>
          </p:sp>
        </mc:Choice>
        <mc:Fallback xmlns="">
          <p:sp>
            <p:nvSpPr>
              <p:cNvPr id="507" name="TextBox 5">
                <a:extLst>
                  <a:ext uri="{FF2B5EF4-FFF2-40B4-BE49-F238E27FC236}">
                    <a16:creationId xmlns:a16="http://schemas.microsoft.com/office/drawing/2014/main" id="{2BA60E78-1100-4DE1-B9F5-F33D093AF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17" y="1831850"/>
                <a:ext cx="8593863" cy="131234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8" name="TextBox 5">
                <a:extLst>
                  <a:ext uri="{FF2B5EF4-FFF2-40B4-BE49-F238E27FC236}">
                    <a16:creationId xmlns:a16="http://schemas.microsoft.com/office/drawing/2014/main" id="{AEA3BF4E-5F5C-4A20-A5B2-F5853A3A5E3B}"/>
                  </a:ext>
                </a:extLst>
              </p:cNvPr>
              <p:cNvSpPr txBox="1"/>
              <p:nvPr/>
            </p:nvSpPr>
            <p:spPr>
              <a:xfrm>
                <a:off x="1214143" y="3519383"/>
                <a:ext cx="9164473" cy="13492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O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fPr>
                        <m:num>
                          <m:r>
                            <a:rPr lang="es-CO" sz="2800" b="1" i="1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𝑰</m:t>
                          </m:r>
                        </m:num>
                        <m:den>
                          <m:sSub>
                            <m:sSubPr>
                              <m:ctrlPr>
                                <a:rPr lang="es-CO" sz="2800" b="1" i="1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</m:ctrlPr>
                            </m:sSubPr>
                            <m:e>
                              <m:r>
                                <a:rPr lang="es-CO" sz="2800" b="1" i="1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s-CO" sz="2800" b="1" i="1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𝒐</m:t>
                              </m:r>
                            </m:sub>
                          </m:sSub>
                        </m:den>
                      </m:f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s-CO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𝒎</m:t>
                          </m:r>
                          <m:r>
                            <a:rPr lang="es-CO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=</m:t>
                          </m:r>
                          <m:r>
                            <a:rPr lang="es-CO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𝟏</m:t>
                          </m:r>
                        </m:sub>
                        <m:sup>
                          <m:r>
                            <a:rPr lang="es-CO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𝑴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s-CO" sz="2800" b="1" i="1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CO" sz="2800" b="1" i="1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𝒏</m:t>
                              </m:r>
                              <m:r>
                                <a:rPr lang="es-CO" sz="2800" b="1" i="1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=</m:t>
                              </m:r>
                              <m:r>
                                <a:rPr lang="es-CO" sz="2800" b="1" i="1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s-CO" sz="2800" b="1" i="1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𝑵</m:t>
                              </m:r>
                            </m:sup>
                            <m:e>
                              <m:r>
                                <a:rPr lang="es-CO" sz="2800" b="1" i="1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s-CO" sz="2800" b="1" i="1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CO" sz="2800" b="1" i="1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s-CO" sz="2800" b="1" i="1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O" sz="2800" b="1" i="1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𝑨</m:t>
                                      </m:r>
                                    </m:e>
                                    <m:sub>
                                      <m:r>
                                        <a:rPr lang="es-CO" sz="2800" b="1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𝒎</m:t>
                                      </m:r>
                                      <m:r>
                                        <a:rPr lang="es-CO" sz="2800" b="1" i="1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CO" sz="2800" b="1" i="1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  <m:t>√</m:t>
                                  </m:r>
                                  <m:r>
                                    <a:rPr lang="es-CO" sz="2800" b="1" i="1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  <m:t>𝟐</m:t>
                                  </m:r>
                                  <m:r>
                                    <a:rPr lang="es-CO" sz="2800" b="1" i="1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  <m:t>𝝅</m:t>
                                  </m:r>
                                  <m:sSubSup>
                                    <m:sSubSupPr>
                                      <m:ctrlPr>
                                        <a:rPr lang="es-CO" sz="2800" b="1" i="1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CO" sz="2800" b="1" i="1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s-CO" sz="2800" b="1" i="1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𝒏</m:t>
                                      </m:r>
                                    </m:sub>
                                    <m:sup>
                                      <m:r>
                                        <a:rPr lang="es-CO" sz="2800" b="1" i="1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es-CO" sz="2800" b="1" i="1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 </m:t>
                              </m:r>
                              <m:r>
                                <a:rPr lang="es-CO" sz="2800" b="1" i="1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𝑬𝒙𝒑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CO" sz="2800" b="1" i="1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</m:ctrlPr>
                                </m:dPr>
                                <m:e>
                                  <m:r>
                                    <a:rPr lang="es-CO" sz="2800" b="1" i="1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s-CO" sz="2800" b="1" i="1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s-CO" sz="2800" b="1" i="1">
                                              <a:solidFill>
                                                <a:srgbClr val="E7EBEC"/>
                                              </a:solidFill>
                                              <a:latin typeface="Cambria Math" panose="02040503050406030204" pitchFamily="18" charset="0"/>
                                              <a:cs typeface="Mongolian Baiti" panose="03000500000000000000" pitchFamily="66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s-CO" sz="2800" b="1" i="1">
                                                  <a:solidFill>
                                                    <a:srgbClr val="E7EBEC"/>
                                                  </a:solidFill>
                                                  <a:latin typeface="Cambria Math" panose="02040503050406030204" pitchFamily="18" charset="0"/>
                                                  <a:cs typeface="Mongolian Baiti" panose="03000500000000000000" pitchFamily="66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s-CO" sz="2800" b="1" i="1">
                                                  <a:solidFill>
                                                    <a:srgbClr val="E7EBEC"/>
                                                  </a:solidFill>
                                                  <a:latin typeface="Cambria Math" panose="02040503050406030204" pitchFamily="18" charset="0"/>
                                                  <a:cs typeface="Mongolian Baiti" panose="03000500000000000000" pitchFamily="66" charset="0"/>
                                                </a:rPr>
                                                <m:t>𝒙</m:t>
                                              </m:r>
                                              <m:r>
                                                <a:rPr lang="es-CO" sz="2800" b="1" i="1">
                                                  <a:solidFill>
                                                    <a:srgbClr val="E7EBEC"/>
                                                  </a:solidFill>
                                                  <a:latin typeface="Cambria Math" panose="02040503050406030204" pitchFamily="18" charset="0"/>
                                                  <a:cs typeface="Mongolian Baiti" panose="03000500000000000000" pitchFamily="66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s-CO" sz="2800" b="1" i="1">
                                                      <a:solidFill>
                                                        <a:srgbClr val="E7EBEC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Mongolian Baiti" panose="03000500000000000000" pitchFamily="66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s-CO" sz="2800" b="1" i="1">
                                                      <a:solidFill>
                                                        <a:srgbClr val="E7EBEC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Mongolian Baiti" panose="03000500000000000000" pitchFamily="66" charset="0"/>
                                                    </a:rPr>
                                                    <m:t>𝝁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s-CO" sz="2800" b="1" i="1">
                                                      <a:solidFill>
                                                        <a:srgbClr val="E7EBEC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Mongolian Baiti" panose="03000500000000000000" pitchFamily="66" charset="0"/>
                                                    </a:rPr>
                                                    <m:t>𝒏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s-CO" sz="2800" b="1" i="1">
                                              <a:solidFill>
                                                <a:srgbClr val="E7EBEC"/>
                                              </a:solidFill>
                                              <a:latin typeface="Cambria Math" panose="02040503050406030204" pitchFamily="18" charset="0"/>
                                              <a:cs typeface="Mongolian Baiti" panose="03000500000000000000" pitchFamily="66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s-CO" sz="2800" b="1" i="1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𝟐</m:t>
                                      </m:r>
                                      <m:r>
                                        <a:rPr lang="es-CO" sz="2800" b="1" i="1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 </m:t>
                                      </m:r>
                                      <m:sSubSup>
                                        <m:sSubSupPr>
                                          <m:ctrlPr>
                                            <a:rPr lang="es-CO" sz="2800" b="1" i="1">
                                              <a:solidFill>
                                                <a:srgbClr val="E7EBEC"/>
                                              </a:solidFill>
                                              <a:latin typeface="Cambria Math" panose="02040503050406030204" pitchFamily="18" charset="0"/>
                                              <a:cs typeface="Mongolian Baiti" panose="03000500000000000000" pitchFamily="66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CO" sz="2800" b="1" i="1">
                                              <a:solidFill>
                                                <a:srgbClr val="E7EBEC"/>
                                              </a:solidFill>
                                              <a:latin typeface="Cambria Math" panose="02040503050406030204" pitchFamily="18" charset="0"/>
                                              <a:cs typeface="Mongolian Baiti" panose="03000500000000000000" pitchFamily="66" charset="0"/>
                                            </a:rPr>
                                            <m:t>𝝈</m:t>
                                          </m:r>
                                        </m:e>
                                        <m:sub>
                                          <m:r>
                                            <a:rPr lang="es-CO" sz="2800" b="1" i="1">
                                              <a:solidFill>
                                                <a:srgbClr val="E7EBEC"/>
                                              </a:solidFill>
                                              <a:latin typeface="Cambria Math" panose="02040503050406030204" pitchFamily="18" charset="0"/>
                                              <a:cs typeface="Mongolian Baiti" panose="03000500000000000000" pitchFamily="66" charset="0"/>
                                            </a:rPr>
                                            <m:t>𝒏</m:t>
                                          </m:r>
                                        </m:sub>
                                        <m:sup>
                                          <m:r>
                                            <a:rPr lang="es-CO" sz="2800" b="1" i="1">
                                              <a:solidFill>
                                                <a:srgbClr val="E7EBEC"/>
                                              </a:solidFill>
                                              <a:latin typeface="Cambria Math" panose="02040503050406030204" pitchFamily="18" charset="0"/>
                                              <a:cs typeface="Mongolian Baiti" panose="03000500000000000000" pitchFamily="66" charset="0"/>
                                            </a:rPr>
                                            <m:t>𝟐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CO" sz="2800" dirty="0"/>
              </a:p>
            </p:txBody>
          </p:sp>
        </mc:Choice>
        <mc:Fallback xmlns="">
          <p:sp>
            <p:nvSpPr>
              <p:cNvPr id="508" name="TextBox 5">
                <a:extLst>
                  <a:ext uri="{FF2B5EF4-FFF2-40B4-BE49-F238E27FC236}">
                    <a16:creationId xmlns:a16="http://schemas.microsoft.com/office/drawing/2014/main" id="{AEA3BF4E-5F5C-4A20-A5B2-F5853A3A5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143" y="3519383"/>
                <a:ext cx="9164473" cy="134928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9" name="CuadroTexto 508">
            <a:extLst>
              <a:ext uri="{FF2B5EF4-FFF2-40B4-BE49-F238E27FC236}">
                <a16:creationId xmlns:a16="http://schemas.microsoft.com/office/drawing/2014/main" id="{D7A02E2D-EF4B-44AF-BCF8-0F7040188D79}"/>
              </a:ext>
            </a:extLst>
          </p:cNvPr>
          <p:cNvSpPr txBox="1"/>
          <p:nvPr/>
        </p:nvSpPr>
        <p:spPr>
          <a:xfrm>
            <a:off x="740117" y="5312937"/>
            <a:ext cx="99250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Dithering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is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a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fancy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parameter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estimation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method</a:t>
            </a:r>
            <a:endParaRPr lang="es-CO" sz="44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0673662B-26F0-4D71-9CAA-451DEE63C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Particle Setector School UNIANDES - HEP Uniandes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7C93DAB6-AD65-4DA7-B1D7-99865050C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1AEA-7BC8-4FCE-9F28-87B06525D751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3706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C9C4E3A-1A08-4D65-B179-EDD67C1ABCAC}"/>
              </a:ext>
            </a:extLst>
          </p:cNvPr>
          <p:cNvSpPr/>
          <p:nvPr/>
        </p:nvSpPr>
        <p:spPr>
          <a:xfrm>
            <a:off x="956310" y="0"/>
            <a:ext cx="11239500" cy="6858000"/>
          </a:xfrm>
          <a:prstGeom prst="rect">
            <a:avLst/>
          </a:prstGeom>
          <a:solidFill>
            <a:srgbClr val="0B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rapecio 23">
            <a:extLst>
              <a:ext uri="{FF2B5EF4-FFF2-40B4-BE49-F238E27FC236}">
                <a16:creationId xmlns:a16="http://schemas.microsoft.com/office/drawing/2014/main" id="{D9A5EBCB-EE65-4B50-AEE8-E8314429A76A}"/>
              </a:ext>
            </a:extLst>
          </p:cNvPr>
          <p:cNvSpPr/>
          <p:nvPr/>
        </p:nvSpPr>
        <p:spPr>
          <a:xfrm rot="5400000">
            <a:off x="5324475" y="883320"/>
            <a:ext cx="914400" cy="9925050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rapecio 22">
            <a:extLst>
              <a:ext uri="{FF2B5EF4-FFF2-40B4-BE49-F238E27FC236}">
                <a16:creationId xmlns:a16="http://schemas.microsoft.com/office/drawing/2014/main" id="{8361E5CC-BB6C-4901-9907-2281A404899A}"/>
              </a:ext>
            </a:extLst>
          </p:cNvPr>
          <p:cNvSpPr/>
          <p:nvPr/>
        </p:nvSpPr>
        <p:spPr>
          <a:xfrm rot="5400000">
            <a:off x="5324475" y="-564971"/>
            <a:ext cx="914400" cy="9925050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rapecio 21">
            <a:extLst>
              <a:ext uri="{FF2B5EF4-FFF2-40B4-BE49-F238E27FC236}">
                <a16:creationId xmlns:a16="http://schemas.microsoft.com/office/drawing/2014/main" id="{4CBEF308-C2B4-4195-AC99-9A160BC19F1B}"/>
              </a:ext>
            </a:extLst>
          </p:cNvPr>
          <p:cNvSpPr/>
          <p:nvPr/>
        </p:nvSpPr>
        <p:spPr>
          <a:xfrm rot="5400000">
            <a:off x="5324475" y="-3546604"/>
            <a:ext cx="914400" cy="9925050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rapecio 20">
            <a:extLst>
              <a:ext uri="{FF2B5EF4-FFF2-40B4-BE49-F238E27FC236}">
                <a16:creationId xmlns:a16="http://schemas.microsoft.com/office/drawing/2014/main" id="{94C2C135-8210-451A-B1F8-5119AFEC6673}"/>
              </a:ext>
            </a:extLst>
          </p:cNvPr>
          <p:cNvSpPr/>
          <p:nvPr/>
        </p:nvSpPr>
        <p:spPr>
          <a:xfrm rot="5400000">
            <a:off x="5276850" y="-2000250"/>
            <a:ext cx="914400" cy="9829800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rapecio 1">
            <a:extLst>
              <a:ext uri="{FF2B5EF4-FFF2-40B4-BE49-F238E27FC236}">
                <a16:creationId xmlns:a16="http://schemas.microsoft.com/office/drawing/2014/main" id="{6EC0E6B8-025D-4EA5-8F70-C4794EEABBE7}"/>
              </a:ext>
            </a:extLst>
          </p:cNvPr>
          <p:cNvSpPr/>
          <p:nvPr/>
        </p:nvSpPr>
        <p:spPr>
          <a:xfrm rot="5400000">
            <a:off x="5324475" y="-3394204"/>
            <a:ext cx="914400" cy="9925050"/>
          </a:xfrm>
          <a:prstGeom prst="trapezoid">
            <a:avLst/>
          </a:prstGeom>
          <a:solidFill>
            <a:srgbClr val="890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7076337-CE44-4EE8-833F-F99A351F9697}"/>
              </a:ext>
            </a:extLst>
          </p:cNvPr>
          <p:cNvSpPr txBox="1"/>
          <p:nvPr/>
        </p:nvSpPr>
        <p:spPr>
          <a:xfrm>
            <a:off x="16287750" y="987326"/>
            <a:ext cx="10610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200" b="1" dirty="0" err="1">
                <a:solidFill>
                  <a:srgbClr val="E7EBEC"/>
                </a:solidFill>
                <a:latin typeface="Bell MT" panose="02020503060305020303" pitchFamily="18" charset="0"/>
              </a:rPr>
              <a:t>Dithering</a:t>
            </a:r>
            <a:r>
              <a:rPr lang="es-CO" sz="7200" b="1" dirty="0">
                <a:solidFill>
                  <a:srgbClr val="E7EBEC"/>
                </a:solidFill>
                <a:latin typeface="Bell MT" panose="02020503060305020303" pitchFamily="18" charset="0"/>
              </a:rPr>
              <a:t> </a:t>
            </a:r>
            <a:r>
              <a:rPr lang="en-US" sz="7200" b="1" dirty="0">
                <a:solidFill>
                  <a:srgbClr val="E7EBEC"/>
                </a:solidFill>
                <a:latin typeface="Bell MT" panose="02020503060305020303" pitchFamily="18" charset="0"/>
              </a:rPr>
              <a:t> and Super-resolution in X-ray PCI</a:t>
            </a:r>
            <a:r>
              <a:rPr lang="es-CO" sz="7200" b="1" dirty="0">
                <a:solidFill>
                  <a:srgbClr val="E7EBEC"/>
                </a:solidFill>
                <a:latin typeface="Bell MT" panose="02020503060305020303" pitchFamily="18" charset="0"/>
              </a:rPr>
              <a:t>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1C6AB58-B700-4D50-BEAA-1B424E6A0B71}"/>
              </a:ext>
            </a:extLst>
          </p:cNvPr>
          <p:cNvSpPr txBox="1"/>
          <p:nvPr/>
        </p:nvSpPr>
        <p:spPr>
          <a:xfrm>
            <a:off x="16287750" y="3429000"/>
            <a:ext cx="75247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David Jurado</a:t>
            </a:r>
          </a:p>
          <a:p>
            <a:r>
              <a:rPr lang="en-GB" sz="4400" b="1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Universidad de los Andes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F6FC11B-FA1B-4A90-920A-C16E46C303EA}"/>
              </a:ext>
            </a:extLst>
          </p:cNvPr>
          <p:cNvSpPr/>
          <p:nvPr/>
        </p:nvSpPr>
        <p:spPr>
          <a:xfrm>
            <a:off x="-266700" y="0"/>
            <a:ext cx="1085850" cy="2025521"/>
          </a:xfrm>
          <a:prstGeom prst="rect">
            <a:avLst/>
          </a:prstGeom>
          <a:solidFill>
            <a:srgbClr val="890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0553E45F-C745-4A8D-8CB3-B9D5C6E2F58A}"/>
              </a:ext>
            </a:extLst>
          </p:cNvPr>
          <p:cNvGrpSpPr/>
          <p:nvPr/>
        </p:nvGrpSpPr>
        <p:grpSpPr>
          <a:xfrm>
            <a:off x="5124450" y="-1257300"/>
            <a:ext cx="4838700" cy="914400"/>
            <a:chOff x="0" y="0"/>
            <a:chExt cx="4572000" cy="6037243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6C3572D7-EB7A-4ABD-8653-D7D7E809663B}"/>
                </a:ext>
              </a:extLst>
            </p:cNvPr>
            <p:cNvSpPr/>
            <p:nvPr/>
          </p:nvSpPr>
          <p:spPr>
            <a:xfrm>
              <a:off x="0" y="0"/>
              <a:ext cx="914400" cy="6037243"/>
            </a:xfrm>
            <a:prstGeom prst="rect">
              <a:avLst/>
            </a:prstGeom>
            <a:solidFill>
              <a:srgbClr val="E7EB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D85016CE-5EBD-4813-B991-33C2C6D8BCDC}"/>
                </a:ext>
              </a:extLst>
            </p:cNvPr>
            <p:cNvSpPr/>
            <p:nvPr/>
          </p:nvSpPr>
          <p:spPr>
            <a:xfrm>
              <a:off x="914400" y="0"/>
              <a:ext cx="914400" cy="6037243"/>
            </a:xfrm>
            <a:prstGeom prst="rect">
              <a:avLst/>
            </a:prstGeom>
            <a:solidFill>
              <a:srgbClr val="FF5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5DE992A2-5B15-4129-9796-64285FDD9D0E}"/>
                </a:ext>
              </a:extLst>
            </p:cNvPr>
            <p:cNvSpPr/>
            <p:nvPr/>
          </p:nvSpPr>
          <p:spPr>
            <a:xfrm>
              <a:off x="1828800" y="0"/>
              <a:ext cx="914400" cy="6037243"/>
            </a:xfrm>
            <a:prstGeom prst="rect">
              <a:avLst/>
            </a:prstGeom>
            <a:solidFill>
              <a:srgbClr val="0B20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533A4477-F266-4A37-94C6-A0BDF9572166}"/>
                </a:ext>
              </a:extLst>
            </p:cNvPr>
            <p:cNvSpPr/>
            <p:nvPr/>
          </p:nvSpPr>
          <p:spPr>
            <a:xfrm>
              <a:off x="2743200" y="0"/>
              <a:ext cx="914400" cy="6037243"/>
            </a:xfrm>
            <a:prstGeom prst="rect">
              <a:avLst/>
            </a:prstGeom>
            <a:solidFill>
              <a:srgbClr val="8906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7D4F7992-426B-4BB5-AE8F-D81F74C760FC}"/>
                </a:ext>
              </a:extLst>
            </p:cNvPr>
            <p:cNvSpPr/>
            <p:nvPr/>
          </p:nvSpPr>
          <p:spPr>
            <a:xfrm>
              <a:off x="3657600" y="0"/>
              <a:ext cx="914400" cy="6037243"/>
            </a:xfrm>
            <a:prstGeom prst="rect">
              <a:avLst/>
            </a:prstGeom>
            <a:solidFill>
              <a:srgbClr val="0532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rapecio 14">
            <a:extLst>
              <a:ext uri="{FF2B5EF4-FFF2-40B4-BE49-F238E27FC236}">
                <a16:creationId xmlns:a16="http://schemas.microsoft.com/office/drawing/2014/main" id="{C3896FFA-B886-4B1D-AF88-0D0DA6DB96FB}"/>
              </a:ext>
            </a:extLst>
          </p:cNvPr>
          <p:cNvSpPr/>
          <p:nvPr/>
        </p:nvSpPr>
        <p:spPr>
          <a:xfrm rot="5400000">
            <a:off x="5229225" y="-1934067"/>
            <a:ext cx="914400" cy="9925050"/>
          </a:xfrm>
          <a:prstGeom prst="trapezoid">
            <a:avLst/>
          </a:prstGeom>
          <a:solidFill>
            <a:srgbClr val="600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5F61A06-07B6-42AA-90DC-C922F0C7B6BB}"/>
              </a:ext>
            </a:extLst>
          </p:cNvPr>
          <p:cNvSpPr/>
          <p:nvPr/>
        </p:nvSpPr>
        <p:spPr>
          <a:xfrm>
            <a:off x="-266700" y="2015697"/>
            <a:ext cx="1085850" cy="1660953"/>
          </a:xfrm>
          <a:prstGeom prst="rect">
            <a:avLst/>
          </a:prstGeom>
          <a:solidFill>
            <a:srgbClr val="600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B8AC97F-5E16-4B31-8E3D-6D1A753BA41C}"/>
              </a:ext>
            </a:extLst>
          </p:cNvPr>
          <p:cNvSpPr/>
          <p:nvPr/>
        </p:nvSpPr>
        <p:spPr>
          <a:xfrm>
            <a:off x="-266700" y="3666827"/>
            <a:ext cx="1085850" cy="1724323"/>
          </a:xfrm>
          <a:prstGeom prst="rect">
            <a:avLst/>
          </a:prstGeom>
          <a:solidFill>
            <a:srgbClr val="3F03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rapecio 17">
            <a:extLst>
              <a:ext uri="{FF2B5EF4-FFF2-40B4-BE49-F238E27FC236}">
                <a16:creationId xmlns:a16="http://schemas.microsoft.com/office/drawing/2014/main" id="{AAD2CC53-A705-4B74-BD28-7A2FE77AE3DC}"/>
              </a:ext>
            </a:extLst>
          </p:cNvPr>
          <p:cNvSpPr/>
          <p:nvPr/>
        </p:nvSpPr>
        <p:spPr>
          <a:xfrm rot="5400000">
            <a:off x="5324475" y="-433536"/>
            <a:ext cx="914400" cy="9925050"/>
          </a:xfrm>
          <a:prstGeom prst="trapezoid">
            <a:avLst/>
          </a:prstGeom>
          <a:solidFill>
            <a:srgbClr val="3F03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FD50E20-5D44-4EB8-9986-D092B476BF47}"/>
              </a:ext>
            </a:extLst>
          </p:cNvPr>
          <p:cNvSpPr/>
          <p:nvPr/>
        </p:nvSpPr>
        <p:spPr>
          <a:xfrm>
            <a:off x="-266700" y="5381329"/>
            <a:ext cx="1085850" cy="1476672"/>
          </a:xfrm>
          <a:prstGeom prst="rect">
            <a:avLst/>
          </a:prstGeom>
          <a:solidFill>
            <a:srgbClr val="240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rapecio 19">
            <a:extLst>
              <a:ext uri="{FF2B5EF4-FFF2-40B4-BE49-F238E27FC236}">
                <a16:creationId xmlns:a16="http://schemas.microsoft.com/office/drawing/2014/main" id="{691879F2-FE47-4905-B551-C5E7EC1733AE}"/>
              </a:ext>
            </a:extLst>
          </p:cNvPr>
          <p:cNvSpPr/>
          <p:nvPr/>
        </p:nvSpPr>
        <p:spPr>
          <a:xfrm rot="5400000">
            <a:off x="5324475" y="1014755"/>
            <a:ext cx="914400" cy="9925050"/>
          </a:xfrm>
          <a:prstGeom prst="trapezoid">
            <a:avLst/>
          </a:prstGeom>
          <a:solidFill>
            <a:srgbClr val="240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09E2776-FB1A-42F5-8B3F-986C47BCF585}"/>
              </a:ext>
            </a:extLst>
          </p:cNvPr>
          <p:cNvSpPr txBox="1"/>
          <p:nvPr/>
        </p:nvSpPr>
        <p:spPr>
          <a:xfrm>
            <a:off x="723900" y="4076432"/>
            <a:ext cx="9509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E7EBEC"/>
                </a:solidFill>
                <a:latin typeface="Bell MT" panose="02020503060305020303" pitchFamily="18" charset="0"/>
              </a:rPr>
              <a:t>Dithering considerations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D1A95BE-C50F-473D-AF2B-6B9F47BEBBE2}"/>
              </a:ext>
            </a:extLst>
          </p:cNvPr>
          <p:cNvSpPr txBox="1"/>
          <p:nvPr/>
        </p:nvSpPr>
        <p:spPr>
          <a:xfrm>
            <a:off x="709699" y="5614628"/>
            <a:ext cx="11468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E7EBEC"/>
                </a:solidFill>
                <a:latin typeface="Bell MT" panose="02020503060305020303" pitchFamily="18" charset="0"/>
              </a:rPr>
              <a:t>Experimental results and Conclusions</a:t>
            </a:r>
          </a:p>
          <a:p>
            <a:endParaRPr lang="en-GB" sz="4800" b="1" dirty="0">
              <a:solidFill>
                <a:srgbClr val="E7EBEC"/>
              </a:solidFill>
              <a:latin typeface="Bell MT" panose="02020503060305020303" pitchFamily="18" charset="0"/>
            </a:endParaRP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47D47133-6889-447D-A014-ECF977975CFC}"/>
              </a:ext>
            </a:extLst>
          </p:cNvPr>
          <p:cNvGrpSpPr/>
          <p:nvPr/>
        </p:nvGrpSpPr>
        <p:grpSpPr>
          <a:xfrm>
            <a:off x="-971550" y="8105480"/>
            <a:ext cx="1047750" cy="914400"/>
            <a:chOff x="253268" y="6680685"/>
            <a:chExt cx="1047750" cy="914400"/>
          </a:xfrm>
        </p:grpSpPr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696C1781-206A-4EB1-ADF0-011558CD2C7C}"/>
                </a:ext>
              </a:extLst>
            </p:cNvPr>
            <p:cNvSpPr/>
            <p:nvPr/>
          </p:nvSpPr>
          <p:spPr>
            <a:xfrm rot="14575057">
              <a:off x="386618" y="6680685"/>
              <a:ext cx="914400" cy="91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BB8F2D4C-F193-47FF-960A-E23BB39AF6F2}"/>
                </a:ext>
              </a:extLst>
            </p:cNvPr>
            <p:cNvSpPr/>
            <p:nvPr/>
          </p:nvSpPr>
          <p:spPr>
            <a:xfrm rot="14575057">
              <a:off x="253268" y="6680685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2818316B-DF27-418B-947F-799249337833}"/>
              </a:ext>
            </a:extLst>
          </p:cNvPr>
          <p:cNvSpPr txBox="1"/>
          <p:nvPr/>
        </p:nvSpPr>
        <p:spPr>
          <a:xfrm>
            <a:off x="723900" y="1350814"/>
            <a:ext cx="11239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E7EBEC"/>
                </a:solidFill>
                <a:latin typeface="Bell MT" panose="02020503060305020303" pitchFamily="18" charset="0"/>
              </a:rPr>
              <a:t>Principles of X-Rays phase contrast Imaging (XPCI)</a:t>
            </a:r>
          </a:p>
        </p:txBody>
      </p:sp>
      <p:sp>
        <p:nvSpPr>
          <p:cNvPr id="26" name="CuadroTexto 6">
            <a:extLst>
              <a:ext uri="{FF2B5EF4-FFF2-40B4-BE49-F238E27FC236}">
                <a16:creationId xmlns:a16="http://schemas.microsoft.com/office/drawing/2014/main" id="{08989FEB-80AB-54F1-B06B-B8C225920E0A}"/>
              </a:ext>
            </a:extLst>
          </p:cNvPr>
          <p:cNvSpPr txBox="1"/>
          <p:nvPr/>
        </p:nvSpPr>
        <p:spPr>
          <a:xfrm>
            <a:off x="660515" y="2749771"/>
            <a:ext cx="11239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E7EBEC"/>
                </a:solidFill>
                <a:latin typeface="Bell MT" panose="02020503060305020303" pitchFamily="18" charset="0"/>
              </a:rPr>
              <a:t>Principles of Edge Illumination (EI)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69252DD-1F61-4988-9337-968A336A6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Particle Setector School UNIANDES - HEP Uniandes</a:t>
            </a:r>
          </a:p>
        </p:txBody>
      </p:sp>
      <p:sp>
        <p:nvSpPr>
          <p:cNvPr id="28" name="Marcador de número de diapositiva 27">
            <a:extLst>
              <a:ext uri="{FF2B5EF4-FFF2-40B4-BE49-F238E27FC236}">
                <a16:creationId xmlns:a16="http://schemas.microsoft.com/office/drawing/2014/main" id="{EC4DBAC3-6254-4471-A28D-F82BBEEBD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1AEA-7BC8-4FCE-9F28-87B06525D751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7142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-0.00078 0.0481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240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00026 0.0379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89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509 L 0.00078 0.03519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201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0.00078 0.0338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22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ángulo 3">
            <a:extLst>
              <a:ext uri="{FF2B5EF4-FFF2-40B4-BE49-F238E27FC236}">
                <a16:creationId xmlns:a16="http://schemas.microsoft.com/office/drawing/2014/main" id="{42A6C207-C32F-8E4E-681F-8DEDEEB76AB1}"/>
              </a:ext>
            </a:extLst>
          </p:cNvPr>
          <p:cNvSpPr/>
          <p:nvPr/>
        </p:nvSpPr>
        <p:spPr>
          <a:xfrm>
            <a:off x="-135255" y="-171450"/>
            <a:ext cx="12462510" cy="12820650"/>
          </a:xfrm>
          <a:prstGeom prst="rect">
            <a:avLst/>
          </a:prstGeom>
          <a:solidFill>
            <a:srgbClr val="071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3BA587F-1B31-FA02-545B-1E818F68207D}"/>
                  </a:ext>
                </a:extLst>
              </p:cNvPr>
              <p:cNvSpPr txBox="1"/>
              <p:nvPr/>
            </p:nvSpPr>
            <p:spPr>
              <a:xfrm>
                <a:off x="-11160034" y="1116526"/>
                <a:ext cx="7470784" cy="715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𝑑𝑒𝑡𝑒𝑐𝑡𝑒𝑑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  <m:d>
                                    <m:dPr>
                                      <m:ctrlPr>
                                        <a:rPr lang="es-CO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f>
                                    <m:fPr>
                                      <m:ctrlP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den>
                                  </m:f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3BA587F-1B31-FA02-545B-1E818F682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160034" y="1116526"/>
                <a:ext cx="7470784" cy="7153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5B25DDA-E100-575D-803A-EDB83071B52A}"/>
                  </a:ext>
                </a:extLst>
              </p:cNvPr>
              <p:cNvSpPr txBox="1"/>
              <p:nvPr/>
            </p:nvSpPr>
            <p:spPr>
              <a:xfrm>
                <a:off x="-11233292" y="627204"/>
                <a:ext cx="13078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5B25DDA-E100-575D-803A-EDB83071B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233292" y="627204"/>
                <a:ext cx="130786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uadroTexto 58">
            <a:extLst>
              <a:ext uri="{FF2B5EF4-FFF2-40B4-BE49-F238E27FC236}">
                <a16:creationId xmlns:a16="http://schemas.microsoft.com/office/drawing/2014/main" id="{5ACA1984-2733-B0A9-D556-B9EE08F0CEE6}"/>
              </a:ext>
            </a:extLst>
          </p:cNvPr>
          <p:cNvSpPr txBox="1"/>
          <p:nvPr/>
        </p:nvSpPr>
        <p:spPr>
          <a:xfrm>
            <a:off x="-12121338" y="1887164"/>
            <a:ext cx="2195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Separable</a:t>
            </a:r>
          </a:p>
        </p:txBody>
      </p:sp>
      <p:sp>
        <p:nvSpPr>
          <p:cNvPr id="55" name="Cerrar llave 275">
            <a:extLst>
              <a:ext uri="{FF2B5EF4-FFF2-40B4-BE49-F238E27FC236}">
                <a16:creationId xmlns:a16="http://schemas.microsoft.com/office/drawing/2014/main" id="{143CD5C2-0957-676E-C0C7-016C301A98D6}"/>
              </a:ext>
            </a:extLst>
          </p:cNvPr>
          <p:cNvSpPr/>
          <p:nvPr/>
        </p:nvSpPr>
        <p:spPr>
          <a:xfrm rot="16200000">
            <a:off x="-7724584" y="970366"/>
            <a:ext cx="502834" cy="4039981"/>
          </a:xfrm>
          <a:prstGeom prst="rightBrace">
            <a:avLst>
              <a:gd name="adj1" fmla="val 67544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FD0285F-0AD7-F57D-9092-5EC84E59A48C}"/>
                  </a:ext>
                </a:extLst>
              </p:cNvPr>
              <p:cNvSpPr txBox="1"/>
              <p:nvPr/>
            </p:nvSpPr>
            <p:spPr>
              <a:xfrm>
                <a:off x="-8243716" y="2179551"/>
                <a:ext cx="13078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FD0285F-0AD7-F57D-9092-5EC84E59A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243716" y="2179551"/>
                <a:ext cx="1307869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3B7264E-FF7E-2024-27BF-CF75A90FD636}"/>
                  </a:ext>
                </a:extLst>
              </p:cNvPr>
              <p:cNvSpPr txBox="1"/>
              <p:nvPr/>
            </p:nvSpPr>
            <p:spPr>
              <a:xfrm>
                <a:off x="-4108731" y="2241106"/>
                <a:ext cx="13078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3B7264E-FF7E-2024-27BF-CF75A90FD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08731" y="2241106"/>
                <a:ext cx="1307869" cy="461665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Cerrar llave 275">
            <a:extLst>
              <a:ext uri="{FF2B5EF4-FFF2-40B4-BE49-F238E27FC236}">
                <a16:creationId xmlns:a16="http://schemas.microsoft.com/office/drawing/2014/main" id="{8CFF4236-37C7-9805-B490-54F75915C0C0}"/>
              </a:ext>
            </a:extLst>
          </p:cNvPr>
          <p:cNvSpPr/>
          <p:nvPr/>
        </p:nvSpPr>
        <p:spPr>
          <a:xfrm rot="16200000">
            <a:off x="-3510566" y="970366"/>
            <a:ext cx="502834" cy="4039981"/>
          </a:xfrm>
          <a:prstGeom prst="rightBrace">
            <a:avLst>
              <a:gd name="adj1" fmla="val 67544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EC1403EA-AF81-A631-B5E3-405679A80B90}"/>
              </a:ext>
            </a:extLst>
          </p:cNvPr>
          <p:cNvSpPr txBox="1"/>
          <p:nvPr/>
        </p:nvSpPr>
        <p:spPr>
          <a:xfrm>
            <a:off x="-12121339" y="3954010"/>
            <a:ext cx="10882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Resolution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parallel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to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mask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lines</a:t>
            </a:r>
            <a:endParaRPr lang="es-CO" sz="32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DB82020-62CC-8B46-073E-D6FBC5CBA8E0}"/>
                  </a:ext>
                </a:extLst>
              </p:cNvPr>
              <p:cNvSpPr txBox="1"/>
              <p:nvPr/>
            </p:nvSpPr>
            <p:spPr>
              <a:xfrm>
                <a:off x="-11233293" y="4749642"/>
                <a:ext cx="7544043" cy="9726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acc>
                                <m:accPr>
                                  <m:chr m:val="̇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DB82020-62CC-8B46-073E-D6FBC5CBA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233293" y="4749642"/>
                <a:ext cx="7544043" cy="972639"/>
              </a:xfrm>
              <a:prstGeom prst="rect">
                <a:avLst/>
              </a:prstGeom>
              <a:blipFill>
                <a:blip r:embed="rId7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58">
                <a:extLst>
                  <a:ext uri="{FF2B5EF4-FFF2-40B4-BE49-F238E27FC236}">
                    <a16:creationId xmlns:a16="http://schemas.microsoft.com/office/drawing/2014/main" id="{A5A75C3F-DC35-BAF2-FDFF-6FC10F5A9369}"/>
                  </a:ext>
                </a:extLst>
              </p:cNvPr>
              <p:cNvSpPr txBox="1"/>
              <p:nvPr/>
            </p:nvSpPr>
            <p:spPr>
              <a:xfrm>
                <a:off x="-9346138" y="345605"/>
                <a:ext cx="53603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3200" b="1" dirty="0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Near </a:t>
                </a:r>
                <a:r>
                  <a:rPr lang="es-CO" sz="3200" b="1" dirty="0" err="1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field</a:t>
                </a:r>
                <a:r>
                  <a:rPr lang="es-CO" sz="3200" b="1" dirty="0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E7EBEC"/>
                        </a:solidFill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𝑭</m:t>
                    </m:r>
                    <m:r>
                      <a:rPr lang="en-US" sz="3200" b="1" i="1">
                        <a:solidFill>
                          <a:srgbClr val="E7EBEC"/>
                        </a:solidFill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≪</m:t>
                    </m:r>
                    <m:r>
                      <a:rPr lang="en-US" sz="3200" b="1" i="1">
                        <a:solidFill>
                          <a:srgbClr val="E7EBEC"/>
                        </a:solidFill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𝟏</m:t>
                    </m:r>
                  </m:oMath>
                </a14:m>
                <a:endParaRPr lang="es-CO" sz="3200" b="1" dirty="0">
                  <a:solidFill>
                    <a:srgbClr val="E7EBEC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endParaRPr>
              </a:p>
            </p:txBody>
          </p:sp>
        </mc:Choice>
        <mc:Fallback xmlns="">
          <p:sp>
            <p:nvSpPr>
              <p:cNvPr id="3" name="CuadroTexto 58">
                <a:extLst>
                  <a:ext uri="{FF2B5EF4-FFF2-40B4-BE49-F238E27FC236}">
                    <a16:creationId xmlns:a16="http://schemas.microsoft.com/office/drawing/2014/main" id="{A5A75C3F-DC35-BAF2-FDFF-6FC10F5A9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346138" y="345605"/>
                <a:ext cx="5360311" cy="584775"/>
              </a:xfrm>
              <a:prstGeom prst="rect">
                <a:avLst/>
              </a:prstGeom>
              <a:blipFill>
                <a:blip r:embed="rId8"/>
                <a:stretch>
                  <a:fillRect l="-2958" t="-12500" b="-34375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14DD9D-672F-2B85-23CE-F20509538E6C}"/>
                  </a:ext>
                </a:extLst>
              </p:cNvPr>
              <p:cNvSpPr txBox="1"/>
              <p:nvPr/>
            </p:nvSpPr>
            <p:spPr>
              <a:xfrm>
                <a:off x="-8028956" y="1445909"/>
                <a:ext cx="7614460" cy="1365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𝒓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𝒏𝒆𝒂𝒓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 smtClean="0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  <m:t>𝟒</m:t>
                                  </m:r>
                                  <m:sSub>
                                    <m:sSubPr>
                                      <m:ctrlPr>
                                        <a:rPr lang="en-US" sz="2800" b="1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sz="2800" b="1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𝒙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 smtClean="0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b="1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1" i="0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𝚫</m:t>
                                      </m:r>
                                      <m:r>
                                        <a:rPr lang="en-US" sz="2800" b="1" i="0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 </m:t>
                                      </m:r>
                                      <m:r>
                                        <a:rPr lang="en-US" sz="2800" b="1" i="0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𝐱</m:t>
                                      </m:r>
                                    </m:num>
                                    <m:den>
                                      <m:r>
                                        <a:rPr lang="en-US" sz="2800" b="1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𝑴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CO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14DD9D-672F-2B85-23CE-F20509538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028956" y="1445909"/>
                <a:ext cx="7614460" cy="13653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925315-E98D-E128-75FE-028B69027154}"/>
                  </a:ext>
                </a:extLst>
              </p:cNvPr>
              <p:cNvSpPr txBox="1"/>
              <p:nvPr/>
            </p:nvSpPr>
            <p:spPr>
              <a:xfrm>
                <a:off x="17020468" y="3856098"/>
                <a:ext cx="7614460" cy="1365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𝒓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𝒇𝒂𝒓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sz="2800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2⋅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800" b="0" i="1" smtClean="0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  <m:t>,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800" b="0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𝜆</m:t>
                                      </m:r>
                                      <m:f>
                                        <m:fPr>
                                          <m:ctrlPr>
                                            <a:rPr lang="en-US" sz="2800" b="0" i="1" smtClean="0">
                                              <a:solidFill>
                                                <a:srgbClr val="E7EBEC"/>
                                              </a:solidFill>
                                              <a:latin typeface="Cambria Math" panose="02040503050406030204" pitchFamily="18" charset="0"/>
                                              <a:cs typeface="Mongolian Baiti" panose="03000500000000000000" pitchFamily="66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800" b="0" i="1" smtClean="0">
                                                  <a:solidFill>
                                                    <a:srgbClr val="E7EBEC"/>
                                                  </a:solidFill>
                                                  <a:latin typeface="Cambria Math" panose="02040503050406030204" pitchFamily="18" charset="0"/>
                                                  <a:cs typeface="Mongolian Baiti" panose="03000500000000000000" pitchFamily="66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0" i="1" smtClean="0">
                                                  <a:solidFill>
                                                    <a:srgbClr val="E7EBEC"/>
                                                  </a:solidFill>
                                                  <a:latin typeface="Cambria Math" panose="02040503050406030204" pitchFamily="18" charset="0"/>
                                                  <a:cs typeface="Mongolian Baiti" panose="03000500000000000000" pitchFamily="66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0" i="1" smtClean="0">
                                                  <a:solidFill>
                                                    <a:srgbClr val="E7EBEC"/>
                                                  </a:solidFill>
                                                  <a:latin typeface="Cambria Math" panose="02040503050406030204" pitchFamily="18" charset="0"/>
                                                  <a:cs typeface="Mongolian Baiti" panose="03000500000000000000" pitchFamily="66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2800" b="0" i="1" smtClean="0">
                                              <a:solidFill>
                                                <a:srgbClr val="E7EBEC"/>
                                              </a:solidFill>
                                              <a:latin typeface="Cambria Math" panose="02040503050406030204" pitchFamily="18" charset="0"/>
                                              <a:cs typeface="Mongolian Baiti" panose="03000500000000000000" pitchFamily="66" charset="0"/>
                                            </a:rPr>
                                            <m:t>𝑀</m:t>
                                          </m:r>
                                        </m:den>
                                      </m:f>
                                    </m:e>
                                  </m:rad>
                                </m:e>
                              </m:d>
                            </m:e>
                          </m:func>
                          <m:r>
                            <a:rPr lang="en-US" sz="2800" b="0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b="1" i="1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1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𝚫</m:t>
                                      </m:r>
                                      <m:r>
                                        <a:rPr lang="en-US" sz="2800" b="1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 </m:t>
                                      </m:r>
                                      <m:r>
                                        <a:rPr lang="en-US" sz="2800" b="1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𝐱</m:t>
                                      </m:r>
                                    </m:num>
                                    <m:den>
                                      <m:r>
                                        <a:rPr lang="en-US" sz="2800" b="1" i="1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𝑴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CO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925315-E98D-E128-75FE-028B69027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0468" y="3856098"/>
                <a:ext cx="7614460" cy="13653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58">
                <a:extLst>
                  <a:ext uri="{FF2B5EF4-FFF2-40B4-BE49-F238E27FC236}">
                    <a16:creationId xmlns:a16="http://schemas.microsoft.com/office/drawing/2014/main" id="{964C30AF-9782-D41D-49A8-07E48D48FC61}"/>
                  </a:ext>
                </a:extLst>
              </p:cNvPr>
              <p:cNvSpPr txBox="1"/>
              <p:nvPr/>
            </p:nvSpPr>
            <p:spPr>
              <a:xfrm>
                <a:off x="15703286" y="3119521"/>
                <a:ext cx="53603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3200" b="1" dirty="0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Far </a:t>
                </a:r>
                <a:r>
                  <a:rPr lang="es-CO" sz="3200" b="1" dirty="0" err="1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field</a:t>
                </a:r>
                <a:r>
                  <a:rPr lang="es-CO" sz="3200" b="1" dirty="0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E7EBEC"/>
                        </a:solidFill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𝐅</m:t>
                    </m:r>
                    <m:r>
                      <a:rPr lang="en-US" sz="3200" b="1" i="0" smtClean="0">
                        <a:solidFill>
                          <a:srgbClr val="E7EBEC"/>
                        </a:solidFill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≫</m:t>
                    </m:r>
                    <m:r>
                      <a:rPr lang="en-US" sz="3200" b="1" i="1" smtClean="0">
                        <a:solidFill>
                          <a:srgbClr val="E7EBEC"/>
                        </a:solidFill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𝟏</m:t>
                    </m:r>
                  </m:oMath>
                </a14:m>
                <a:endParaRPr lang="es-CO" sz="3200" b="1" dirty="0">
                  <a:solidFill>
                    <a:srgbClr val="E7EBEC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endParaRPr>
              </a:p>
            </p:txBody>
          </p:sp>
        </mc:Choice>
        <mc:Fallback xmlns="">
          <p:sp>
            <p:nvSpPr>
              <p:cNvPr id="7" name="CuadroTexto 58">
                <a:extLst>
                  <a:ext uri="{FF2B5EF4-FFF2-40B4-BE49-F238E27FC236}">
                    <a16:creationId xmlns:a16="http://schemas.microsoft.com/office/drawing/2014/main" id="{964C30AF-9782-D41D-49A8-07E48D48F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3286" y="3119521"/>
                <a:ext cx="5360311" cy="584775"/>
              </a:xfrm>
              <a:prstGeom prst="rect">
                <a:avLst/>
              </a:prstGeom>
              <a:blipFill>
                <a:blip r:embed="rId11"/>
                <a:stretch>
                  <a:fillRect l="-2958" t="-12500" b="-34375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C05655-D238-E9E3-5815-DA3589172278}"/>
                  </a:ext>
                </a:extLst>
              </p:cNvPr>
              <p:cNvSpPr txBox="1"/>
              <p:nvPr/>
            </p:nvSpPr>
            <p:spPr>
              <a:xfrm>
                <a:off x="-4878480" y="168061"/>
                <a:ext cx="3798561" cy="9679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𝑭</m:t>
                      </m:r>
                      <m:r>
                        <a:rPr lang="en-US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𝑳</m:t>
                          </m:r>
                          <m: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𝝀</m:t>
                          </m:r>
                        </m:den>
                      </m:f>
                    </m:oMath>
                  </m:oMathPara>
                </a14:m>
                <a:endParaRPr lang="en-CO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C05655-D238-E9E3-5815-DA3589172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78480" y="168061"/>
                <a:ext cx="3798561" cy="96795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riángulo isósceles 113">
            <a:extLst>
              <a:ext uri="{FF2B5EF4-FFF2-40B4-BE49-F238E27FC236}">
                <a16:creationId xmlns:a16="http://schemas.microsoft.com/office/drawing/2014/main" id="{344EB004-74F9-5AFB-3CDD-84F099AAE80E}"/>
              </a:ext>
            </a:extLst>
          </p:cNvPr>
          <p:cNvSpPr/>
          <p:nvPr/>
        </p:nvSpPr>
        <p:spPr>
          <a:xfrm rot="16200000">
            <a:off x="-16263258" y="-5209557"/>
            <a:ext cx="430294" cy="16211509"/>
          </a:xfrm>
          <a:prstGeom prst="triangle">
            <a:avLst>
              <a:gd name="adj" fmla="val 39504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Trapecio 91">
            <a:extLst>
              <a:ext uri="{FF2B5EF4-FFF2-40B4-BE49-F238E27FC236}">
                <a16:creationId xmlns:a16="http://schemas.microsoft.com/office/drawing/2014/main" id="{EA531A0B-6D77-7689-1E53-72BEBFB665E0}"/>
              </a:ext>
            </a:extLst>
          </p:cNvPr>
          <p:cNvSpPr/>
          <p:nvPr/>
        </p:nvSpPr>
        <p:spPr>
          <a:xfrm rot="5400000">
            <a:off x="-19508980" y="2723580"/>
            <a:ext cx="679649" cy="450430"/>
          </a:xfrm>
          <a:prstGeom prst="trapezoid">
            <a:avLst/>
          </a:prstGeom>
          <a:solidFill>
            <a:srgbClr val="680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Rectángulo 92">
            <a:extLst>
              <a:ext uri="{FF2B5EF4-FFF2-40B4-BE49-F238E27FC236}">
                <a16:creationId xmlns:a16="http://schemas.microsoft.com/office/drawing/2014/main" id="{BFF702F4-29E9-AE83-0D46-CF3B7F130B66}"/>
              </a:ext>
            </a:extLst>
          </p:cNvPr>
          <p:cNvSpPr/>
          <p:nvPr/>
        </p:nvSpPr>
        <p:spPr>
          <a:xfrm>
            <a:off x="-20566640" y="2528518"/>
            <a:ext cx="1172272" cy="1112533"/>
          </a:xfrm>
          <a:prstGeom prst="rect">
            <a:avLst/>
          </a:prstGeom>
          <a:solidFill>
            <a:srgbClr val="890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Rectángulo 93">
            <a:extLst>
              <a:ext uri="{FF2B5EF4-FFF2-40B4-BE49-F238E27FC236}">
                <a16:creationId xmlns:a16="http://schemas.microsoft.com/office/drawing/2014/main" id="{11A4A9B5-5CF5-5DC9-3F2E-F0681F7930EC}"/>
              </a:ext>
            </a:extLst>
          </p:cNvPr>
          <p:cNvSpPr/>
          <p:nvPr/>
        </p:nvSpPr>
        <p:spPr>
          <a:xfrm>
            <a:off x="-19667603" y="2532152"/>
            <a:ext cx="273235" cy="1112533"/>
          </a:xfrm>
          <a:prstGeom prst="rect">
            <a:avLst/>
          </a:prstGeom>
          <a:solidFill>
            <a:srgbClr val="680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Rectángulo 2">
            <a:extLst>
              <a:ext uri="{FF2B5EF4-FFF2-40B4-BE49-F238E27FC236}">
                <a16:creationId xmlns:a16="http://schemas.microsoft.com/office/drawing/2014/main" id="{536C4F08-840E-D0D0-0719-C82829EEC843}"/>
              </a:ext>
            </a:extLst>
          </p:cNvPr>
          <p:cNvSpPr/>
          <p:nvPr/>
        </p:nvSpPr>
        <p:spPr>
          <a:xfrm>
            <a:off x="-15319150" y="2446133"/>
            <a:ext cx="131939" cy="1005323"/>
          </a:xfrm>
          <a:prstGeom prst="rect">
            <a:avLst/>
          </a:prstGeom>
          <a:solidFill>
            <a:srgbClr val="FF5100"/>
          </a:solidFill>
          <a:ln>
            <a:solidFill>
              <a:srgbClr val="0B20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Rectángulo 2">
            <a:extLst>
              <a:ext uri="{FF2B5EF4-FFF2-40B4-BE49-F238E27FC236}">
                <a16:creationId xmlns:a16="http://schemas.microsoft.com/office/drawing/2014/main" id="{0BB51B72-17AC-2918-F26D-3DD01FE5AB1B}"/>
              </a:ext>
            </a:extLst>
          </p:cNvPr>
          <p:cNvSpPr/>
          <p:nvPr/>
        </p:nvSpPr>
        <p:spPr>
          <a:xfrm>
            <a:off x="-9033359" y="2395263"/>
            <a:ext cx="131939" cy="10053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" name="Trapecio 45">
            <a:extLst>
              <a:ext uri="{FF2B5EF4-FFF2-40B4-BE49-F238E27FC236}">
                <a16:creationId xmlns:a16="http://schemas.microsoft.com/office/drawing/2014/main" id="{518A233D-A7F8-497C-89D1-BF1C88DC87AB}"/>
              </a:ext>
            </a:extLst>
          </p:cNvPr>
          <p:cNvSpPr/>
          <p:nvPr/>
        </p:nvSpPr>
        <p:spPr>
          <a:xfrm rot="15824941">
            <a:off x="-9481857" y="-842211"/>
            <a:ext cx="928393" cy="12986751"/>
          </a:xfrm>
          <a:prstGeom prst="trapezoid">
            <a:avLst>
              <a:gd name="adj" fmla="val 50000"/>
            </a:avLst>
          </a:prstGeom>
          <a:solidFill>
            <a:srgbClr val="E6E6E6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" name="Trapecio 60">
            <a:extLst>
              <a:ext uri="{FF2B5EF4-FFF2-40B4-BE49-F238E27FC236}">
                <a16:creationId xmlns:a16="http://schemas.microsoft.com/office/drawing/2014/main" id="{846BB10D-BF34-4CC6-B1E8-AFFF2DBE6015}"/>
              </a:ext>
            </a:extLst>
          </p:cNvPr>
          <p:cNvSpPr/>
          <p:nvPr/>
        </p:nvSpPr>
        <p:spPr>
          <a:xfrm rot="15824941">
            <a:off x="-13008249" y="-110574"/>
            <a:ext cx="927859" cy="12986751"/>
          </a:xfrm>
          <a:prstGeom prst="trapezoid">
            <a:avLst>
              <a:gd name="adj" fmla="val 50000"/>
            </a:avLst>
          </a:prstGeom>
          <a:solidFill>
            <a:srgbClr val="E6E6E6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Trapecio 61">
            <a:extLst>
              <a:ext uri="{FF2B5EF4-FFF2-40B4-BE49-F238E27FC236}">
                <a16:creationId xmlns:a16="http://schemas.microsoft.com/office/drawing/2014/main" id="{960F26C7-2C7F-4EC2-8539-E7599D3B358F}"/>
              </a:ext>
            </a:extLst>
          </p:cNvPr>
          <p:cNvSpPr/>
          <p:nvPr/>
        </p:nvSpPr>
        <p:spPr>
          <a:xfrm rot="15824941">
            <a:off x="-9731831" y="-4786297"/>
            <a:ext cx="1039503" cy="12986751"/>
          </a:xfrm>
          <a:prstGeom prst="trapezoid">
            <a:avLst>
              <a:gd name="adj" fmla="val 50000"/>
            </a:avLst>
          </a:prstGeom>
          <a:solidFill>
            <a:srgbClr val="E6E6E6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" name="Trapecio 62">
            <a:extLst>
              <a:ext uri="{FF2B5EF4-FFF2-40B4-BE49-F238E27FC236}">
                <a16:creationId xmlns:a16="http://schemas.microsoft.com/office/drawing/2014/main" id="{71AA32E2-7AD4-4745-B0A9-9327462B463A}"/>
              </a:ext>
            </a:extLst>
          </p:cNvPr>
          <p:cNvSpPr/>
          <p:nvPr/>
        </p:nvSpPr>
        <p:spPr>
          <a:xfrm rot="15824941">
            <a:off x="-9711614" y="1178335"/>
            <a:ext cx="928393" cy="12986751"/>
          </a:xfrm>
          <a:prstGeom prst="trapezoid">
            <a:avLst>
              <a:gd name="adj" fmla="val 50000"/>
            </a:avLst>
          </a:prstGeom>
          <a:solidFill>
            <a:srgbClr val="E6E6E6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4F70171C-6FD1-423E-AA85-C9E1AB2FD911}"/>
              </a:ext>
            </a:extLst>
          </p:cNvPr>
          <p:cNvSpPr/>
          <p:nvPr/>
        </p:nvSpPr>
        <p:spPr>
          <a:xfrm rot="16200000">
            <a:off x="-3049198" y="7395028"/>
            <a:ext cx="995655" cy="9862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1A1CAC25-7A41-4C50-8AAC-2C184B9B5BDF}"/>
              </a:ext>
            </a:extLst>
          </p:cNvPr>
          <p:cNvSpPr/>
          <p:nvPr/>
        </p:nvSpPr>
        <p:spPr>
          <a:xfrm rot="16200000">
            <a:off x="-3049198" y="6399374"/>
            <a:ext cx="995655" cy="986251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FB2C92EC-C272-4C12-8BE2-548F45A0FC7E}"/>
              </a:ext>
            </a:extLst>
          </p:cNvPr>
          <p:cNvSpPr/>
          <p:nvPr/>
        </p:nvSpPr>
        <p:spPr>
          <a:xfrm rot="16200000">
            <a:off x="-3049198" y="5403715"/>
            <a:ext cx="995655" cy="9862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88B6D45B-1A4E-48FE-BA54-8B0E0943A05B}"/>
              </a:ext>
            </a:extLst>
          </p:cNvPr>
          <p:cNvSpPr/>
          <p:nvPr/>
        </p:nvSpPr>
        <p:spPr>
          <a:xfrm rot="16200000">
            <a:off x="-3049198" y="4408061"/>
            <a:ext cx="995655" cy="986251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DFB69EA6-CA40-4D62-A229-83B88367C369}"/>
              </a:ext>
            </a:extLst>
          </p:cNvPr>
          <p:cNvSpPr/>
          <p:nvPr/>
        </p:nvSpPr>
        <p:spPr>
          <a:xfrm rot="16200000">
            <a:off x="-3049198" y="3412403"/>
            <a:ext cx="995655" cy="9862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E248BFB4-4CF4-4FE6-B75D-0C1DF4E83E4B}"/>
              </a:ext>
            </a:extLst>
          </p:cNvPr>
          <p:cNvSpPr/>
          <p:nvPr/>
        </p:nvSpPr>
        <p:spPr>
          <a:xfrm rot="16200000">
            <a:off x="-3049198" y="2416748"/>
            <a:ext cx="995655" cy="986251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20ADB3A9-42F4-4F99-8E76-86865B9A1960}"/>
              </a:ext>
            </a:extLst>
          </p:cNvPr>
          <p:cNvSpPr/>
          <p:nvPr/>
        </p:nvSpPr>
        <p:spPr>
          <a:xfrm rot="16200000">
            <a:off x="-3049198" y="1421090"/>
            <a:ext cx="995655" cy="9862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FAFE6D2A-1FD4-41B1-86DA-9DC622362CB7}"/>
              </a:ext>
            </a:extLst>
          </p:cNvPr>
          <p:cNvSpPr/>
          <p:nvPr/>
        </p:nvSpPr>
        <p:spPr>
          <a:xfrm rot="16200000">
            <a:off x="-3049198" y="425435"/>
            <a:ext cx="995655" cy="986251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F3F88D2B-6ED2-4C34-A00F-5E1E5E385C56}"/>
              </a:ext>
            </a:extLst>
          </p:cNvPr>
          <p:cNvSpPr txBox="1"/>
          <p:nvPr/>
        </p:nvSpPr>
        <p:spPr>
          <a:xfrm rot="21241228">
            <a:off x="-16638899" y="7051178"/>
            <a:ext cx="99250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At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least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an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aditional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exposure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step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is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necessary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to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collect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the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same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information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5">
                <a:extLst>
                  <a:ext uri="{FF2B5EF4-FFF2-40B4-BE49-F238E27FC236}">
                    <a16:creationId xmlns:a16="http://schemas.microsoft.com/office/drawing/2014/main" id="{DBD78EBF-985D-4B88-944A-B44070640556}"/>
                  </a:ext>
                </a:extLst>
              </p:cNvPr>
              <p:cNvSpPr txBox="1"/>
              <p:nvPr/>
            </p:nvSpPr>
            <p:spPr>
              <a:xfrm rot="21137306">
                <a:off x="-12862991" y="6212850"/>
                <a:ext cx="7614460" cy="11409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3600" b="1" i="0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𝚫</m:t>
                      </m:r>
                      <m:sSub>
                        <m:sSubPr>
                          <m:ctrlPr>
                            <a:rPr lang="es-CO" sz="36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sSubPr>
                        <m:e>
                          <m:r>
                            <a:rPr lang="es-CO" sz="3600" b="1" i="0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𝐲</m:t>
                          </m:r>
                        </m:e>
                        <m:sub>
                          <m:r>
                            <a:rPr lang="es-CO" sz="3600" b="1" i="0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𝐤</m:t>
                          </m:r>
                        </m:sub>
                      </m:sSub>
                      <m:r>
                        <a:rPr lang="es-CO" sz="3600" b="1" i="0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=</m:t>
                      </m:r>
                      <m:f>
                        <m:fPr>
                          <m:ctrlPr>
                            <a:rPr lang="es-CO" sz="36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fPr>
                        <m:num>
                          <m:r>
                            <a:rPr lang="es-CO" sz="36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𝒌</m:t>
                          </m:r>
                          <m:r>
                            <a:rPr lang="es-CO" sz="36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−</m:t>
                          </m:r>
                          <m:r>
                            <a:rPr lang="es-CO" sz="36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𝟏</m:t>
                          </m:r>
                        </m:num>
                        <m:den>
                          <m:r>
                            <a:rPr lang="es-CO" sz="36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𝑲</m:t>
                          </m:r>
                        </m:den>
                      </m:f>
                      <m:r>
                        <a:rPr lang="es-CO" sz="36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  </m:t>
                      </m:r>
                      <m:f>
                        <m:fPr>
                          <m:ctrlPr>
                            <a:rPr lang="es-CO" sz="36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CO" sz="36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</m:ctrlPr>
                            </m:sSubPr>
                            <m:e>
                              <m:r>
                                <a:rPr lang="es-CO" sz="36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s-CO" sz="36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s-CO" sz="36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𝑴</m:t>
                          </m:r>
                        </m:den>
                      </m:f>
                      <m:r>
                        <a:rPr lang="es-CO" sz="36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 </m:t>
                      </m:r>
                      <m:sSub>
                        <m:sSubPr>
                          <m:ctrlPr>
                            <a:rPr lang="es-CO" sz="36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sSubPr>
                        <m:e>
                          <m:r>
                            <a:rPr lang="es-CO" sz="36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𝒍</m:t>
                          </m:r>
                        </m:e>
                        <m:sub>
                          <m:r>
                            <a:rPr lang="es-CO" sz="36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en-CO" sz="3600" dirty="0"/>
              </a:p>
            </p:txBody>
          </p:sp>
        </mc:Choice>
        <mc:Fallback xmlns="">
          <p:sp>
            <p:nvSpPr>
              <p:cNvPr id="74" name="TextBox 5">
                <a:extLst>
                  <a:ext uri="{FF2B5EF4-FFF2-40B4-BE49-F238E27FC236}">
                    <a16:creationId xmlns:a16="http://schemas.microsoft.com/office/drawing/2014/main" id="{DBD78EBF-985D-4B88-944A-B44070640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137306">
                <a:off x="-12862991" y="6212850"/>
                <a:ext cx="7614460" cy="11409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rapecio 35">
            <a:extLst>
              <a:ext uri="{FF2B5EF4-FFF2-40B4-BE49-F238E27FC236}">
                <a16:creationId xmlns:a16="http://schemas.microsoft.com/office/drawing/2014/main" id="{948B8BC2-2464-42C5-A1FF-A7373A749786}"/>
              </a:ext>
            </a:extLst>
          </p:cNvPr>
          <p:cNvSpPr/>
          <p:nvPr/>
        </p:nvSpPr>
        <p:spPr>
          <a:xfrm rot="5400000">
            <a:off x="-8482121" y="-5529010"/>
            <a:ext cx="1562100" cy="11372850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Trapecio 36">
            <a:extLst>
              <a:ext uri="{FF2B5EF4-FFF2-40B4-BE49-F238E27FC236}">
                <a16:creationId xmlns:a16="http://schemas.microsoft.com/office/drawing/2014/main" id="{3DDC4074-7E78-4FAC-8641-FA6835499A7E}"/>
              </a:ext>
            </a:extLst>
          </p:cNvPr>
          <p:cNvSpPr/>
          <p:nvPr/>
        </p:nvSpPr>
        <p:spPr>
          <a:xfrm rot="5400000">
            <a:off x="-8714029" y="-5144703"/>
            <a:ext cx="2025915" cy="11372850"/>
          </a:xfrm>
          <a:prstGeom prst="trapezoid">
            <a:avLst/>
          </a:prstGeom>
          <a:solidFill>
            <a:srgbClr val="890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57787811-D643-4027-B26B-DF8B6CB51DFD}"/>
              </a:ext>
            </a:extLst>
          </p:cNvPr>
          <p:cNvSpPr/>
          <p:nvPr/>
        </p:nvSpPr>
        <p:spPr>
          <a:xfrm>
            <a:off x="-14434398" y="-1445009"/>
            <a:ext cx="1085850" cy="8172450"/>
          </a:xfrm>
          <a:prstGeom prst="rect">
            <a:avLst/>
          </a:prstGeom>
          <a:solidFill>
            <a:srgbClr val="890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0FE0F3A4-7557-4241-A3CD-3AD28B2127BD}"/>
              </a:ext>
            </a:extLst>
          </p:cNvPr>
          <p:cNvSpPr txBox="1"/>
          <p:nvPr/>
        </p:nvSpPr>
        <p:spPr>
          <a:xfrm>
            <a:off x="-13145530" y="1741"/>
            <a:ext cx="6456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E7EBEC"/>
                </a:solidFill>
                <a:latin typeface="Bell MT" panose="02020503060305020303" pitchFamily="18" charset="0"/>
              </a:rPr>
              <a:t>Dithering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2" name="CuadroTexto 331">
                <a:extLst>
                  <a:ext uri="{FF2B5EF4-FFF2-40B4-BE49-F238E27FC236}">
                    <a16:creationId xmlns:a16="http://schemas.microsoft.com/office/drawing/2014/main" id="{410D9A1D-8FFE-4912-9AF1-428B63EC74E5}"/>
                  </a:ext>
                </a:extLst>
              </p:cNvPr>
              <p:cNvSpPr txBox="1"/>
              <p:nvPr/>
            </p:nvSpPr>
            <p:spPr>
              <a:xfrm>
                <a:off x="-3856232" y="-1046691"/>
                <a:ext cx="1550983" cy="4472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255</m:t>
                      </m:r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𝑝𝑥</m:t>
                      </m:r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2" name="CuadroTexto 331">
                <a:extLst>
                  <a:ext uri="{FF2B5EF4-FFF2-40B4-BE49-F238E27FC236}">
                    <a16:creationId xmlns:a16="http://schemas.microsoft.com/office/drawing/2014/main" id="{410D9A1D-8FFE-4912-9AF1-428B63EC7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56232" y="-1046691"/>
                <a:ext cx="1550983" cy="44723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7" name="Grupo 206">
            <a:extLst>
              <a:ext uri="{FF2B5EF4-FFF2-40B4-BE49-F238E27FC236}">
                <a16:creationId xmlns:a16="http://schemas.microsoft.com/office/drawing/2014/main" id="{B39320D8-A55F-4D50-A5C9-6ACF67D2DE79}"/>
              </a:ext>
            </a:extLst>
          </p:cNvPr>
          <p:cNvGrpSpPr/>
          <p:nvPr/>
        </p:nvGrpSpPr>
        <p:grpSpPr>
          <a:xfrm>
            <a:off x="6151377" y="-3492980"/>
            <a:ext cx="4838700" cy="914400"/>
            <a:chOff x="0" y="0"/>
            <a:chExt cx="4572000" cy="6037243"/>
          </a:xfrm>
        </p:grpSpPr>
        <p:sp>
          <p:nvSpPr>
            <p:cNvPr id="208" name="Rectángulo 207">
              <a:extLst>
                <a:ext uri="{FF2B5EF4-FFF2-40B4-BE49-F238E27FC236}">
                  <a16:creationId xmlns:a16="http://schemas.microsoft.com/office/drawing/2014/main" id="{AEBB1ABA-55CF-4104-AB69-E250015AE5D4}"/>
                </a:ext>
              </a:extLst>
            </p:cNvPr>
            <p:cNvSpPr/>
            <p:nvPr/>
          </p:nvSpPr>
          <p:spPr>
            <a:xfrm>
              <a:off x="0" y="0"/>
              <a:ext cx="914400" cy="6037243"/>
            </a:xfrm>
            <a:prstGeom prst="rect">
              <a:avLst/>
            </a:prstGeom>
            <a:solidFill>
              <a:srgbClr val="E7EB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9" name="Rectángulo 208">
              <a:extLst>
                <a:ext uri="{FF2B5EF4-FFF2-40B4-BE49-F238E27FC236}">
                  <a16:creationId xmlns:a16="http://schemas.microsoft.com/office/drawing/2014/main" id="{CB4B3CC6-7562-4D44-A5BC-621E19C65616}"/>
                </a:ext>
              </a:extLst>
            </p:cNvPr>
            <p:cNvSpPr/>
            <p:nvPr/>
          </p:nvSpPr>
          <p:spPr>
            <a:xfrm>
              <a:off x="914400" y="0"/>
              <a:ext cx="914400" cy="6037243"/>
            </a:xfrm>
            <a:prstGeom prst="rect">
              <a:avLst/>
            </a:prstGeom>
            <a:solidFill>
              <a:srgbClr val="FF5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0" name="Rectángulo 209">
              <a:extLst>
                <a:ext uri="{FF2B5EF4-FFF2-40B4-BE49-F238E27FC236}">
                  <a16:creationId xmlns:a16="http://schemas.microsoft.com/office/drawing/2014/main" id="{B1142B73-C2F4-41B6-B08A-6E5B9B3377CA}"/>
                </a:ext>
              </a:extLst>
            </p:cNvPr>
            <p:cNvSpPr/>
            <p:nvPr/>
          </p:nvSpPr>
          <p:spPr>
            <a:xfrm>
              <a:off x="1828800" y="0"/>
              <a:ext cx="914400" cy="6037243"/>
            </a:xfrm>
            <a:prstGeom prst="rect">
              <a:avLst/>
            </a:prstGeom>
            <a:solidFill>
              <a:srgbClr val="0B20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1" name="Rectángulo 210">
              <a:extLst>
                <a:ext uri="{FF2B5EF4-FFF2-40B4-BE49-F238E27FC236}">
                  <a16:creationId xmlns:a16="http://schemas.microsoft.com/office/drawing/2014/main" id="{2EABD660-D54E-47A9-A618-6DA200BD3877}"/>
                </a:ext>
              </a:extLst>
            </p:cNvPr>
            <p:cNvSpPr/>
            <p:nvPr/>
          </p:nvSpPr>
          <p:spPr>
            <a:xfrm>
              <a:off x="2743200" y="0"/>
              <a:ext cx="914400" cy="6037243"/>
            </a:xfrm>
            <a:prstGeom prst="rect">
              <a:avLst/>
            </a:prstGeom>
            <a:solidFill>
              <a:srgbClr val="8906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2" name="Rectángulo 211">
              <a:extLst>
                <a:ext uri="{FF2B5EF4-FFF2-40B4-BE49-F238E27FC236}">
                  <a16:creationId xmlns:a16="http://schemas.microsoft.com/office/drawing/2014/main" id="{19B7602A-2999-4BF3-AD82-25BDC7C4A122}"/>
                </a:ext>
              </a:extLst>
            </p:cNvPr>
            <p:cNvSpPr/>
            <p:nvPr/>
          </p:nvSpPr>
          <p:spPr>
            <a:xfrm>
              <a:off x="3657600" y="0"/>
              <a:ext cx="914400" cy="6037243"/>
            </a:xfrm>
            <a:prstGeom prst="rect">
              <a:avLst/>
            </a:prstGeom>
            <a:solidFill>
              <a:srgbClr val="0532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TextBox 5">
                <a:extLst>
                  <a:ext uri="{FF2B5EF4-FFF2-40B4-BE49-F238E27FC236}">
                    <a16:creationId xmlns:a16="http://schemas.microsoft.com/office/drawing/2014/main" id="{267DA944-98D3-4060-A833-DEF675DFDDC5}"/>
                  </a:ext>
                </a:extLst>
              </p:cNvPr>
              <p:cNvSpPr txBox="1"/>
              <p:nvPr/>
            </p:nvSpPr>
            <p:spPr>
              <a:xfrm>
                <a:off x="1048428" y="82317"/>
                <a:ext cx="231869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𝑲</m:t>
                      </m:r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=</m:t>
                      </m:r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𝟎</m:t>
                      </m:r>
                    </m:oMath>
                  </m:oMathPara>
                </a14:m>
                <a:endParaRPr lang="en-CO" sz="2800" dirty="0"/>
              </a:p>
            </p:txBody>
          </p:sp>
        </mc:Choice>
        <mc:Fallback xmlns="">
          <p:sp>
            <p:nvSpPr>
              <p:cNvPr id="229" name="TextBox 5">
                <a:extLst>
                  <a:ext uri="{FF2B5EF4-FFF2-40B4-BE49-F238E27FC236}">
                    <a16:creationId xmlns:a16="http://schemas.microsoft.com/office/drawing/2014/main" id="{267DA944-98D3-4060-A833-DEF675DFD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428" y="82317"/>
                <a:ext cx="2318696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TextBox 5">
                <a:extLst>
                  <a:ext uri="{FF2B5EF4-FFF2-40B4-BE49-F238E27FC236}">
                    <a16:creationId xmlns:a16="http://schemas.microsoft.com/office/drawing/2014/main" id="{20072D21-4A00-4318-A3C8-DC5338BFF19A}"/>
                  </a:ext>
                </a:extLst>
              </p:cNvPr>
              <p:cNvSpPr txBox="1"/>
              <p:nvPr/>
            </p:nvSpPr>
            <p:spPr>
              <a:xfrm>
                <a:off x="4194869" y="22056"/>
                <a:ext cx="231869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𝑲</m:t>
                      </m:r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=</m:t>
                      </m:r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𝟏</m:t>
                      </m:r>
                    </m:oMath>
                  </m:oMathPara>
                </a14:m>
                <a:endParaRPr lang="en-CO" sz="2800" dirty="0"/>
              </a:p>
            </p:txBody>
          </p:sp>
        </mc:Choice>
        <mc:Fallback xmlns="">
          <p:sp>
            <p:nvSpPr>
              <p:cNvPr id="257" name="TextBox 5">
                <a:extLst>
                  <a:ext uri="{FF2B5EF4-FFF2-40B4-BE49-F238E27FC236}">
                    <a16:creationId xmlns:a16="http://schemas.microsoft.com/office/drawing/2014/main" id="{20072D21-4A00-4318-A3C8-DC5338BFF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869" y="22056"/>
                <a:ext cx="2318696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6" name="TextBox 5">
                <a:extLst>
                  <a:ext uri="{FF2B5EF4-FFF2-40B4-BE49-F238E27FC236}">
                    <a16:creationId xmlns:a16="http://schemas.microsoft.com/office/drawing/2014/main" id="{AFE46F6F-4942-47D8-A81C-7C790CE5E99F}"/>
                  </a:ext>
                </a:extLst>
              </p:cNvPr>
              <p:cNvSpPr txBox="1"/>
              <p:nvPr/>
            </p:nvSpPr>
            <p:spPr>
              <a:xfrm>
                <a:off x="8486992" y="143446"/>
                <a:ext cx="231869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𝑲</m:t>
                      </m:r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=</m:t>
                      </m:r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𝟐</m:t>
                      </m:r>
                    </m:oMath>
                  </m:oMathPara>
                </a14:m>
                <a:endParaRPr lang="en-CO" sz="2800" dirty="0"/>
              </a:p>
            </p:txBody>
          </p:sp>
        </mc:Choice>
        <mc:Fallback xmlns="">
          <p:sp>
            <p:nvSpPr>
              <p:cNvPr id="306" name="TextBox 5">
                <a:extLst>
                  <a:ext uri="{FF2B5EF4-FFF2-40B4-BE49-F238E27FC236}">
                    <a16:creationId xmlns:a16="http://schemas.microsoft.com/office/drawing/2014/main" id="{AFE46F6F-4942-47D8-A81C-7C790CE5E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992" y="143446"/>
                <a:ext cx="2318696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3" name="Rectángulo 212">
            <a:extLst>
              <a:ext uri="{FF2B5EF4-FFF2-40B4-BE49-F238E27FC236}">
                <a16:creationId xmlns:a16="http://schemas.microsoft.com/office/drawing/2014/main" id="{6176EE5B-1046-425E-8F7C-079993018C2A}"/>
              </a:ext>
            </a:extLst>
          </p:cNvPr>
          <p:cNvSpPr/>
          <p:nvPr/>
        </p:nvSpPr>
        <p:spPr>
          <a:xfrm>
            <a:off x="2411851" y="778141"/>
            <a:ext cx="196134" cy="237125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14" name="Rectángulo 213">
            <a:extLst>
              <a:ext uri="{FF2B5EF4-FFF2-40B4-BE49-F238E27FC236}">
                <a16:creationId xmlns:a16="http://schemas.microsoft.com/office/drawing/2014/main" id="{E39A7AA2-F6E5-42C6-9DB1-1D107A06EDDA}"/>
              </a:ext>
            </a:extLst>
          </p:cNvPr>
          <p:cNvSpPr/>
          <p:nvPr/>
        </p:nvSpPr>
        <p:spPr>
          <a:xfrm>
            <a:off x="2411851" y="1012108"/>
            <a:ext cx="196134" cy="237125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15" name="Rectángulo 214">
            <a:extLst>
              <a:ext uri="{FF2B5EF4-FFF2-40B4-BE49-F238E27FC236}">
                <a16:creationId xmlns:a16="http://schemas.microsoft.com/office/drawing/2014/main" id="{997ABC04-87EA-4CCC-9664-86A04D8C4E41}"/>
              </a:ext>
            </a:extLst>
          </p:cNvPr>
          <p:cNvSpPr/>
          <p:nvPr/>
        </p:nvSpPr>
        <p:spPr>
          <a:xfrm>
            <a:off x="2607986" y="778141"/>
            <a:ext cx="196134" cy="237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16" name="Rectángulo 215">
            <a:extLst>
              <a:ext uri="{FF2B5EF4-FFF2-40B4-BE49-F238E27FC236}">
                <a16:creationId xmlns:a16="http://schemas.microsoft.com/office/drawing/2014/main" id="{43B8C26D-17AB-4675-9C6E-F78078100FAE}"/>
              </a:ext>
            </a:extLst>
          </p:cNvPr>
          <p:cNvSpPr/>
          <p:nvPr/>
        </p:nvSpPr>
        <p:spPr>
          <a:xfrm>
            <a:off x="2607986" y="1012108"/>
            <a:ext cx="196134" cy="237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17" name="Rectángulo 216">
            <a:extLst>
              <a:ext uri="{FF2B5EF4-FFF2-40B4-BE49-F238E27FC236}">
                <a16:creationId xmlns:a16="http://schemas.microsoft.com/office/drawing/2014/main" id="{651D8136-8C2C-4524-A3F8-B038595EC6F3}"/>
              </a:ext>
            </a:extLst>
          </p:cNvPr>
          <p:cNvSpPr/>
          <p:nvPr/>
        </p:nvSpPr>
        <p:spPr>
          <a:xfrm>
            <a:off x="2804121" y="778141"/>
            <a:ext cx="196134" cy="237125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18" name="Rectángulo 217">
            <a:extLst>
              <a:ext uri="{FF2B5EF4-FFF2-40B4-BE49-F238E27FC236}">
                <a16:creationId xmlns:a16="http://schemas.microsoft.com/office/drawing/2014/main" id="{E633530B-1D24-4DC6-8D47-87DC907F915A}"/>
              </a:ext>
            </a:extLst>
          </p:cNvPr>
          <p:cNvSpPr/>
          <p:nvPr/>
        </p:nvSpPr>
        <p:spPr>
          <a:xfrm>
            <a:off x="2804121" y="1012108"/>
            <a:ext cx="196134" cy="237125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19" name="Rectángulo 218">
            <a:extLst>
              <a:ext uri="{FF2B5EF4-FFF2-40B4-BE49-F238E27FC236}">
                <a16:creationId xmlns:a16="http://schemas.microsoft.com/office/drawing/2014/main" id="{236E3F11-CB77-4D8F-9353-D9184AEFE564}"/>
              </a:ext>
            </a:extLst>
          </p:cNvPr>
          <p:cNvSpPr/>
          <p:nvPr/>
        </p:nvSpPr>
        <p:spPr>
          <a:xfrm>
            <a:off x="3000255" y="778141"/>
            <a:ext cx="196134" cy="237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20" name="Rectángulo 219">
            <a:extLst>
              <a:ext uri="{FF2B5EF4-FFF2-40B4-BE49-F238E27FC236}">
                <a16:creationId xmlns:a16="http://schemas.microsoft.com/office/drawing/2014/main" id="{F014C322-E095-4C60-A51A-71F59B6B5C3B}"/>
              </a:ext>
            </a:extLst>
          </p:cNvPr>
          <p:cNvSpPr/>
          <p:nvPr/>
        </p:nvSpPr>
        <p:spPr>
          <a:xfrm>
            <a:off x="3000255" y="1012108"/>
            <a:ext cx="196134" cy="237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21" name="Rectángulo 220">
            <a:extLst>
              <a:ext uri="{FF2B5EF4-FFF2-40B4-BE49-F238E27FC236}">
                <a16:creationId xmlns:a16="http://schemas.microsoft.com/office/drawing/2014/main" id="{7EDC02E9-0E38-4311-9DF3-D8A1F270B80E}"/>
              </a:ext>
            </a:extLst>
          </p:cNvPr>
          <p:cNvSpPr/>
          <p:nvPr/>
        </p:nvSpPr>
        <p:spPr>
          <a:xfrm>
            <a:off x="2411851" y="1246363"/>
            <a:ext cx="196134" cy="237125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22" name="Rectángulo 221">
            <a:extLst>
              <a:ext uri="{FF2B5EF4-FFF2-40B4-BE49-F238E27FC236}">
                <a16:creationId xmlns:a16="http://schemas.microsoft.com/office/drawing/2014/main" id="{DD20BD3F-5F6E-4206-9F07-1374353B7387}"/>
              </a:ext>
            </a:extLst>
          </p:cNvPr>
          <p:cNvSpPr/>
          <p:nvPr/>
        </p:nvSpPr>
        <p:spPr>
          <a:xfrm>
            <a:off x="2411851" y="1480331"/>
            <a:ext cx="196134" cy="237125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23" name="Rectángulo 222">
            <a:extLst>
              <a:ext uri="{FF2B5EF4-FFF2-40B4-BE49-F238E27FC236}">
                <a16:creationId xmlns:a16="http://schemas.microsoft.com/office/drawing/2014/main" id="{DF3515FD-DEC4-4213-A976-618479C053DE}"/>
              </a:ext>
            </a:extLst>
          </p:cNvPr>
          <p:cNvSpPr/>
          <p:nvPr/>
        </p:nvSpPr>
        <p:spPr>
          <a:xfrm>
            <a:off x="2607986" y="1246363"/>
            <a:ext cx="196134" cy="237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24" name="Rectángulo 223">
            <a:extLst>
              <a:ext uri="{FF2B5EF4-FFF2-40B4-BE49-F238E27FC236}">
                <a16:creationId xmlns:a16="http://schemas.microsoft.com/office/drawing/2014/main" id="{0390E21F-90A8-4B41-81CE-9D764811CCA8}"/>
              </a:ext>
            </a:extLst>
          </p:cNvPr>
          <p:cNvSpPr/>
          <p:nvPr/>
        </p:nvSpPr>
        <p:spPr>
          <a:xfrm>
            <a:off x="2607986" y="1480331"/>
            <a:ext cx="196134" cy="237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25" name="Rectángulo 224">
            <a:extLst>
              <a:ext uri="{FF2B5EF4-FFF2-40B4-BE49-F238E27FC236}">
                <a16:creationId xmlns:a16="http://schemas.microsoft.com/office/drawing/2014/main" id="{CCF4C926-90AE-4B1E-8CF6-DCB267278197}"/>
              </a:ext>
            </a:extLst>
          </p:cNvPr>
          <p:cNvSpPr/>
          <p:nvPr/>
        </p:nvSpPr>
        <p:spPr>
          <a:xfrm>
            <a:off x="2804121" y="1246363"/>
            <a:ext cx="196134" cy="237125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26" name="Rectángulo 225">
            <a:extLst>
              <a:ext uri="{FF2B5EF4-FFF2-40B4-BE49-F238E27FC236}">
                <a16:creationId xmlns:a16="http://schemas.microsoft.com/office/drawing/2014/main" id="{3D305F13-14FB-4843-8BFF-589A72E4C5FB}"/>
              </a:ext>
            </a:extLst>
          </p:cNvPr>
          <p:cNvSpPr/>
          <p:nvPr/>
        </p:nvSpPr>
        <p:spPr>
          <a:xfrm>
            <a:off x="2804121" y="1480331"/>
            <a:ext cx="196134" cy="237125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27" name="Rectángulo 226">
            <a:extLst>
              <a:ext uri="{FF2B5EF4-FFF2-40B4-BE49-F238E27FC236}">
                <a16:creationId xmlns:a16="http://schemas.microsoft.com/office/drawing/2014/main" id="{B6408C03-61C8-426B-9433-7C6381FF8DDE}"/>
              </a:ext>
            </a:extLst>
          </p:cNvPr>
          <p:cNvSpPr/>
          <p:nvPr/>
        </p:nvSpPr>
        <p:spPr>
          <a:xfrm>
            <a:off x="3000255" y="1246363"/>
            <a:ext cx="196134" cy="237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28" name="Rectángulo 227">
            <a:extLst>
              <a:ext uri="{FF2B5EF4-FFF2-40B4-BE49-F238E27FC236}">
                <a16:creationId xmlns:a16="http://schemas.microsoft.com/office/drawing/2014/main" id="{07E6F063-F1A8-4285-A97A-C42B2C19D7E9}"/>
              </a:ext>
            </a:extLst>
          </p:cNvPr>
          <p:cNvSpPr/>
          <p:nvPr/>
        </p:nvSpPr>
        <p:spPr>
          <a:xfrm>
            <a:off x="3000255" y="1480331"/>
            <a:ext cx="196134" cy="237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30" name="CuadroTexto 58">
            <a:extLst>
              <a:ext uri="{FF2B5EF4-FFF2-40B4-BE49-F238E27FC236}">
                <a16:creationId xmlns:a16="http://schemas.microsoft.com/office/drawing/2014/main" id="{6CF31143-5EA9-4B7C-9B65-335DB81370EC}"/>
              </a:ext>
            </a:extLst>
          </p:cNvPr>
          <p:cNvSpPr txBox="1"/>
          <p:nvPr/>
        </p:nvSpPr>
        <p:spPr>
          <a:xfrm>
            <a:off x="2043795" y="1714298"/>
            <a:ext cx="639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Odd</a:t>
            </a:r>
            <a:endParaRPr lang="es-CO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231" name="CuadroTexto 58">
            <a:extLst>
              <a:ext uri="{FF2B5EF4-FFF2-40B4-BE49-F238E27FC236}">
                <a16:creationId xmlns:a16="http://schemas.microsoft.com/office/drawing/2014/main" id="{CFD82885-9B37-40F1-8201-602FC8F97E2E}"/>
              </a:ext>
            </a:extLst>
          </p:cNvPr>
          <p:cNvSpPr txBox="1"/>
          <p:nvPr/>
        </p:nvSpPr>
        <p:spPr>
          <a:xfrm>
            <a:off x="2785062" y="1728489"/>
            <a:ext cx="85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err="1">
                <a:solidFill>
                  <a:srgbClr val="7F7F7F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Even</a:t>
            </a:r>
            <a:endParaRPr lang="es-CO" b="1" dirty="0">
              <a:solidFill>
                <a:srgbClr val="7F7F7F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cxnSp>
        <p:nvCxnSpPr>
          <p:cNvPr id="232" name="Conector recto de flecha 231">
            <a:extLst>
              <a:ext uri="{FF2B5EF4-FFF2-40B4-BE49-F238E27FC236}">
                <a16:creationId xmlns:a16="http://schemas.microsoft.com/office/drawing/2014/main" id="{4E18313B-6D65-4135-BF8C-49CD95E1464F}"/>
              </a:ext>
            </a:extLst>
          </p:cNvPr>
          <p:cNvCxnSpPr>
            <a:cxnSpLocks/>
          </p:cNvCxnSpPr>
          <p:nvPr/>
        </p:nvCxnSpPr>
        <p:spPr>
          <a:xfrm>
            <a:off x="2795381" y="2215464"/>
            <a:ext cx="0" cy="55904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Rectángulo 232">
            <a:extLst>
              <a:ext uri="{FF2B5EF4-FFF2-40B4-BE49-F238E27FC236}">
                <a16:creationId xmlns:a16="http://schemas.microsoft.com/office/drawing/2014/main" id="{68B01932-A5F5-40E5-ADFD-68F9367E3777}"/>
              </a:ext>
            </a:extLst>
          </p:cNvPr>
          <p:cNvSpPr/>
          <p:nvPr/>
        </p:nvSpPr>
        <p:spPr>
          <a:xfrm>
            <a:off x="2587759" y="2807014"/>
            <a:ext cx="196134" cy="237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34" name="Rectángulo 233">
            <a:extLst>
              <a:ext uri="{FF2B5EF4-FFF2-40B4-BE49-F238E27FC236}">
                <a16:creationId xmlns:a16="http://schemas.microsoft.com/office/drawing/2014/main" id="{A28FC5E0-69A1-4D68-9555-4D2D5E6F11B7}"/>
              </a:ext>
            </a:extLst>
          </p:cNvPr>
          <p:cNvSpPr/>
          <p:nvPr/>
        </p:nvSpPr>
        <p:spPr>
          <a:xfrm>
            <a:off x="2587759" y="3040981"/>
            <a:ext cx="196134" cy="237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35" name="Rectángulo 234">
            <a:extLst>
              <a:ext uri="{FF2B5EF4-FFF2-40B4-BE49-F238E27FC236}">
                <a16:creationId xmlns:a16="http://schemas.microsoft.com/office/drawing/2014/main" id="{15BCE1B6-D9F2-4DAD-B5DB-C27F6173A162}"/>
              </a:ext>
            </a:extLst>
          </p:cNvPr>
          <p:cNvSpPr/>
          <p:nvPr/>
        </p:nvSpPr>
        <p:spPr>
          <a:xfrm>
            <a:off x="2785062" y="2807014"/>
            <a:ext cx="196134" cy="237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36" name="Rectángulo 235">
            <a:extLst>
              <a:ext uri="{FF2B5EF4-FFF2-40B4-BE49-F238E27FC236}">
                <a16:creationId xmlns:a16="http://schemas.microsoft.com/office/drawing/2014/main" id="{C7007653-D0BA-4AAC-8BAC-5CCDC9DBF2E0}"/>
              </a:ext>
            </a:extLst>
          </p:cNvPr>
          <p:cNvSpPr/>
          <p:nvPr/>
        </p:nvSpPr>
        <p:spPr>
          <a:xfrm>
            <a:off x="2785062" y="3040981"/>
            <a:ext cx="196134" cy="237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37" name="Rectángulo 236">
            <a:extLst>
              <a:ext uri="{FF2B5EF4-FFF2-40B4-BE49-F238E27FC236}">
                <a16:creationId xmlns:a16="http://schemas.microsoft.com/office/drawing/2014/main" id="{0245D284-E515-4589-B608-69634088C565}"/>
              </a:ext>
            </a:extLst>
          </p:cNvPr>
          <p:cNvSpPr/>
          <p:nvPr/>
        </p:nvSpPr>
        <p:spPr>
          <a:xfrm>
            <a:off x="2587759" y="3275237"/>
            <a:ext cx="196134" cy="237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38" name="Rectángulo 237">
            <a:extLst>
              <a:ext uri="{FF2B5EF4-FFF2-40B4-BE49-F238E27FC236}">
                <a16:creationId xmlns:a16="http://schemas.microsoft.com/office/drawing/2014/main" id="{561019D7-34F6-418A-B7EB-848D47F45D51}"/>
              </a:ext>
            </a:extLst>
          </p:cNvPr>
          <p:cNvSpPr/>
          <p:nvPr/>
        </p:nvSpPr>
        <p:spPr>
          <a:xfrm>
            <a:off x="2587759" y="3509204"/>
            <a:ext cx="196134" cy="237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39" name="Rectángulo 238">
            <a:extLst>
              <a:ext uri="{FF2B5EF4-FFF2-40B4-BE49-F238E27FC236}">
                <a16:creationId xmlns:a16="http://schemas.microsoft.com/office/drawing/2014/main" id="{A69039C1-6A8D-4E2C-AD87-3E567C263AE8}"/>
              </a:ext>
            </a:extLst>
          </p:cNvPr>
          <p:cNvSpPr/>
          <p:nvPr/>
        </p:nvSpPr>
        <p:spPr>
          <a:xfrm>
            <a:off x="2785062" y="3275237"/>
            <a:ext cx="196134" cy="237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40" name="Rectángulo 239">
            <a:extLst>
              <a:ext uri="{FF2B5EF4-FFF2-40B4-BE49-F238E27FC236}">
                <a16:creationId xmlns:a16="http://schemas.microsoft.com/office/drawing/2014/main" id="{A8B007B4-022E-4C1C-8B12-A98ED180F2BB}"/>
              </a:ext>
            </a:extLst>
          </p:cNvPr>
          <p:cNvSpPr/>
          <p:nvPr/>
        </p:nvSpPr>
        <p:spPr>
          <a:xfrm>
            <a:off x="2785062" y="3509204"/>
            <a:ext cx="196134" cy="237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41" name="Rectángulo 240">
            <a:extLst>
              <a:ext uri="{FF2B5EF4-FFF2-40B4-BE49-F238E27FC236}">
                <a16:creationId xmlns:a16="http://schemas.microsoft.com/office/drawing/2014/main" id="{A13F5D30-B3A8-40E0-A533-13E8E44A52B8}"/>
              </a:ext>
            </a:extLst>
          </p:cNvPr>
          <p:cNvSpPr/>
          <p:nvPr/>
        </p:nvSpPr>
        <p:spPr>
          <a:xfrm>
            <a:off x="4285412" y="774983"/>
            <a:ext cx="196134" cy="237125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42" name="Rectángulo 241">
            <a:extLst>
              <a:ext uri="{FF2B5EF4-FFF2-40B4-BE49-F238E27FC236}">
                <a16:creationId xmlns:a16="http://schemas.microsoft.com/office/drawing/2014/main" id="{833D76BC-DBBD-4A02-838B-43E8E5B4DA37}"/>
              </a:ext>
            </a:extLst>
          </p:cNvPr>
          <p:cNvSpPr/>
          <p:nvPr/>
        </p:nvSpPr>
        <p:spPr>
          <a:xfrm>
            <a:off x="4285412" y="1008950"/>
            <a:ext cx="196134" cy="237125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43" name="Rectángulo 242">
            <a:extLst>
              <a:ext uri="{FF2B5EF4-FFF2-40B4-BE49-F238E27FC236}">
                <a16:creationId xmlns:a16="http://schemas.microsoft.com/office/drawing/2014/main" id="{15D8CBA1-DC85-4616-BEE0-3FE5F9AF5415}"/>
              </a:ext>
            </a:extLst>
          </p:cNvPr>
          <p:cNvSpPr/>
          <p:nvPr/>
        </p:nvSpPr>
        <p:spPr>
          <a:xfrm>
            <a:off x="4481547" y="774983"/>
            <a:ext cx="196134" cy="237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44" name="Rectángulo 243">
            <a:extLst>
              <a:ext uri="{FF2B5EF4-FFF2-40B4-BE49-F238E27FC236}">
                <a16:creationId xmlns:a16="http://schemas.microsoft.com/office/drawing/2014/main" id="{7B406262-B3AD-4CCD-90B9-381CD6A3D5A4}"/>
              </a:ext>
            </a:extLst>
          </p:cNvPr>
          <p:cNvSpPr/>
          <p:nvPr/>
        </p:nvSpPr>
        <p:spPr>
          <a:xfrm>
            <a:off x="4481547" y="1008950"/>
            <a:ext cx="196134" cy="237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45" name="Rectángulo 244">
            <a:extLst>
              <a:ext uri="{FF2B5EF4-FFF2-40B4-BE49-F238E27FC236}">
                <a16:creationId xmlns:a16="http://schemas.microsoft.com/office/drawing/2014/main" id="{8DE19E85-F158-4541-BDD7-4F432458CBF2}"/>
              </a:ext>
            </a:extLst>
          </p:cNvPr>
          <p:cNvSpPr/>
          <p:nvPr/>
        </p:nvSpPr>
        <p:spPr>
          <a:xfrm>
            <a:off x="4677682" y="774983"/>
            <a:ext cx="196134" cy="237125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46" name="Rectángulo 245">
            <a:extLst>
              <a:ext uri="{FF2B5EF4-FFF2-40B4-BE49-F238E27FC236}">
                <a16:creationId xmlns:a16="http://schemas.microsoft.com/office/drawing/2014/main" id="{76B83580-1D45-4CCA-AD86-981C04AFB582}"/>
              </a:ext>
            </a:extLst>
          </p:cNvPr>
          <p:cNvSpPr/>
          <p:nvPr/>
        </p:nvSpPr>
        <p:spPr>
          <a:xfrm>
            <a:off x="4677682" y="1008950"/>
            <a:ext cx="196134" cy="237125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47" name="Rectángulo 246">
            <a:extLst>
              <a:ext uri="{FF2B5EF4-FFF2-40B4-BE49-F238E27FC236}">
                <a16:creationId xmlns:a16="http://schemas.microsoft.com/office/drawing/2014/main" id="{1B0A0730-A731-4730-9E7E-0A8826CBD120}"/>
              </a:ext>
            </a:extLst>
          </p:cNvPr>
          <p:cNvSpPr/>
          <p:nvPr/>
        </p:nvSpPr>
        <p:spPr>
          <a:xfrm>
            <a:off x="4873816" y="774983"/>
            <a:ext cx="196134" cy="237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48" name="Rectángulo 247">
            <a:extLst>
              <a:ext uri="{FF2B5EF4-FFF2-40B4-BE49-F238E27FC236}">
                <a16:creationId xmlns:a16="http://schemas.microsoft.com/office/drawing/2014/main" id="{DD25C9BA-499B-4CD5-A873-9086DF18EC87}"/>
              </a:ext>
            </a:extLst>
          </p:cNvPr>
          <p:cNvSpPr/>
          <p:nvPr/>
        </p:nvSpPr>
        <p:spPr>
          <a:xfrm>
            <a:off x="4873816" y="1008950"/>
            <a:ext cx="196134" cy="237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49" name="Rectángulo 248">
            <a:extLst>
              <a:ext uri="{FF2B5EF4-FFF2-40B4-BE49-F238E27FC236}">
                <a16:creationId xmlns:a16="http://schemas.microsoft.com/office/drawing/2014/main" id="{42F6EA34-F45B-4DB2-871B-498B3878AA1C}"/>
              </a:ext>
            </a:extLst>
          </p:cNvPr>
          <p:cNvSpPr/>
          <p:nvPr/>
        </p:nvSpPr>
        <p:spPr>
          <a:xfrm>
            <a:off x="4285412" y="1243206"/>
            <a:ext cx="196134" cy="237125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50" name="Rectángulo 249">
            <a:extLst>
              <a:ext uri="{FF2B5EF4-FFF2-40B4-BE49-F238E27FC236}">
                <a16:creationId xmlns:a16="http://schemas.microsoft.com/office/drawing/2014/main" id="{FBEA16B6-19AB-4B9E-A06F-E50FF9FE4220}"/>
              </a:ext>
            </a:extLst>
          </p:cNvPr>
          <p:cNvSpPr/>
          <p:nvPr/>
        </p:nvSpPr>
        <p:spPr>
          <a:xfrm>
            <a:off x="4285412" y="1477173"/>
            <a:ext cx="196134" cy="237125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51" name="Rectángulo 250">
            <a:extLst>
              <a:ext uri="{FF2B5EF4-FFF2-40B4-BE49-F238E27FC236}">
                <a16:creationId xmlns:a16="http://schemas.microsoft.com/office/drawing/2014/main" id="{8ED618AF-866F-4F9A-8D8F-501F723156BE}"/>
              </a:ext>
            </a:extLst>
          </p:cNvPr>
          <p:cNvSpPr/>
          <p:nvPr/>
        </p:nvSpPr>
        <p:spPr>
          <a:xfrm>
            <a:off x="4481547" y="1243206"/>
            <a:ext cx="196134" cy="237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52" name="Rectángulo 251">
            <a:extLst>
              <a:ext uri="{FF2B5EF4-FFF2-40B4-BE49-F238E27FC236}">
                <a16:creationId xmlns:a16="http://schemas.microsoft.com/office/drawing/2014/main" id="{2AF2D631-7A89-43E9-B450-EA129F23AE2A}"/>
              </a:ext>
            </a:extLst>
          </p:cNvPr>
          <p:cNvSpPr/>
          <p:nvPr/>
        </p:nvSpPr>
        <p:spPr>
          <a:xfrm>
            <a:off x="4481547" y="1477173"/>
            <a:ext cx="196134" cy="237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53" name="Rectángulo 252">
            <a:extLst>
              <a:ext uri="{FF2B5EF4-FFF2-40B4-BE49-F238E27FC236}">
                <a16:creationId xmlns:a16="http://schemas.microsoft.com/office/drawing/2014/main" id="{077F240A-743C-496D-AFB3-06598254026B}"/>
              </a:ext>
            </a:extLst>
          </p:cNvPr>
          <p:cNvSpPr/>
          <p:nvPr/>
        </p:nvSpPr>
        <p:spPr>
          <a:xfrm>
            <a:off x="4677682" y="1243206"/>
            <a:ext cx="196134" cy="237125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54" name="Rectángulo 253">
            <a:extLst>
              <a:ext uri="{FF2B5EF4-FFF2-40B4-BE49-F238E27FC236}">
                <a16:creationId xmlns:a16="http://schemas.microsoft.com/office/drawing/2014/main" id="{141196A5-DA44-423C-8A2D-87B90D382A6C}"/>
              </a:ext>
            </a:extLst>
          </p:cNvPr>
          <p:cNvSpPr/>
          <p:nvPr/>
        </p:nvSpPr>
        <p:spPr>
          <a:xfrm>
            <a:off x="4677682" y="1477173"/>
            <a:ext cx="196134" cy="237125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55" name="Rectángulo 254">
            <a:extLst>
              <a:ext uri="{FF2B5EF4-FFF2-40B4-BE49-F238E27FC236}">
                <a16:creationId xmlns:a16="http://schemas.microsoft.com/office/drawing/2014/main" id="{5D28A5A0-50E9-4DDE-8FF9-09F83C24893C}"/>
              </a:ext>
            </a:extLst>
          </p:cNvPr>
          <p:cNvSpPr/>
          <p:nvPr/>
        </p:nvSpPr>
        <p:spPr>
          <a:xfrm>
            <a:off x="4873816" y="1243206"/>
            <a:ext cx="196134" cy="237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56" name="Rectángulo 255">
            <a:extLst>
              <a:ext uri="{FF2B5EF4-FFF2-40B4-BE49-F238E27FC236}">
                <a16:creationId xmlns:a16="http://schemas.microsoft.com/office/drawing/2014/main" id="{9A8B7F77-D4CC-4820-9AF7-79401DC784A9}"/>
              </a:ext>
            </a:extLst>
          </p:cNvPr>
          <p:cNvSpPr/>
          <p:nvPr/>
        </p:nvSpPr>
        <p:spPr>
          <a:xfrm>
            <a:off x="4873816" y="1477173"/>
            <a:ext cx="196134" cy="237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58" name="Rectángulo 257">
            <a:extLst>
              <a:ext uri="{FF2B5EF4-FFF2-40B4-BE49-F238E27FC236}">
                <a16:creationId xmlns:a16="http://schemas.microsoft.com/office/drawing/2014/main" id="{E3A2DD78-C723-46DC-99E3-2B5BB3C3CB4A}"/>
              </a:ext>
            </a:extLst>
          </p:cNvPr>
          <p:cNvSpPr/>
          <p:nvPr/>
        </p:nvSpPr>
        <p:spPr>
          <a:xfrm>
            <a:off x="5323138" y="774983"/>
            <a:ext cx="196134" cy="237125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59" name="Rectángulo 258">
            <a:extLst>
              <a:ext uri="{FF2B5EF4-FFF2-40B4-BE49-F238E27FC236}">
                <a16:creationId xmlns:a16="http://schemas.microsoft.com/office/drawing/2014/main" id="{C5B29739-3720-4CE2-B479-2BA192392B0E}"/>
              </a:ext>
            </a:extLst>
          </p:cNvPr>
          <p:cNvSpPr/>
          <p:nvPr/>
        </p:nvSpPr>
        <p:spPr>
          <a:xfrm>
            <a:off x="5323138" y="1008950"/>
            <a:ext cx="196134" cy="237125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60" name="Rectángulo 259">
            <a:extLst>
              <a:ext uri="{FF2B5EF4-FFF2-40B4-BE49-F238E27FC236}">
                <a16:creationId xmlns:a16="http://schemas.microsoft.com/office/drawing/2014/main" id="{F0FF9A65-3C0D-46D3-A77D-63975587178A}"/>
              </a:ext>
            </a:extLst>
          </p:cNvPr>
          <p:cNvSpPr/>
          <p:nvPr/>
        </p:nvSpPr>
        <p:spPr>
          <a:xfrm>
            <a:off x="5519273" y="774983"/>
            <a:ext cx="196134" cy="237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61" name="Rectángulo 260">
            <a:extLst>
              <a:ext uri="{FF2B5EF4-FFF2-40B4-BE49-F238E27FC236}">
                <a16:creationId xmlns:a16="http://schemas.microsoft.com/office/drawing/2014/main" id="{118E3BF6-388A-4791-AC25-3E3F70235469}"/>
              </a:ext>
            </a:extLst>
          </p:cNvPr>
          <p:cNvSpPr/>
          <p:nvPr/>
        </p:nvSpPr>
        <p:spPr>
          <a:xfrm>
            <a:off x="5519273" y="1008950"/>
            <a:ext cx="196134" cy="237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62" name="Rectángulo 261">
            <a:extLst>
              <a:ext uri="{FF2B5EF4-FFF2-40B4-BE49-F238E27FC236}">
                <a16:creationId xmlns:a16="http://schemas.microsoft.com/office/drawing/2014/main" id="{BE1D30E6-661B-4721-BA8B-960CA5706390}"/>
              </a:ext>
            </a:extLst>
          </p:cNvPr>
          <p:cNvSpPr/>
          <p:nvPr/>
        </p:nvSpPr>
        <p:spPr>
          <a:xfrm>
            <a:off x="5715408" y="774983"/>
            <a:ext cx="196134" cy="237125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63" name="Rectángulo 262">
            <a:extLst>
              <a:ext uri="{FF2B5EF4-FFF2-40B4-BE49-F238E27FC236}">
                <a16:creationId xmlns:a16="http://schemas.microsoft.com/office/drawing/2014/main" id="{3FED5C15-3B60-4A67-A8A4-2C4E90F6CDE7}"/>
              </a:ext>
            </a:extLst>
          </p:cNvPr>
          <p:cNvSpPr/>
          <p:nvPr/>
        </p:nvSpPr>
        <p:spPr>
          <a:xfrm>
            <a:off x="5715408" y="1008950"/>
            <a:ext cx="196134" cy="237125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64" name="Rectángulo 263">
            <a:extLst>
              <a:ext uri="{FF2B5EF4-FFF2-40B4-BE49-F238E27FC236}">
                <a16:creationId xmlns:a16="http://schemas.microsoft.com/office/drawing/2014/main" id="{9B793FA7-A1E7-4F78-B23D-624F73334660}"/>
              </a:ext>
            </a:extLst>
          </p:cNvPr>
          <p:cNvSpPr/>
          <p:nvPr/>
        </p:nvSpPr>
        <p:spPr>
          <a:xfrm>
            <a:off x="5911542" y="774983"/>
            <a:ext cx="196134" cy="237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65" name="Rectángulo 264">
            <a:extLst>
              <a:ext uri="{FF2B5EF4-FFF2-40B4-BE49-F238E27FC236}">
                <a16:creationId xmlns:a16="http://schemas.microsoft.com/office/drawing/2014/main" id="{F1A0CFF1-E00E-4192-84C2-C5B4BAB05990}"/>
              </a:ext>
            </a:extLst>
          </p:cNvPr>
          <p:cNvSpPr/>
          <p:nvPr/>
        </p:nvSpPr>
        <p:spPr>
          <a:xfrm>
            <a:off x="5911542" y="1008950"/>
            <a:ext cx="196134" cy="237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66" name="Rectángulo 265">
            <a:extLst>
              <a:ext uri="{FF2B5EF4-FFF2-40B4-BE49-F238E27FC236}">
                <a16:creationId xmlns:a16="http://schemas.microsoft.com/office/drawing/2014/main" id="{0316C2C3-CC88-4A50-8D2A-309EA6108DB8}"/>
              </a:ext>
            </a:extLst>
          </p:cNvPr>
          <p:cNvSpPr/>
          <p:nvPr/>
        </p:nvSpPr>
        <p:spPr>
          <a:xfrm>
            <a:off x="5323138" y="1243206"/>
            <a:ext cx="196134" cy="237125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67" name="Rectángulo 266">
            <a:extLst>
              <a:ext uri="{FF2B5EF4-FFF2-40B4-BE49-F238E27FC236}">
                <a16:creationId xmlns:a16="http://schemas.microsoft.com/office/drawing/2014/main" id="{576B6A2D-501E-490D-AC55-5610FC021D7D}"/>
              </a:ext>
            </a:extLst>
          </p:cNvPr>
          <p:cNvSpPr/>
          <p:nvPr/>
        </p:nvSpPr>
        <p:spPr>
          <a:xfrm>
            <a:off x="5323138" y="1477173"/>
            <a:ext cx="196134" cy="237125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68" name="Rectángulo 267">
            <a:extLst>
              <a:ext uri="{FF2B5EF4-FFF2-40B4-BE49-F238E27FC236}">
                <a16:creationId xmlns:a16="http://schemas.microsoft.com/office/drawing/2014/main" id="{75185C15-F491-4BBC-8301-534E77D9722F}"/>
              </a:ext>
            </a:extLst>
          </p:cNvPr>
          <p:cNvSpPr/>
          <p:nvPr/>
        </p:nvSpPr>
        <p:spPr>
          <a:xfrm>
            <a:off x="5519273" y="1243206"/>
            <a:ext cx="196134" cy="237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69" name="Rectángulo 268">
            <a:extLst>
              <a:ext uri="{FF2B5EF4-FFF2-40B4-BE49-F238E27FC236}">
                <a16:creationId xmlns:a16="http://schemas.microsoft.com/office/drawing/2014/main" id="{5C5CBFCD-DB39-44E5-86BD-2506A6376A88}"/>
              </a:ext>
            </a:extLst>
          </p:cNvPr>
          <p:cNvSpPr/>
          <p:nvPr/>
        </p:nvSpPr>
        <p:spPr>
          <a:xfrm>
            <a:off x="5519273" y="1477173"/>
            <a:ext cx="196134" cy="237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70" name="Rectángulo 269">
            <a:extLst>
              <a:ext uri="{FF2B5EF4-FFF2-40B4-BE49-F238E27FC236}">
                <a16:creationId xmlns:a16="http://schemas.microsoft.com/office/drawing/2014/main" id="{2185D239-9F91-41F5-BA73-E3A95631F069}"/>
              </a:ext>
            </a:extLst>
          </p:cNvPr>
          <p:cNvSpPr/>
          <p:nvPr/>
        </p:nvSpPr>
        <p:spPr>
          <a:xfrm>
            <a:off x="5715408" y="1243206"/>
            <a:ext cx="196134" cy="237125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71" name="Rectángulo 270">
            <a:extLst>
              <a:ext uri="{FF2B5EF4-FFF2-40B4-BE49-F238E27FC236}">
                <a16:creationId xmlns:a16="http://schemas.microsoft.com/office/drawing/2014/main" id="{966E7233-C9E5-4AB4-804D-59BEF060B026}"/>
              </a:ext>
            </a:extLst>
          </p:cNvPr>
          <p:cNvSpPr/>
          <p:nvPr/>
        </p:nvSpPr>
        <p:spPr>
          <a:xfrm>
            <a:off x="5715408" y="1477173"/>
            <a:ext cx="196134" cy="237125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72" name="Rectángulo 271">
            <a:extLst>
              <a:ext uri="{FF2B5EF4-FFF2-40B4-BE49-F238E27FC236}">
                <a16:creationId xmlns:a16="http://schemas.microsoft.com/office/drawing/2014/main" id="{503F79B1-85FA-484A-96AE-8CDBAB5DCB92}"/>
              </a:ext>
            </a:extLst>
          </p:cNvPr>
          <p:cNvSpPr/>
          <p:nvPr/>
        </p:nvSpPr>
        <p:spPr>
          <a:xfrm>
            <a:off x="5911542" y="1243206"/>
            <a:ext cx="196134" cy="237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73" name="Rectángulo 272">
            <a:extLst>
              <a:ext uri="{FF2B5EF4-FFF2-40B4-BE49-F238E27FC236}">
                <a16:creationId xmlns:a16="http://schemas.microsoft.com/office/drawing/2014/main" id="{AD14BD21-2858-44A0-98FE-C2A915F14B3C}"/>
              </a:ext>
            </a:extLst>
          </p:cNvPr>
          <p:cNvSpPr/>
          <p:nvPr/>
        </p:nvSpPr>
        <p:spPr>
          <a:xfrm>
            <a:off x="5911542" y="1477173"/>
            <a:ext cx="196134" cy="237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74" name="Rectángulo 273">
            <a:extLst>
              <a:ext uri="{FF2B5EF4-FFF2-40B4-BE49-F238E27FC236}">
                <a16:creationId xmlns:a16="http://schemas.microsoft.com/office/drawing/2014/main" id="{C8971C7A-839F-4060-B8D3-EB31D57743AC}"/>
              </a:ext>
            </a:extLst>
          </p:cNvPr>
          <p:cNvSpPr/>
          <p:nvPr/>
        </p:nvSpPr>
        <p:spPr>
          <a:xfrm>
            <a:off x="4760893" y="2773551"/>
            <a:ext cx="196134" cy="237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75" name="Rectángulo 274">
            <a:extLst>
              <a:ext uri="{FF2B5EF4-FFF2-40B4-BE49-F238E27FC236}">
                <a16:creationId xmlns:a16="http://schemas.microsoft.com/office/drawing/2014/main" id="{20D58EB2-F13E-4D5E-93B7-2287C246A2CA}"/>
              </a:ext>
            </a:extLst>
          </p:cNvPr>
          <p:cNvSpPr/>
          <p:nvPr/>
        </p:nvSpPr>
        <p:spPr>
          <a:xfrm>
            <a:off x="4760893" y="3007519"/>
            <a:ext cx="196134" cy="237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76" name="Rectángulo 275">
            <a:extLst>
              <a:ext uri="{FF2B5EF4-FFF2-40B4-BE49-F238E27FC236}">
                <a16:creationId xmlns:a16="http://schemas.microsoft.com/office/drawing/2014/main" id="{957C4D05-AA17-47CC-8458-930ADC3E095D}"/>
              </a:ext>
            </a:extLst>
          </p:cNvPr>
          <p:cNvSpPr/>
          <p:nvPr/>
        </p:nvSpPr>
        <p:spPr>
          <a:xfrm>
            <a:off x="4957027" y="2773551"/>
            <a:ext cx="196134" cy="237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77" name="Rectángulo 276">
            <a:extLst>
              <a:ext uri="{FF2B5EF4-FFF2-40B4-BE49-F238E27FC236}">
                <a16:creationId xmlns:a16="http://schemas.microsoft.com/office/drawing/2014/main" id="{3A1BBA1E-A51C-4B00-A12B-3F93D8DAEF28}"/>
              </a:ext>
            </a:extLst>
          </p:cNvPr>
          <p:cNvSpPr/>
          <p:nvPr/>
        </p:nvSpPr>
        <p:spPr>
          <a:xfrm>
            <a:off x="4957027" y="3007519"/>
            <a:ext cx="196134" cy="237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78" name="Rectángulo 277">
            <a:extLst>
              <a:ext uri="{FF2B5EF4-FFF2-40B4-BE49-F238E27FC236}">
                <a16:creationId xmlns:a16="http://schemas.microsoft.com/office/drawing/2014/main" id="{EA529DA9-6438-4F19-9770-B3134AB1C0E8}"/>
              </a:ext>
            </a:extLst>
          </p:cNvPr>
          <p:cNvSpPr/>
          <p:nvPr/>
        </p:nvSpPr>
        <p:spPr>
          <a:xfrm>
            <a:off x="5153162" y="2773551"/>
            <a:ext cx="196134" cy="237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79" name="Rectángulo 278">
            <a:extLst>
              <a:ext uri="{FF2B5EF4-FFF2-40B4-BE49-F238E27FC236}">
                <a16:creationId xmlns:a16="http://schemas.microsoft.com/office/drawing/2014/main" id="{FE210D96-79CD-49F9-8319-E1E0A2C58CFA}"/>
              </a:ext>
            </a:extLst>
          </p:cNvPr>
          <p:cNvSpPr/>
          <p:nvPr/>
        </p:nvSpPr>
        <p:spPr>
          <a:xfrm>
            <a:off x="5153162" y="3007519"/>
            <a:ext cx="196134" cy="237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80" name="Rectángulo 279">
            <a:extLst>
              <a:ext uri="{FF2B5EF4-FFF2-40B4-BE49-F238E27FC236}">
                <a16:creationId xmlns:a16="http://schemas.microsoft.com/office/drawing/2014/main" id="{2AF1109E-92B7-4618-9D4B-98E889FA04C9}"/>
              </a:ext>
            </a:extLst>
          </p:cNvPr>
          <p:cNvSpPr/>
          <p:nvPr/>
        </p:nvSpPr>
        <p:spPr>
          <a:xfrm>
            <a:off x="5349297" y="2773551"/>
            <a:ext cx="196134" cy="237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81" name="Rectángulo 280">
            <a:extLst>
              <a:ext uri="{FF2B5EF4-FFF2-40B4-BE49-F238E27FC236}">
                <a16:creationId xmlns:a16="http://schemas.microsoft.com/office/drawing/2014/main" id="{FC8D5446-3D08-408D-8271-25EC3BB8B284}"/>
              </a:ext>
            </a:extLst>
          </p:cNvPr>
          <p:cNvSpPr/>
          <p:nvPr/>
        </p:nvSpPr>
        <p:spPr>
          <a:xfrm>
            <a:off x="5349297" y="3007519"/>
            <a:ext cx="196134" cy="237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82" name="Rectángulo 281">
            <a:extLst>
              <a:ext uri="{FF2B5EF4-FFF2-40B4-BE49-F238E27FC236}">
                <a16:creationId xmlns:a16="http://schemas.microsoft.com/office/drawing/2014/main" id="{12007E76-23FA-4262-B2F4-77F119F22F95}"/>
              </a:ext>
            </a:extLst>
          </p:cNvPr>
          <p:cNvSpPr/>
          <p:nvPr/>
        </p:nvSpPr>
        <p:spPr>
          <a:xfrm>
            <a:off x="4760893" y="3241774"/>
            <a:ext cx="196134" cy="237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83" name="Rectángulo 282">
            <a:extLst>
              <a:ext uri="{FF2B5EF4-FFF2-40B4-BE49-F238E27FC236}">
                <a16:creationId xmlns:a16="http://schemas.microsoft.com/office/drawing/2014/main" id="{E9A8D229-C9E0-4388-B753-97B922064CE7}"/>
              </a:ext>
            </a:extLst>
          </p:cNvPr>
          <p:cNvSpPr/>
          <p:nvPr/>
        </p:nvSpPr>
        <p:spPr>
          <a:xfrm>
            <a:off x="4760893" y="3475741"/>
            <a:ext cx="196134" cy="237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84" name="Rectángulo 283">
            <a:extLst>
              <a:ext uri="{FF2B5EF4-FFF2-40B4-BE49-F238E27FC236}">
                <a16:creationId xmlns:a16="http://schemas.microsoft.com/office/drawing/2014/main" id="{05278554-09CD-4E29-804B-034B5F457822}"/>
              </a:ext>
            </a:extLst>
          </p:cNvPr>
          <p:cNvSpPr/>
          <p:nvPr/>
        </p:nvSpPr>
        <p:spPr>
          <a:xfrm>
            <a:off x="4957027" y="3241774"/>
            <a:ext cx="196134" cy="237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85" name="Rectángulo 284">
            <a:extLst>
              <a:ext uri="{FF2B5EF4-FFF2-40B4-BE49-F238E27FC236}">
                <a16:creationId xmlns:a16="http://schemas.microsoft.com/office/drawing/2014/main" id="{B71B86A3-00B5-487D-85EC-A93E3928D510}"/>
              </a:ext>
            </a:extLst>
          </p:cNvPr>
          <p:cNvSpPr/>
          <p:nvPr/>
        </p:nvSpPr>
        <p:spPr>
          <a:xfrm>
            <a:off x="4957027" y="3475741"/>
            <a:ext cx="196134" cy="237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86" name="Rectángulo 285">
            <a:extLst>
              <a:ext uri="{FF2B5EF4-FFF2-40B4-BE49-F238E27FC236}">
                <a16:creationId xmlns:a16="http://schemas.microsoft.com/office/drawing/2014/main" id="{8FC7D4F7-60BA-4DDA-94BE-73B6DC7B17C8}"/>
              </a:ext>
            </a:extLst>
          </p:cNvPr>
          <p:cNvSpPr/>
          <p:nvPr/>
        </p:nvSpPr>
        <p:spPr>
          <a:xfrm>
            <a:off x="5153162" y="3241774"/>
            <a:ext cx="196134" cy="237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87" name="Rectángulo 286">
            <a:extLst>
              <a:ext uri="{FF2B5EF4-FFF2-40B4-BE49-F238E27FC236}">
                <a16:creationId xmlns:a16="http://schemas.microsoft.com/office/drawing/2014/main" id="{45B09185-6BFB-49D0-AB60-D443A36B5C12}"/>
              </a:ext>
            </a:extLst>
          </p:cNvPr>
          <p:cNvSpPr/>
          <p:nvPr/>
        </p:nvSpPr>
        <p:spPr>
          <a:xfrm>
            <a:off x="5153162" y="3475741"/>
            <a:ext cx="196134" cy="237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88" name="Rectángulo 287">
            <a:extLst>
              <a:ext uri="{FF2B5EF4-FFF2-40B4-BE49-F238E27FC236}">
                <a16:creationId xmlns:a16="http://schemas.microsoft.com/office/drawing/2014/main" id="{D97F9BF9-F280-477E-B45A-0C20A6F59A36}"/>
              </a:ext>
            </a:extLst>
          </p:cNvPr>
          <p:cNvSpPr/>
          <p:nvPr/>
        </p:nvSpPr>
        <p:spPr>
          <a:xfrm>
            <a:off x="5349297" y="3241774"/>
            <a:ext cx="196134" cy="237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89" name="Rectángulo 288">
            <a:extLst>
              <a:ext uri="{FF2B5EF4-FFF2-40B4-BE49-F238E27FC236}">
                <a16:creationId xmlns:a16="http://schemas.microsoft.com/office/drawing/2014/main" id="{0D67A30A-AB4F-4692-8A36-B7ECF14EFE2C}"/>
              </a:ext>
            </a:extLst>
          </p:cNvPr>
          <p:cNvSpPr/>
          <p:nvPr/>
        </p:nvSpPr>
        <p:spPr>
          <a:xfrm>
            <a:off x="5349297" y="3475741"/>
            <a:ext cx="196134" cy="237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90" name="Rectángulo 289">
            <a:extLst>
              <a:ext uri="{FF2B5EF4-FFF2-40B4-BE49-F238E27FC236}">
                <a16:creationId xmlns:a16="http://schemas.microsoft.com/office/drawing/2014/main" id="{B0C059BB-9E59-4710-B12F-274AD983EA48}"/>
              </a:ext>
            </a:extLst>
          </p:cNvPr>
          <p:cNvSpPr/>
          <p:nvPr/>
        </p:nvSpPr>
        <p:spPr>
          <a:xfrm>
            <a:off x="8180874" y="807283"/>
            <a:ext cx="196134" cy="237125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91" name="Rectángulo 290">
            <a:extLst>
              <a:ext uri="{FF2B5EF4-FFF2-40B4-BE49-F238E27FC236}">
                <a16:creationId xmlns:a16="http://schemas.microsoft.com/office/drawing/2014/main" id="{968C76B4-9BFF-4C38-B1AB-C2A00E7AAB05}"/>
              </a:ext>
            </a:extLst>
          </p:cNvPr>
          <p:cNvSpPr/>
          <p:nvPr/>
        </p:nvSpPr>
        <p:spPr>
          <a:xfrm>
            <a:off x="8180874" y="1041250"/>
            <a:ext cx="196134" cy="237125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92" name="Rectángulo 291">
            <a:extLst>
              <a:ext uri="{FF2B5EF4-FFF2-40B4-BE49-F238E27FC236}">
                <a16:creationId xmlns:a16="http://schemas.microsoft.com/office/drawing/2014/main" id="{821F1E12-3B8D-4AFB-B3BE-29A7E5159004}"/>
              </a:ext>
            </a:extLst>
          </p:cNvPr>
          <p:cNvSpPr/>
          <p:nvPr/>
        </p:nvSpPr>
        <p:spPr>
          <a:xfrm>
            <a:off x="8377009" y="807283"/>
            <a:ext cx="196134" cy="237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93" name="Rectángulo 292">
            <a:extLst>
              <a:ext uri="{FF2B5EF4-FFF2-40B4-BE49-F238E27FC236}">
                <a16:creationId xmlns:a16="http://schemas.microsoft.com/office/drawing/2014/main" id="{D9F4A5AF-EE8D-45BB-AE4B-FB0CEABC1DEB}"/>
              </a:ext>
            </a:extLst>
          </p:cNvPr>
          <p:cNvSpPr/>
          <p:nvPr/>
        </p:nvSpPr>
        <p:spPr>
          <a:xfrm>
            <a:off x="8377009" y="1041250"/>
            <a:ext cx="196134" cy="237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94" name="Rectángulo 293">
            <a:extLst>
              <a:ext uri="{FF2B5EF4-FFF2-40B4-BE49-F238E27FC236}">
                <a16:creationId xmlns:a16="http://schemas.microsoft.com/office/drawing/2014/main" id="{D1560B45-025A-49C3-AD51-BAC0831E6CDE}"/>
              </a:ext>
            </a:extLst>
          </p:cNvPr>
          <p:cNvSpPr/>
          <p:nvPr/>
        </p:nvSpPr>
        <p:spPr>
          <a:xfrm>
            <a:off x="8573144" y="807283"/>
            <a:ext cx="196134" cy="237125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95" name="Rectángulo 294">
            <a:extLst>
              <a:ext uri="{FF2B5EF4-FFF2-40B4-BE49-F238E27FC236}">
                <a16:creationId xmlns:a16="http://schemas.microsoft.com/office/drawing/2014/main" id="{82FB351D-96B5-4DE7-A73B-DBD471C9935F}"/>
              </a:ext>
            </a:extLst>
          </p:cNvPr>
          <p:cNvSpPr/>
          <p:nvPr/>
        </p:nvSpPr>
        <p:spPr>
          <a:xfrm>
            <a:off x="8573144" y="1041250"/>
            <a:ext cx="196134" cy="237125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96" name="Rectángulo 295">
            <a:extLst>
              <a:ext uri="{FF2B5EF4-FFF2-40B4-BE49-F238E27FC236}">
                <a16:creationId xmlns:a16="http://schemas.microsoft.com/office/drawing/2014/main" id="{D7B7E19F-0465-4C9E-8889-1C0145AE7D00}"/>
              </a:ext>
            </a:extLst>
          </p:cNvPr>
          <p:cNvSpPr/>
          <p:nvPr/>
        </p:nvSpPr>
        <p:spPr>
          <a:xfrm>
            <a:off x="8769279" y="807283"/>
            <a:ext cx="196134" cy="237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97" name="Rectángulo 296">
            <a:extLst>
              <a:ext uri="{FF2B5EF4-FFF2-40B4-BE49-F238E27FC236}">
                <a16:creationId xmlns:a16="http://schemas.microsoft.com/office/drawing/2014/main" id="{7E9E3908-CE51-49FA-8746-1DC4D14FD533}"/>
              </a:ext>
            </a:extLst>
          </p:cNvPr>
          <p:cNvSpPr/>
          <p:nvPr/>
        </p:nvSpPr>
        <p:spPr>
          <a:xfrm>
            <a:off x="8769279" y="1041250"/>
            <a:ext cx="196134" cy="237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98" name="Rectángulo 297">
            <a:extLst>
              <a:ext uri="{FF2B5EF4-FFF2-40B4-BE49-F238E27FC236}">
                <a16:creationId xmlns:a16="http://schemas.microsoft.com/office/drawing/2014/main" id="{7A64FDDE-818B-4EE6-8ADE-D3919C75FA6B}"/>
              </a:ext>
            </a:extLst>
          </p:cNvPr>
          <p:cNvSpPr/>
          <p:nvPr/>
        </p:nvSpPr>
        <p:spPr>
          <a:xfrm>
            <a:off x="8180874" y="1275506"/>
            <a:ext cx="196134" cy="237125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299" name="Rectángulo 298">
            <a:extLst>
              <a:ext uri="{FF2B5EF4-FFF2-40B4-BE49-F238E27FC236}">
                <a16:creationId xmlns:a16="http://schemas.microsoft.com/office/drawing/2014/main" id="{1E230DF5-D8F7-41C8-9FA9-44F9BE43ED89}"/>
              </a:ext>
            </a:extLst>
          </p:cNvPr>
          <p:cNvSpPr/>
          <p:nvPr/>
        </p:nvSpPr>
        <p:spPr>
          <a:xfrm>
            <a:off x="8180874" y="1509473"/>
            <a:ext cx="196134" cy="237125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00" name="Rectángulo 299">
            <a:extLst>
              <a:ext uri="{FF2B5EF4-FFF2-40B4-BE49-F238E27FC236}">
                <a16:creationId xmlns:a16="http://schemas.microsoft.com/office/drawing/2014/main" id="{12A22A5E-FA7B-4E70-8004-826231A13CCA}"/>
              </a:ext>
            </a:extLst>
          </p:cNvPr>
          <p:cNvSpPr/>
          <p:nvPr/>
        </p:nvSpPr>
        <p:spPr>
          <a:xfrm>
            <a:off x="8377009" y="1275506"/>
            <a:ext cx="196134" cy="237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01" name="Rectángulo 300">
            <a:extLst>
              <a:ext uri="{FF2B5EF4-FFF2-40B4-BE49-F238E27FC236}">
                <a16:creationId xmlns:a16="http://schemas.microsoft.com/office/drawing/2014/main" id="{D389E08C-D264-40F3-AF18-6F59E197D475}"/>
              </a:ext>
            </a:extLst>
          </p:cNvPr>
          <p:cNvSpPr/>
          <p:nvPr/>
        </p:nvSpPr>
        <p:spPr>
          <a:xfrm>
            <a:off x="8377009" y="1509473"/>
            <a:ext cx="196134" cy="237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02" name="Rectángulo 301">
            <a:extLst>
              <a:ext uri="{FF2B5EF4-FFF2-40B4-BE49-F238E27FC236}">
                <a16:creationId xmlns:a16="http://schemas.microsoft.com/office/drawing/2014/main" id="{2832D190-1178-4BB7-A002-4241D00570C0}"/>
              </a:ext>
            </a:extLst>
          </p:cNvPr>
          <p:cNvSpPr/>
          <p:nvPr/>
        </p:nvSpPr>
        <p:spPr>
          <a:xfrm>
            <a:off x="8573144" y="1275506"/>
            <a:ext cx="196134" cy="237125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03" name="Rectángulo 302">
            <a:extLst>
              <a:ext uri="{FF2B5EF4-FFF2-40B4-BE49-F238E27FC236}">
                <a16:creationId xmlns:a16="http://schemas.microsoft.com/office/drawing/2014/main" id="{D4BBF60C-73F1-4244-BD3B-B1035C78D157}"/>
              </a:ext>
            </a:extLst>
          </p:cNvPr>
          <p:cNvSpPr/>
          <p:nvPr/>
        </p:nvSpPr>
        <p:spPr>
          <a:xfrm>
            <a:off x="8573144" y="1509473"/>
            <a:ext cx="196134" cy="237125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04" name="Rectángulo 303">
            <a:extLst>
              <a:ext uri="{FF2B5EF4-FFF2-40B4-BE49-F238E27FC236}">
                <a16:creationId xmlns:a16="http://schemas.microsoft.com/office/drawing/2014/main" id="{25B80F4A-74D3-4B19-BBD9-2AF23DE98C65}"/>
              </a:ext>
            </a:extLst>
          </p:cNvPr>
          <p:cNvSpPr/>
          <p:nvPr/>
        </p:nvSpPr>
        <p:spPr>
          <a:xfrm>
            <a:off x="8769279" y="1275506"/>
            <a:ext cx="196134" cy="237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05" name="Rectángulo 304">
            <a:extLst>
              <a:ext uri="{FF2B5EF4-FFF2-40B4-BE49-F238E27FC236}">
                <a16:creationId xmlns:a16="http://schemas.microsoft.com/office/drawing/2014/main" id="{8338D808-DE96-4B59-B722-5BC9783AE88D}"/>
              </a:ext>
            </a:extLst>
          </p:cNvPr>
          <p:cNvSpPr/>
          <p:nvPr/>
        </p:nvSpPr>
        <p:spPr>
          <a:xfrm>
            <a:off x="8769279" y="1509473"/>
            <a:ext cx="196134" cy="237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07" name="Rectángulo 306">
            <a:extLst>
              <a:ext uri="{FF2B5EF4-FFF2-40B4-BE49-F238E27FC236}">
                <a16:creationId xmlns:a16="http://schemas.microsoft.com/office/drawing/2014/main" id="{F53942DC-17D7-4331-8848-22E716A399C7}"/>
              </a:ext>
            </a:extLst>
          </p:cNvPr>
          <p:cNvSpPr/>
          <p:nvPr/>
        </p:nvSpPr>
        <p:spPr>
          <a:xfrm>
            <a:off x="9218600" y="807283"/>
            <a:ext cx="196134" cy="237125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08" name="Rectángulo 307">
            <a:extLst>
              <a:ext uri="{FF2B5EF4-FFF2-40B4-BE49-F238E27FC236}">
                <a16:creationId xmlns:a16="http://schemas.microsoft.com/office/drawing/2014/main" id="{8F6FB429-E24C-4F54-9237-96D9C4AAE9B9}"/>
              </a:ext>
            </a:extLst>
          </p:cNvPr>
          <p:cNvSpPr/>
          <p:nvPr/>
        </p:nvSpPr>
        <p:spPr>
          <a:xfrm>
            <a:off x="9218600" y="1041250"/>
            <a:ext cx="196134" cy="237125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09" name="Rectángulo 308">
            <a:extLst>
              <a:ext uri="{FF2B5EF4-FFF2-40B4-BE49-F238E27FC236}">
                <a16:creationId xmlns:a16="http://schemas.microsoft.com/office/drawing/2014/main" id="{E66CEB46-A33A-4201-985A-41FAF76F0ED0}"/>
              </a:ext>
            </a:extLst>
          </p:cNvPr>
          <p:cNvSpPr/>
          <p:nvPr/>
        </p:nvSpPr>
        <p:spPr>
          <a:xfrm>
            <a:off x="9414735" y="807283"/>
            <a:ext cx="196134" cy="237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10" name="Rectángulo 309">
            <a:extLst>
              <a:ext uri="{FF2B5EF4-FFF2-40B4-BE49-F238E27FC236}">
                <a16:creationId xmlns:a16="http://schemas.microsoft.com/office/drawing/2014/main" id="{941BF4D4-4665-48F3-A9C8-39099A57D87E}"/>
              </a:ext>
            </a:extLst>
          </p:cNvPr>
          <p:cNvSpPr/>
          <p:nvPr/>
        </p:nvSpPr>
        <p:spPr>
          <a:xfrm>
            <a:off x="9414735" y="1041250"/>
            <a:ext cx="196134" cy="237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11" name="Rectángulo 310">
            <a:extLst>
              <a:ext uri="{FF2B5EF4-FFF2-40B4-BE49-F238E27FC236}">
                <a16:creationId xmlns:a16="http://schemas.microsoft.com/office/drawing/2014/main" id="{EE7A1B1A-9ECD-4F14-B74A-9210DFB2299A}"/>
              </a:ext>
            </a:extLst>
          </p:cNvPr>
          <p:cNvSpPr/>
          <p:nvPr/>
        </p:nvSpPr>
        <p:spPr>
          <a:xfrm>
            <a:off x="9610870" y="807283"/>
            <a:ext cx="196134" cy="237125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12" name="Rectángulo 311">
            <a:extLst>
              <a:ext uri="{FF2B5EF4-FFF2-40B4-BE49-F238E27FC236}">
                <a16:creationId xmlns:a16="http://schemas.microsoft.com/office/drawing/2014/main" id="{7B78DF59-E153-40A0-AA6D-CBF07F682BDF}"/>
              </a:ext>
            </a:extLst>
          </p:cNvPr>
          <p:cNvSpPr/>
          <p:nvPr/>
        </p:nvSpPr>
        <p:spPr>
          <a:xfrm>
            <a:off x="9610870" y="1041250"/>
            <a:ext cx="196134" cy="237125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13" name="Rectángulo 312">
            <a:extLst>
              <a:ext uri="{FF2B5EF4-FFF2-40B4-BE49-F238E27FC236}">
                <a16:creationId xmlns:a16="http://schemas.microsoft.com/office/drawing/2014/main" id="{032708BE-5F14-4311-9515-50018DB322BC}"/>
              </a:ext>
            </a:extLst>
          </p:cNvPr>
          <p:cNvSpPr/>
          <p:nvPr/>
        </p:nvSpPr>
        <p:spPr>
          <a:xfrm>
            <a:off x="9807005" y="807283"/>
            <a:ext cx="196134" cy="237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14" name="Rectángulo 313">
            <a:extLst>
              <a:ext uri="{FF2B5EF4-FFF2-40B4-BE49-F238E27FC236}">
                <a16:creationId xmlns:a16="http://schemas.microsoft.com/office/drawing/2014/main" id="{6FD71542-BFC0-45E4-800D-90A97804A139}"/>
              </a:ext>
            </a:extLst>
          </p:cNvPr>
          <p:cNvSpPr/>
          <p:nvPr/>
        </p:nvSpPr>
        <p:spPr>
          <a:xfrm>
            <a:off x="9807005" y="1041250"/>
            <a:ext cx="196134" cy="237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15" name="Rectángulo 314">
            <a:extLst>
              <a:ext uri="{FF2B5EF4-FFF2-40B4-BE49-F238E27FC236}">
                <a16:creationId xmlns:a16="http://schemas.microsoft.com/office/drawing/2014/main" id="{E0953DDA-F8ED-428C-AA20-2EF4F1A8BFFA}"/>
              </a:ext>
            </a:extLst>
          </p:cNvPr>
          <p:cNvSpPr/>
          <p:nvPr/>
        </p:nvSpPr>
        <p:spPr>
          <a:xfrm>
            <a:off x="9218600" y="1275506"/>
            <a:ext cx="196134" cy="237125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16" name="Rectángulo 315">
            <a:extLst>
              <a:ext uri="{FF2B5EF4-FFF2-40B4-BE49-F238E27FC236}">
                <a16:creationId xmlns:a16="http://schemas.microsoft.com/office/drawing/2014/main" id="{AABB50AE-7B59-4537-A1A0-2B4C970E7125}"/>
              </a:ext>
            </a:extLst>
          </p:cNvPr>
          <p:cNvSpPr/>
          <p:nvPr/>
        </p:nvSpPr>
        <p:spPr>
          <a:xfrm>
            <a:off x="9218600" y="1509473"/>
            <a:ext cx="196134" cy="237125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17" name="Rectángulo 316">
            <a:extLst>
              <a:ext uri="{FF2B5EF4-FFF2-40B4-BE49-F238E27FC236}">
                <a16:creationId xmlns:a16="http://schemas.microsoft.com/office/drawing/2014/main" id="{EB3E4EA0-84FC-4223-A721-9ADBFD5A8F0B}"/>
              </a:ext>
            </a:extLst>
          </p:cNvPr>
          <p:cNvSpPr/>
          <p:nvPr/>
        </p:nvSpPr>
        <p:spPr>
          <a:xfrm>
            <a:off x="9414735" y="1275506"/>
            <a:ext cx="196134" cy="237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18" name="Rectángulo 317">
            <a:extLst>
              <a:ext uri="{FF2B5EF4-FFF2-40B4-BE49-F238E27FC236}">
                <a16:creationId xmlns:a16="http://schemas.microsoft.com/office/drawing/2014/main" id="{83F40121-0B5F-41D4-AD49-0F912521024B}"/>
              </a:ext>
            </a:extLst>
          </p:cNvPr>
          <p:cNvSpPr/>
          <p:nvPr/>
        </p:nvSpPr>
        <p:spPr>
          <a:xfrm>
            <a:off x="9414735" y="1509473"/>
            <a:ext cx="196134" cy="237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19" name="Rectángulo 318">
            <a:extLst>
              <a:ext uri="{FF2B5EF4-FFF2-40B4-BE49-F238E27FC236}">
                <a16:creationId xmlns:a16="http://schemas.microsoft.com/office/drawing/2014/main" id="{1B9DB529-7816-4271-BED2-7E1ECB3443AD}"/>
              </a:ext>
            </a:extLst>
          </p:cNvPr>
          <p:cNvSpPr/>
          <p:nvPr/>
        </p:nvSpPr>
        <p:spPr>
          <a:xfrm>
            <a:off x="9610870" y="1275506"/>
            <a:ext cx="196134" cy="237125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20" name="Rectángulo 319">
            <a:extLst>
              <a:ext uri="{FF2B5EF4-FFF2-40B4-BE49-F238E27FC236}">
                <a16:creationId xmlns:a16="http://schemas.microsoft.com/office/drawing/2014/main" id="{56F3CB40-07F6-4BDC-BA28-7B3CC833E0DB}"/>
              </a:ext>
            </a:extLst>
          </p:cNvPr>
          <p:cNvSpPr/>
          <p:nvPr/>
        </p:nvSpPr>
        <p:spPr>
          <a:xfrm>
            <a:off x="9610870" y="1509473"/>
            <a:ext cx="196134" cy="237125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21" name="Rectángulo 320">
            <a:extLst>
              <a:ext uri="{FF2B5EF4-FFF2-40B4-BE49-F238E27FC236}">
                <a16:creationId xmlns:a16="http://schemas.microsoft.com/office/drawing/2014/main" id="{5104530D-49DB-4632-A7B5-363C93D00D57}"/>
              </a:ext>
            </a:extLst>
          </p:cNvPr>
          <p:cNvSpPr/>
          <p:nvPr/>
        </p:nvSpPr>
        <p:spPr>
          <a:xfrm>
            <a:off x="9807005" y="1275506"/>
            <a:ext cx="196134" cy="237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22" name="Rectángulo 321">
            <a:extLst>
              <a:ext uri="{FF2B5EF4-FFF2-40B4-BE49-F238E27FC236}">
                <a16:creationId xmlns:a16="http://schemas.microsoft.com/office/drawing/2014/main" id="{071D66BD-47DB-44AD-BC28-08D9B6B7D4B8}"/>
              </a:ext>
            </a:extLst>
          </p:cNvPr>
          <p:cNvSpPr/>
          <p:nvPr/>
        </p:nvSpPr>
        <p:spPr>
          <a:xfrm>
            <a:off x="9807005" y="1509473"/>
            <a:ext cx="196134" cy="237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23" name="Rectángulo 322">
            <a:extLst>
              <a:ext uri="{FF2B5EF4-FFF2-40B4-BE49-F238E27FC236}">
                <a16:creationId xmlns:a16="http://schemas.microsoft.com/office/drawing/2014/main" id="{D36E42B7-5219-4197-8F59-D2CF124B3A46}"/>
              </a:ext>
            </a:extLst>
          </p:cNvPr>
          <p:cNvSpPr/>
          <p:nvPr/>
        </p:nvSpPr>
        <p:spPr>
          <a:xfrm>
            <a:off x="9010988" y="2727766"/>
            <a:ext cx="196134" cy="237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24" name="Rectángulo 323">
            <a:extLst>
              <a:ext uri="{FF2B5EF4-FFF2-40B4-BE49-F238E27FC236}">
                <a16:creationId xmlns:a16="http://schemas.microsoft.com/office/drawing/2014/main" id="{D2ADA4E3-DE3B-4E77-87C2-B2789EEA2577}"/>
              </a:ext>
            </a:extLst>
          </p:cNvPr>
          <p:cNvSpPr/>
          <p:nvPr/>
        </p:nvSpPr>
        <p:spPr>
          <a:xfrm>
            <a:off x="9010988" y="2961734"/>
            <a:ext cx="196134" cy="237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25" name="Rectángulo 324">
            <a:extLst>
              <a:ext uri="{FF2B5EF4-FFF2-40B4-BE49-F238E27FC236}">
                <a16:creationId xmlns:a16="http://schemas.microsoft.com/office/drawing/2014/main" id="{EFAB576D-4349-41D0-A368-6249512E9CAF}"/>
              </a:ext>
            </a:extLst>
          </p:cNvPr>
          <p:cNvSpPr/>
          <p:nvPr/>
        </p:nvSpPr>
        <p:spPr>
          <a:xfrm>
            <a:off x="9207122" y="2727766"/>
            <a:ext cx="196134" cy="237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26" name="Rectángulo 325">
            <a:extLst>
              <a:ext uri="{FF2B5EF4-FFF2-40B4-BE49-F238E27FC236}">
                <a16:creationId xmlns:a16="http://schemas.microsoft.com/office/drawing/2014/main" id="{A4CB4906-3ED8-49E0-8234-CD481E6AB0B6}"/>
              </a:ext>
            </a:extLst>
          </p:cNvPr>
          <p:cNvSpPr/>
          <p:nvPr/>
        </p:nvSpPr>
        <p:spPr>
          <a:xfrm>
            <a:off x="9207122" y="2961734"/>
            <a:ext cx="196134" cy="237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27" name="Rectángulo 326">
            <a:extLst>
              <a:ext uri="{FF2B5EF4-FFF2-40B4-BE49-F238E27FC236}">
                <a16:creationId xmlns:a16="http://schemas.microsoft.com/office/drawing/2014/main" id="{90166D51-24A5-40DB-9DCB-978007FA1C97}"/>
              </a:ext>
            </a:extLst>
          </p:cNvPr>
          <p:cNvSpPr/>
          <p:nvPr/>
        </p:nvSpPr>
        <p:spPr>
          <a:xfrm>
            <a:off x="9403257" y="2727766"/>
            <a:ext cx="196134" cy="237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28" name="Rectángulo 327">
            <a:extLst>
              <a:ext uri="{FF2B5EF4-FFF2-40B4-BE49-F238E27FC236}">
                <a16:creationId xmlns:a16="http://schemas.microsoft.com/office/drawing/2014/main" id="{F1C91DB1-A4ED-45EC-A8AA-946BFA53988F}"/>
              </a:ext>
            </a:extLst>
          </p:cNvPr>
          <p:cNvSpPr/>
          <p:nvPr/>
        </p:nvSpPr>
        <p:spPr>
          <a:xfrm>
            <a:off x="9403257" y="2961734"/>
            <a:ext cx="196134" cy="237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29" name="Rectángulo 328">
            <a:extLst>
              <a:ext uri="{FF2B5EF4-FFF2-40B4-BE49-F238E27FC236}">
                <a16:creationId xmlns:a16="http://schemas.microsoft.com/office/drawing/2014/main" id="{1CB7487A-DCAE-4BE3-95F7-B97D9B7BCBDB}"/>
              </a:ext>
            </a:extLst>
          </p:cNvPr>
          <p:cNvSpPr/>
          <p:nvPr/>
        </p:nvSpPr>
        <p:spPr>
          <a:xfrm>
            <a:off x="9599392" y="2727766"/>
            <a:ext cx="196134" cy="237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30" name="Rectángulo 329">
            <a:extLst>
              <a:ext uri="{FF2B5EF4-FFF2-40B4-BE49-F238E27FC236}">
                <a16:creationId xmlns:a16="http://schemas.microsoft.com/office/drawing/2014/main" id="{65E6E6D9-C968-4BCB-9670-A7A37F5A1786}"/>
              </a:ext>
            </a:extLst>
          </p:cNvPr>
          <p:cNvSpPr/>
          <p:nvPr/>
        </p:nvSpPr>
        <p:spPr>
          <a:xfrm>
            <a:off x="9599392" y="2961734"/>
            <a:ext cx="196134" cy="237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31" name="Rectángulo 330">
            <a:extLst>
              <a:ext uri="{FF2B5EF4-FFF2-40B4-BE49-F238E27FC236}">
                <a16:creationId xmlns:a16="http://schemas.microsoft.com/office/drawing/2014/main" id="{1E3D4693-E9EA-4F1B-AD4B-06C4725F94EF}"/>
              </a:ext>
            </a:extLst>
          </p:cNvPr>
          <p:cNvSpPr/>
          <p:nvPr/>
        </p:nvSpPr>
        <p:spPr>
          <a:xfrm>
            <a:off x="9010988" y="3195989"/>
            <a:ext cx="196134" cy="237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33" name="Rectángulo 332">
            <a:extLst>
              <a:ext uri="{FF2B5EF4-FFF2-40B4-BE49-F238E27FC236}">
                <a16:creationId xmlns:a16="http://schemas.microsoft.com/office/drawing/2014/main" id="{3961B3E9-8583-4E16-9507-61F3F13FD8A3}"/>
              </a:ext>
            </a:extLst>
          </p:cNvPr>
          <p:cNvSpPr/>
          <p:nvPr/>
        </p:nvSpPr>
        <p:spPr>
          <a:xfrm>
            <a:off x="9010988" y="3429956"/>
            <a:ext cx="196134" cy="237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34" name="Rectángulo 333">
            <a:extLst>
              <a:ext uri="{FF2B5EF4-FFF2-40B4-BE49-F238E27FC236}">
                <a16:creationId xmlns:a16="http://schemas.microsoft.com/office/drawing/2014/main" id="{7173641E-8630-4447-8EEE-5452DFDE5F8D}"/>
              </a:ext>
            </a:extLst>
          </p:cNvPr>
          <p:cNvSpPr/>
          <p:nvPr/>
        </p:nvSpPr>
        <p:spPr>
          <a:xfrm>
            <a:off x="9207122" y="3195989"/>
            <a:ext cx="196134" cy="237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40" name="Rectángulo 339">
            <a:extLst>
              <a:ext uri="{FF2B5EF4-FFF2-40B4-BE49-F238E27FC236}">
                <a16:creationId xmlns:a16="http://schemas.microsoft.com/office/drawing/2014/main" id="{52F48E1B-F722-46C3-9567-5412A36F762A}"/>
              </a:ext>
            </a:extLst>
          </p:cNvPr>
          <p:cNvSpPr/>
          <p:nvPr/>
        </p:nvSpPr>
        <p:spPr>
          <a:xfrm>
            <a:off x="9207122" y="3429956"/>
            <a:ext cx="196134" cy="237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41" name="Rectángulo 340">
            <a:extLst>
              <a:ext uri="{FF2B5EF4-FFF2-40B4-BE49-F238E27FC236}">
                <a16:creationId xmlns:a16="http://schemas.microsoft.com/office/drawing/2014/main" id="{789CC114-51C4-4B22-83C5-1C1B6243DC4C}"/>
              </a:ext>
            </a:extLst>
          </p:cNvPr>
          <p:cNvSpPr/>
          <p:nvPr/>
        </p:nvSpPr>
        <p:spPr>
          <a:xfrm>
            <a:off x="9403257" y="3195989"/>
            <a:ext cx="196134" cy="237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44" name="Rectángulo 343">
            <a:extLst>
              <a:ext uri="{FF2B5EF4-FFF2-40B4-BE49-F238E27FC236}">
                <a16:creationId xmlns:a16="http://schemas.microsoft.com/office/drawing/2014/main" id="{B481F1C6-4163-404A-88DC-7259A83DCC11}"/>
              </a:ext>
            </a:extLst>
          </p:cNvPr>
          <p:cNvSpPr/>
          <p:nvPr/>
        </p:nvSpPr>
        <p:spPr>
          <a:xfrm>
            <a:off x="9403257" y="3429956"/>
            <a:ext cx="196134" cy="237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45" name="Rectángulo 344">
            <a:extLst>
              <a:ext uri="{FF2B5EF4-FFF2-40B4-BE49-F238E27FC236}">
                <a16:creationId xmlns:a16="http://schemas.microsoft.com/office/drawing/2014/main" id="{B9E8501E-B51C-479C-9046-611FCDA269DB}"/>
              </a:ext>
            </a:extLst>
          </p:cNvPr>
          <p:cNvSpPr/>
          <p:nvPr/>
        </p:nvSpPr>
        <p:spPr>
          <a:xfrm>
            <a:off x="9599392" y="3195989"/>
            <a:ext cx="196134" cy="237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48" name="Rectángulo 347">
            <a:extLst>
              <a:ext uri="{FF2B5EF4-FFF2-40B4-BE49-F238E27FC236}">
                <a16:creationId xmlns:a16="http://schemas.microsoft.com/office/drawing/2014/main" id="{DCE530AE-2939-4C72-A6FC-503A0F0016C6}"/>
              </a:ext>
            </a:extLst>
          </p:cNvPr>
          <p:cNvSpPr/>
          <p:nvPr/>
        </p:nvSpPr>
        <p:spPr>
          <a:xfrm>
            <a:off x="9599392" y="3429956"/>
            <a:ext cx="196134" cy="237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49" name="Rectángulo 348">
            <a:extLst>
              <a:ext uri="{FF2B5EF4-FFF2-40B4-BE49-F238E27FC236}">
                <a16:creationId xmlns:a16="http://schemas.microsoft.com/office/drawing/2014/main" id="{5150E10C-F784-43DC-8F07-E5517E85329B}"/>
              </a:ext>
            </a:extLst>
          </p:cNvPr>
          <p:cNvSpPr/>
          <p:nvPr/>
        </p:nvSpPr>
        <p:spPr>
          <a:xfrm>
            <a:off x="10287460" y="778948"/>
            <a:ext cx="196134" cy="237125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52" name="Rectángulo 351">
            <a:extLst>
              <a:ext uri="{FF2B5EF4-FFF2-40B4-BE49-F238E27FC236}">
                <a16:creationId xmlns:a16="http://schemas.microsoft.com/office/drawing/2014/main" id="{31B25D83-0ED4-4E5B-B8AD-214E2BB321DE}"/>
              </a:ext>
            </a:extLst>
          </p:cNvPr>
          <p:cNvSpPr/>
          <p:nvPr/>
        </p:nvSpPr>
        <p:spPr>
          <a:xfrm>
            <a:off x="10287460" y="1012915"/>
            <a:ext cx="196134" cy="237125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53" name="Rectángulo 352">
            <a:extLst>
              <a:ext uri="{FF2B5EF4-FFF2-40B4-BE49-F238E27FC236}">
                <a16:creationId xmlns:a16="http://schemas.microsoft.com/office/drawing/2014/main" id="{35CA8EBE-3A07-4209-B1CC-3F5ED1A91D09}"/>
              </a:ext>
            </a:extLst>
          </p:cNvPr>
          <p:cNvSpPr/>
          <p:nvPr/>
        </p:nvSpPr>
        <p:spPr>
          <a:xfrm>
            <a:off x="10483595" y="778948"/>
            <a:ext cx="196134" cy="237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54" name="Rectángulo 353">
            <a:extLst>
              <a:ext uri="{FF2B5EF4-FFF2-40B4-BE49-F238E27FC236}">
                <a16:creationId xmlns:a16="http://schemas.microsoft.com/office/drawing/2014/main" id="{CC594056-57B2-468B-9892-230CA35E407C}"/>
              </a:ext>
            </a:extLst>
          </p:cNvPr>
          <p:cNvSpPr/>
          <p:nvPr/>
        </p:nvSpPr>
        <p:spPr>
          <a:xfrm>
            <a:off x="10483595" y="1012915"/>
            <a:ext cx="196134" cy="237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55" name="Rectángulo 354">
            <a:extLst>
              <a:ext uri="{FF2B5EF4-FFF2-40B4-BE49-F238E27FC236}">
                <a16:creationId xmlns:a16="http://schemas.microsoft.com/office/drawing/2014/main" id="{081A517E-2AF3-4C5A-BCF6-B43B7590FA87}"/>
              </a:ext>
            </a:extLst>
          </p:cNvPr>
          <p:cNvSpPr/>
          <p:nvPr/>
        </p:nvSpPr>
        <p:spPr>
          <a:xfrm>
            <a:off x="10679730" y="778948"/>
            <a:ext cx="196134" cy="237125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56" name="Rectángulo 355">
            <a:extLst>
              <a:ext uri="{FF2B5EF4-FFF2-40B4-BE49-F238E27FC236}">
                <a16:creationId xmlns:a16="http://schemas.microsoft.com/office/drawing/2014/main" id="{1B586F2E-6CBE-42A1-B9D6-9A8BEDD3BC46}"/>
              </a:ext>
            </a:extLst>
          </p:cNvPr>
          <p:cNvSpPr/>
          <p:nvPr/>
        </p:nvSpPr>
        <p:spPr>
          <a:xfrm>
            <a:off x="10679730" y="1012915"/>
            <a:ext cx="196134" cy="237125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57" name="Rectángulo 356">
            <a:extLst>
              <a:ext uri="{FF2B5EF4-FFF2-40B4-BE49-F238E27FC236}">
                <a16:creationId xmlns:a16="http://schemas.microsoft.com/office/drawing/2014/main" id="{8C65F26E-D25F-4A5B-BC1C-29E6372B02D2}"/>
              </a:ext>
            </a:extLst>
          </p:cNvPr>
          <p:cNvSpPr/>
          <p:nvPr/>
        </p:nvSpPr>
        <p:spPr>
          <a:xfrm>
            <a:off x="10875865" y="778948"/>
            <a:ext cx="196134" cy="237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58" name="Rectángulo 357">
            <a:extLst>
              <a:ext uri="{FF2B5EF4-FFF2-40B4-BE49-F238E27FC236}">
                <a16:creationId xmlns:a16="http://schemas.microsoft.com/office/drawing/2014/main" id="{9D740805-3732-4E28-8A58-35F4A9787CB8}"/>
              </a:ext>
            </a:extLst>
          </p:cNvPr>
          <p:cNvSpPr/>
          <p:nvPr/>
        </p:nvSpPr>
        <p:spPr>
          <a:xfrm>
            <a:off x="10875865" y="1012915"/>
            <a:ext cx="196134" cy="237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59" name="Rectángulo 358">
            <a:extLst>
              <a:ext uri="{FF2B5EF4-FFF2-40B4-BE49-F238E27FC236}">
                <a16:creationId xmlns:a16="http://schemas.microsoft.com/office/drawing/2014/main" id="{47D5FBEF-6012-4F94-959D-CE1EDD81679A}"/>
              </a:ext>
            </a:extLst>
          </p:cNvPr>
          <p:cNvSpPr/>
          <p:nvPr/>
        </p:nvSpPr>
        <p:spPr>
          <a:xfrm>
            <a:off x="10287460" y="1247171"/>
            <a:ext cx="196134" cy="237125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60" name="Rectángulo 359">
            <a:extLst>
              <a:ext uri="{FF2B5EF4-FFF2-40B4-BE49-F238E27FC236}">
                <a16:creationId xmlns:a16="http://schemas.microsoft.com/office/drawing/2014/main" id="{6825364C-7F9A-4895-9821-A29C4A34EAA2}"/>
              </a:ext>
            </a:extLst>
          </p:cNvPr>
          <p:cNvSpPr/>
          <p:nvPr/>
        </p:nvSpPr>
        <p:spPr>
          <a:xfrm>
            <a:off x="10287460" y="1481138"/>
            <a:ext cx="196134" cy="237125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61" name="Rectángulo 360">
            <a:extLst>
              <a:ext uri="{FF2B5EF4-FFF2-40B4-BE49-F238E27FC236}">
                <a16:creationId xmlns:a16="http://schemas.microsoft.com/office/drawing/2014/main" id="{606680B5-4420-4C53-A319-DA03ED65E3E9}"/>
              </a:ext>
            </a:extLst>
          </p:cNvPr>
          <p:cNvSpPr/>
          <p:nvPr/>
        </p:nvSpPr>
        <p:spPr>
          <a:xfrm>
            <a:off x="10483595" y="1247171"/>
            <a:ext cx="196134" cy="237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62" name="Rectángulo 361">
            <a:extLst>
              <a:ext uri="{FF2B5EF4-FFF2-40B4-BE49-F238E27FC236}">
                <a16:creationId xmlns:a16="http://schemas.microsoft.com/office/drawing/2014/main" id="{07E6CE01-0C91-4AB3-A303-0E53732F0E7A}"/>
              </a:ext>
            </a:extLst>
          </p:cNvPr>
          <p:cNvSpPr/>
          <p:nvPr/>
        </p:nvSpPr>
        <p:spPr>
          <a:xfrm>
            <a:off x="10483595" y="1481138"/>
            <a:ext cx="196134" cy="237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63" name="Rectángulo 362">
            <a:extLst>
              <a:ext uri="{FF2B5EF4-FFF2-40B4-BE49-F238E27FC236}">
                <a16:creationId xmlns:a16="http://schemas.microsoft.com/office/drawing/2014/main" id="{E5010364-E86B-4264-A3FA-D3A932BABE2D}"/>
              </a:ext>
            </a:extLst>
          </p:cNvPr>
          <p:cNvSpPr/>
          <p:nvPr/>
        </p:nvSpPr>
        <p:spPr>
          <a:xfrm>
            <a:off x="10679730" y="1247171"/>
            <a:ext cx="196134" cy="237125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64" name="Rectángulo 363">
            <a:extLst>
              <a:ext uri="{FF2B5EF4-FFF2-40B4-BE49-F238E27FC236}">
                <a16:creationId xmlns:a16="http://schemas.microsoft.com/office/drawing/2014/main" id="{F4317733-A04B-416D-B526-A23ED18A6999}"/>
              </a:ext>
            </a:extLst>
          </p:cNvPr>
          <p:cNvSpPr/>
          <p:nvPr/>
        </p:nvSpPr>
        <p:spPr>
          <a:xfrm>
            <a:off x="10679730" y="1481138"/>
            <a:ext cx="196134" cy="237125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65" name="Rectángulo 364">
            <a:extLst>
              <a:ext uri="{FF2B5EF4-FFF2-40B4-BE49-F238E27FC236}">
                <a16:creationId xmlns:a16="http://schemas.microsoft.com/office/drawing/2014/main" id="{9CEA30A9-8670-426D-882B-3EE653757F0D}"/>
              </a:ext>
            </a:extLst>
          </p:cNvPr>
          <p:cNvSpPr/>
          <p:nvPr/>
        </p:nvSpPr>
        <p:spPr>
          <a:xfrm>
            <a:off x="10875865" y="1247171"/>
            <a:ext cx="196134" cy="237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66" name="Rectángulo 365">
            <a:extLst>
              <a:ext uri="{FF2B5EF4-FFF2-40B4-BE49-F238E27FC236}">
                <a16:creationId xmlns:a16="http://schemas.microsoft.com/office/drawing/2014/main" id="{99260912-7827-432B-B785-B90666A786AB}"/>
              </a:ext>
            </a:extLst>
          </p:cNvPr>
          <p:cNvSpPr/>
          <p:nvPr/>
        </p:nvSpPr>
        <p:spPr>
          <a:xfrm>
            <a:off x="10875865" y="1481138"/>
            <a:ext cx="196134" cy="237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67" name="Rectángulo 366">
            <a:extLst>
              <a:ext uri="{FF2B5EF4-FFF2-40B4-BE49-F238E27FC236}">
                <a16:creationId xmlns:a16="http://schemas.microsoft.com/office/drawing/2014/main" id="{A5AD4758-04E1-434F-B35E-F5AC1C80A10A}"/>
              </a:ext>
            </a:extLst>
          </p:cNvPr>
          <p:cNvSpPr/>
          <p:nvPr/>
        </p:nvSpPr>
        <p:spPr>
          <a:xfrm>
            <a:off x="9795107" y="2728892"/>
            <a:ext cx="196134" cy="237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68" name="Rectángulo 367">
            <a:extLst>
              <a:ext uri="{FF2B5EF4-FFF2-40B4-BE49-F238E27FC236}">
                <a16:creationId xmlns:a16="http://schemas.microsoft.com/office/drawing/2014/main" id="{26BD0E46-3819-4E10-AA8F-30E221480320}"/>
              </a:ext>
            </a:extLst>
          </p:cNvPr>
          <p:cNvSpPr/>
          <p:nvPr/>
        </p:nvSpPr>
        <p:spPr>
          <a:xfrm>
            <a:off x="9795107" y="2962860"/>
            <a:ext cx="196134" cy="237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69" name="Rectángulo 368">
            <a:extLst>
              <a:ext uri="{FF2B5EF4-FFF2-40B4-BE49-F238E27FC236}">
                <a16:creationId xmlns:a16="http://schemas.microsoft.com/office/drawing/2014/main" id="{FCF3C014-4461-430D-BA90-C33B769BE487}"/>
              </a:ext>
            </a:extLst>
          </p:cNvPr>
          <p:cNvSpPr/>
          <p:nvPr/>
        </p:nvSpPr>
        <p:spPr>
          <a:xfrm>
            <a:off x="9991242" y="2728892"/>
            <a:ext cx="196134" cy="237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70" name="Rectángulo 369">
            <a:extLst>
              <a:ext uri="{FF2B5EF4-FFF2-40B4-BE49-F238E27FC236}">
                <a16:creationId xmlns:a16="http://schemas.microsoft.com/office/drawing/2014/main" id="{39CE1B11-C953-418C-B2C8-180C4A7BAF31}"/>
              </a:ext>
            </a:extLst>
          </p:cNvPr>
          <p:cNvSpPr/>
          <p:nvPr/>
        </p:nvSpPr>
        <p:spPr>
          <a:xfrm>
            <a:off x="9991242" y="2962860"/>
            <a:ext cx="196134" cy="237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71" name="Rectángulo 370">
            <a:extLst>
              <a:ext uri="{FF2B5EF4-FFF2-40B4-BE49-F238E27FC236}">
                <a16:creationId xmlns:a16="http://schemas.microsoft.com/office/drawing/2014/main" id="{F1535FB8-A483-4513-87EC-303CFD0149EA}"/>
              </a:ext>
            </a:extLst>
          </p:cNvPr>
          <p:cNvSpPr/>
          <p:nvPr/>
        </p:nvSpPr>
        <p:spPr>
          <a:xfrm>
            <a:off x="9795107" y="3197115"/>
            <a:ext cx="196134" cy="237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72" name="Rectángulo 371">
            <a:extLst>
              <a:ext uri="{FF2B5EF4-FFF2-40B4-BE49-F238E27FC236}">
                <a16:creationId xmlns:a16="http://schemas.microsoft.com/office/drawing/2014/main" id="{C650A4B0-5A71-4E88-9866-D3FE59A3EBE8}"/>
              </a:ext>
            </a:extLst>
          </p:cNvPr>
          <p:cNvSpPr/>
          <p:nvPr/>
        </p:nvSpPr>
        <p:spPr>
          <a:xfrm>
            <a:off x="9795107" y="3431082"/>
            <a:ext cx="196134" cy="237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73" name="Rectángulo 372">
            <a:extLst>
              <a:ext uri="{FF2B5EF4-FFF2-40B4-BE49-F238E27FC236}">
                <a16:creationId xmlns:a16="http://schemas.microsoft.com/office/drawing/2014/main" id="{7A316EC2-4E8F-497D-A4CC-8D2A11BF0977}"/>
              </a:ext>
            </a:extLst>
          </p:cNvPr>
          <p:cNvSpPr/>
          <p:nvPr/>
        </p:nvSpPr>
        <p:spPr>
          <a:xfrm>
            <a:off x="9991242" y="3197115"/>
            <a:ext cx="196134" cy="237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sp>
        <p:nvSpPr>
          <p:cNvPr id="374" name="Rectángulo 373">
            <a:extLst>
              <a:ext uri="{FF2B5EF4-FFF2-40B4-BE49-F238E27FC236}">
                <a16:creationId xmlns:a16="http://schemas.microsoft.com/office/drawing/2014/main" id="{947E2B40-4920-4B7E-B7C5-4B60F37F716B}"/>
              </a:ext>
            </a:extLst>
          </p:cNvPr>
          <p:cNvSpPr/>
          <p:nvPr/>
        </p:nvSpPr>
        <p:spPr>
          <a:xfrm>
            <a:off x="9991242" y="3431082"/>
            <a:ext cx="196134" cy="237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cxnSp>
        <p:nvCxnSpPr>
          <p:cNvPr id="375" name="Conector recto de flecha 374">
            <a:extLst>
              <a:ext uri="{FF2B5EF4-FFF2-40B4-BE49-F238E27FC236}">
                <a16:creationId xmlns:a16="http://schemas.microsoft.com/office/drawing/2014/main" id="{B57E15D9-919C-4169-8052-10D40560CB04}"/>
              </a:ext>
            </a:extLst>
          </p:cNvPr>
          <p:cNvCxnSpPr>
            <a:cxnSpLocks/>
          </p:cNvCxnSpPr>
          <p:nvPr/>
        </p:nvCxnSpPr>
        <p:spPr>
          <a:xfrm>
            <a:off x="5202385" y="2095046"/>
            <a:ext cx="0" cy="55904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Conector recto de flecha 375">
            <a:extLst>
              <a:ext uri="{FF2B5EF4-FFF2-40B4-BE49-F238E27FC236}">
                <a16:creationId xmlns:a16="http://schemas.microsoft.com/office/drawing/2014/main" id="{0E24089B-81B6-405D-B41D-59C1EEACF777}"/>
              </a:ext>
            </a:extLst>
          </p:cNvPr>
          <p:cNvCxnSpPr>
            <a:cxnSpLocks/>
          </p:cNvCxnSpPr>
          <p:nvPr/>
        </p:nvCxnSpPr>
        <p:spPr>
          <a:xfrm>
            <a:off x="9626089" y="2103466"/>
            <a:ext cx="0" cy="55904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" name="Forma libre: forma 334">
            <a:extLst>
              <a:ext uri="{FF2B5EF4-FFF2-40B4-BE49-F238E27FC236}">
                <a16:creationId xmlns:a16="http://schemas.microsoft.com/office/drawing/2014/main" id="{AF8399D7-3F1B-4A2F-AA2C-18AC21F09791}"/>
              </a:ext>
            </a:extLst>
          </p:cNvPr>
          <p:cNvSpPr/>
          <p:nvPr/>
        </p:nvSpPr>
        <p:spPr>
          <a:xfrm>
            <a:off x="471579" y="4675709"/>
            <a:ext cx="2772963" cy="1611153"/>
          </a:xfrm>
          <a:custGeom>
            <a:avLst/>
            <a:gdLst>
              <a:gd name="connsiteX0" fmla="*/ 0 w 3521676"/>
              <a:gd name="connsiteY0" fmla="*/ 2100650 h 2196117"/>
              <a:gd name="connsiteX1" fmla="*/ 1149179 w 3521676"/>
              <a:gd name="connsiteY1" fmla="*/ 1940012 h 2196117"/>
              <a:gd name="connsiteX2" fmla="*/ 1878227 w 3521676"/>
              <a:gd name="connsiteY2" fmla="*/ 1 h 2196117"/>
              <a:gd name="connsiteX3" fmla="*/ 2533135 w 3521676"/>
              <a:gd name="connsiteY3" fmla="*/ 1952369 h 2196117"/>
              <a:gd name="connsiteX4" fmla="*/ 3521676 w 3521676"/>
              <a:gd name="connsiteY4" fmla="*/ 2100650 h 219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1676" h="2196117">
                <a:moveTo>
                  <a:pt x="0" y="2100650"/>
                </a:moveTo>
                <a:cubicBezTo>
                  <a:pt x="418070" y="2195385"/>
                  <a:pt x="836141" y="2290120"/>
                  <a:pt x="1149179" y="1940012"/>
                </a:cubicBezTo>
                <a:cubicBezTo>
                  <a:pt x="1462217" y="1589904"/>
                  <a:pt x="1647568" y="-2058"/>
                  <a:pt x="1878227" y="1"/>
                </a:cubicBezTo>
                <a:cubicBezTo>
                  <a:pt x="2108886" y="2060"/>
                  <a:pt x="2259227" y="1602261"/>
                  <a:pt x="2533135" y="1952369"/>
                </a:cubicBezTo>
                <a:cubicBezTo>
                  <a:pt x="2807043" y="2302477"/>
                  <a:pt x="3164359" y="2201563"/>
                  <a:pt x="3521676" y="2100650"/>
                </a:cubicBezTo>
              </a:path>
            </a:pathLst>
          </a:custGeom>
          <a:noFill/>
          <a:ln w="57150">
            <a:solidFill>
              <a:srgbClr val="FF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04" name="Conector recto de flecha 203">
            <a:extLst>
              <a:ext uri="{FF2B5EF4-FFF2-40B4-BE49-F238E27FC236}">
                <a16:creationId xmlns:a16="http://schemas.microsoft.com/office/drawing/2014/main" id="{1E632C0D-B5B0-4F83-B243-832F1F56233E}"/>
              </a:ext>
            </a:extLst>
          </p:cNvPr>
          <p:cNvCxnSpPr>
            <a:cxnSpLocks/>
          </p:cNvCxnSpPr>
          <p:nvPr/>
        </p:nvCxnSpPr>
        <p:spPr>
          <a:xfrm flipV="1">
            <a:off x="458026" y="4497871"/>
            <a:ext cx="0" cy="184346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ector recto de flecha 204">
            <a:extLst>
              <a:ext uri="{FF2B5EF4-FFF2-40B4-BE49-F238E27FC236}">
                <a16:creationId xmlns:a16="http://schemas.microsoft.com/office/drawing/2014/main" id="{B432BE82-C3D4-42EC-8F91-5F950699042C}"/>
              </a:ext>
            </a:extLst>
          </p:cNvPr>
          <p:cNvCxnSpPr>
            <a:cxnSpLocks/>
          </p:cNvCxnSpPr>
          <p:nvPr/>
        </p:nvCxnSpPr>
        <p:spPr>
          <a:xfrm flipV="1">
            <a:off x="356057" y="6259983"/>
            <a:ext cx="3090756" cy="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119">
            <a:extLst>
              <a:ext uri="{FF2B5EF4-FFF2-40B4-BE49-F238E27FC236}">
                <a16:creationId xmlns:a16="http://schemas.microsoft.com/office/drawing/2014/main" id="{83CEDEEC-199E-CFA5-E92A-B6FCCACC6C07}"/>
              </a:ext>
            </a:extLst>
          </p:cNvPr>
          <p:cNvSpPr/>
          <p:nvPr/>
        </p:nvSpPr>
        <p:spPr>
          <a:xfrm rot="7030039">
            <a:off x="1874864" y="4632447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6" name="TextBox 5">
                <a:extLst>
                  <a:ext uri="{FF2B5EF4-FFF2-40B4-BE49-F238E27FC236}">
                    <a16:creationId xmlns:a16="http://schemas.microsoft.com/office/drawing/2014/main" id="{E0E0C87D-C42B-4F60-809A-FE151B6C2827}"/>
                  </a:ext>
                </a:extLst>
              </p:cNvPr>
              <p:cNvSpPr txBox="1"/>
              <p:nvPr/>
            </p:nvSpPr>
            <p:spPr>
              <a:xfrm>
                <a:off x="1074284" y="4030295"/>
                <a:ext cx="1597034" cy="2932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𝑲</m:t>
                      </m:r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=</m:t>
                      </m:r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𝟎</m:t>
                      </m:r>
                    </m:oMath>
                  </m:oMathPara>
                </a14:m>
                <a:endParaRPr lang="en-CO" sz="2800" dirty="0"/>
              </a:p>
            </p:txBody>
          </p:sp>
        </mc:Choice>
        <mc:Fallback xmlns="">
          <p:sp>
            <p:nvSpPr>
              <p:cNvPr id="336" name="TextBox 5">
                <a:extLst>
                  <a:ext uri="{FF2B5EF4-FFF2-40B4-BE49-F238E27FC236}">
                    <a16:creationId xmlns:a16="http://schemas.microsoft.com/office/drawing/2014/main" id="{E0E0C87D-C42B-4F60-809A-FE151B6C2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284" y="4030295"/>
                <a:ext cx="1597034" cy="293256"/>
              </a:xfrm>
              <a:prstGeom prst="rect">
                <a:avLst/>
              </a:prstGeom>
              <a:blipFill>
                <a:blip r:embed="rId18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7" name="Forma libre: forma 336">
            <a:extLst>
              <a:ext uri="{FF2B5EF4-FFF2-40B4-BE49-F238E27FC236}">
                <a16:creationId xmlns:a16="http://schemas.microsoft.com/office/drawing/2014/main" id="{AF0302FD-4C67-4E82-8537-EA6A13300970}"/>
              </a:ext>
            </a:extLst>
          </p:cNvPr>
          <p:cNvSpPr/>
          <p:nvPr/>
        </p:nvSpPr>
        <p:spPr>
          <a:xfrm>
            <a:off x="3802701" y="4675709"/>
            <a:ext cx="2496030" cy="1611153"/>
          </a:xfrm>
          <a:custGeom>
            <a:avLst/>
            <a:gdLst>
              <a:gd name="connsiteX0" fmla="*/ 0 w 3521676"/>
              <a:gd name="connsiteY0" fmla="*/ 2100650 h 2196117"/>
              <a:gd name="connsiteX1" fmla="*/ 1149179 w 3521676"/>
              <a:gd name="connsiteY1" fmla="*/ 1940012 h 2196117"/>
              <a:gd name="connsiteX2" fmla="*/ 1878227 w 3521676"/>
              <a:gd name="connsiteY2" fmla="*/ 1 h 2196117"/>
              <a:gd name="connsiteX3" fmla="*/ 2533135 w 3521676"/>
              <a:gd name="connsiteY3" fmla="*/ 1952369 h 2196117"/>
              <a:gd name="connsiteX4" fmla="*/ 3521676 w 3521676"/>
              <a:gd name="connsiteY4" fmla="*/ 2100650 h 219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1676" h="2196117">
                <a:moveTo>
                  <a:pt x="0" y="2100650"/>
                </a:moveTo>
                <a:cubicBezTo>
                  <a:pt x="418070" y="2195385"/>
                  <a:pt x="836141" y="2290120"/>
                  <a:pt x="1149179" y="1940012"/>
                </a:cubicBezTo>
                <a:cubicBezTo>
                  <a:pt x="1462217" y="1589904"/>
                  <a:pt x="1647568" y="-2058"/>
                  <a:pt x="1878227" y="1"/>
                </a:cubicBezTo>
                <a:cubicBezTo>
                  <a:pt x="2108886" y="2060"/>
                  <a:pt x="2259227" y="1602261"/>
                  <a:pt x="2533135" y="1952369"/>
                </a:cubicBezTo>
                <a:cubicBezTo>
                  <a:pt x="2807043" y="2302477"/>
                  <a:pt x="3164359" y="2201563"/>
                  <a:pt x="3521676" y="2100650"/>
                </a:cubicBezTo>
              </a:path>
            </a:pathLst>
          </a:custGeom>
          <a:noFill/>
          <a:ln w="57150">
            <a:solidFill>
              <a:srgbClr val="FF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338" name="Conector recto de flecha 337">
            <a:extLst>
              <a:ext uri="{FF2B5EF4-FFF2-40B4-BE49-F238E27FC236}">
                <a16:creationId xmlns:a16="http://schemas.microsoft.com/office/drawing/2014/main" id="{87544368-343F-436A-929C-E9EF83152DC8}"/>
              </a:ext>
            </a:extLst>
          </p:cNvPr>
          <p:cNvCxnSpPr>
            <a:cxnSpLocks/>
          </p:cNvCxnSpPr>
          <p:nvPr/>
        </p:nvCxnSpPr>
        <p:spPr>
          <a:xfrm flipV="1">
            <a:off x="3789147" y="4497871"/>
            <a:ext cx="0" cy="184346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Conector recto de flecha 338">
            <a:extLst>
              <a:ext uri="{FF2B5EF4-FFF2-40B4-BE49-F238E27FC236}">
                <a16:creationId xmlns:a16="http://schemas.microsoft.com/office/drawing/2014/main" id="{DBB73BAE-AC51-4253-BCB4-E7B7A322058D}"/>
              </a:ext>
            </a:extLst>
          </p:cNvPr>
          <p:cNvCxnSpPr>
            <a:cxnSpLocks/>
          </p:cNvCxnSpPr>
          <p:nvPr/>
        </p:nvCxnSpPr>
        <p:spPr>
          <a:xfrm flipV="1">
            <a:off x="3687177" y="6259983"/>
            <a:ext cx="3090756" cy="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3" name="TextBox 5">
                <a:extLst>
                  <a:ext uri="{FF2B5EF4-FFF2-40B4-BE49-F238E27FC236}">
                    <a16:creationId xmlns:a16="http://schemas.microsoft.com/office/drawing/2014/main" id="{30542037-5D7E-4E1C-B87C-38396B5C4637}"/>
                  </a:ext>
                </a:extLst>
              </p:cNvPr>
              <p:cNvSpPr txBox="1"/>
              <p:nvPr/>
            </p:nvSpPr>
            <p:spPr>
              <a:xfrm>
                <a:off x="4491292" y="4014645"/>
                <a:ext cx="159703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𝑲</m:t>
                      </m:r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=</m:t>
                      </m:r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𝟏</m:t>
                      </m:r>
                    </m:oMath>
                  </m:oMathPara>
                </a14:m>
                <a:endParaRPr lang="en-CO" sz="2800" dirty="0"/>
              </a:p>
            </p:txBody>
          </p:sp>
        </mc:Choice>
        <mc:Fallback xmlns="">
          <p:sp>
            <p:nvSpPr>
              <p:cNvPr id="343" name="TextBox 5">
                <a:extLst>
                  <a:ext uri="{FF2B5EF4-FFF2-40B4-BE49-F238E27FC236}">
                    <a16:creationId xmlns:a16="http://schemas.microsoft.com/office/drawing/2014/main" id="{30542037-5D7E-4E1C-B87C-38396B5C4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292" y="4014645"/>
                <a:ext cx="159703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6" name="Elipse 119">
            <a:extLst>
              <a:ext uri="{FF2B5EF4-FFF2-40B4-BE49-F238E27FC236}">
                <a16:creationId xmlns:a16="http://schemas.microsoft.com/office/drawing/2014/main" id="{DA3EEBD7-32B5-4240-9B48-2B193CB05DB0}"/>
              </a:ext>
            </a:extLst>
          </p:cNvPr>
          <p:cNvSpPr/>
          <p:nvPr/>
        </p:nvSpPr>
        <p:spPr>
          <a:xfrm rot="7030039">
            <a:off x="4797943" y="5345806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7" name="Elipse 119">
            <a:extLst>
              <a:ext uri="{FF2B5EF4-FFF2-40B4-BE49-F238E27FC236}">
                <a16:creationId xmlns:a16="http://schemas.microsoft.com/office/drawing/2014/main" id="{196656CE-F298-4FC4-BA73-BDDC169BF67A}"/>
              </a:ext>
            </a:extLst>
          </p:cNvPr>
          <p:cNvSpPr/>
          <p:nvPr/>
        </p:nvSpPr>
        <p:spPr>
          <a:xfrm rot="7030039">
            <a:off x="5310919" y="5345806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0" name="Forma libre: forma 349">
            <a:extLst>
              <a:ext uri="{FF2B5EF4-FFF2-40B4-BE49-F238E27FC236}">
                <a16:creationId xmlns:a16="http://schemas.microsoft.com/office/drawing/2014/main" id="{D0D13FCE-B7D2-4946-9346-F6EB3FC188FD}"/>
              </a:ext>
            </a:extLst>
          </p:cNvPr>
          <p:cNvSpPr/>
          <p:nvPr/>
        </p:nvSpPr>
        <p:spPr>
          <a:xfrm>
            <a:off x="8178119" y="4618169"/>
            <a:ext cx="3090756" cy="1611153"/>
          </a:xfrm>
          <a:custGeom>
            <a:avLst/>
            <a:gdLst>
              <a:gd name="connsiteX0" fmla="*/ 0 w 3521676"/>
              <a:gd name="connsiteY0" fmla="*/ 2100650 h 2196117"/>
              <a:gd name="connsiteX1" fmla="*/ 1149179 w 3521676"/>
              <a:gd name="connsiteY1" fmla="*/ 1940012 h 2196117"/>
              <a:gd name="connsiteX2" fmla="*/ 1878227 w 3521676"/>
              <a:gd name="connsiteY2" fmla="*/ 1 h 2196117"/>
              <a:gd name="connsiteX3" fmla="*/ 2533135 w 3521676"/>
              <a:gd name="connsiteY3" fmla="*/ 1952369 h 2196117"/>
              <a:gd name="connsiteX4" fmla="*/ 3521676 w 3521676"/>
              <a:gd name="connsiteY4" fmla="*/ 2100650 h 219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1676" h="2196117">
                <a:moveTo>
                  <a:pt x="0" y="2100650"/>
                </a:moveTo>
                <a:cubicBezTo>
                  <a:pt x="418070" y="2195385"/>
                  <a:pt x="836141" y="2290120"/>
                  <a:pt x="1149179" y="1940012"/>
                </a:cubicBezTo>
                <a:cubicBezTo>
                  <a:pt x="1462217" y="1589904"/>
                  <a:pt x="1647568" y="-2058"/>
                  <a:pt x="1878227" y="1"/>
                </a:cubicBezTo>
                <a:cubicBezTo>
                  <a:pt x="2108886" y="2060"/>
                  <a:pt x="2259227" y="1602261"/>
                  <a:pt x="2533135" y="1952369"/>
                </a:cubicBezTo>
                <a:cubicBezTo>
                  <a:pt x="2807043" y="2302477"/>
                  <a:pt x="3164359" y="2201563"/>
                  <a:pt x="3521676" y="2100650"/>
                </a:cubicBezTo>
              </a:path>
            </a:pathLst>
          </a:custGeom>
          <a:noFill/>
          <a:ln w="57150">
            <a:solidFill>
              <a:srgbClr val="FF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351" name="Conector recto de flecha 350">
            <a:extLst>
              <a:ext uri="{FF2B5EF4-FFF2-40B4-BE49-F238E27FC236}">
                <a16:creationId xmlns:a16="http://schemas.microsoft.com/office/drawing/2014/main" id="{B4E800F3-D060-49B4-868F-5D514E4FE678}"/>
              </a:ext>
            </a:extLst>
          </p:cNvPr>
          <p:cNvCxnSpPr>
            <a:cxnSpLocks/>
          </p:cNvCxnSpPr>
          <p:nvPr/>
        </p:nvCxnSpPr>
        <p:spPr>
          <a:xfrm flipV="1">
            <a:off x="8281956" y="4440331"/>
            <a:ext cx="0" cy="184346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Conector recto de flecha 376">
            <a:extLst>
              <a:ext uri="{FF2B5EF4-FFF2-40B4-BE49-F238E27FC236}">
                <a16:creationId xmlns:a16="http://schemas.microsoft.com/office/drawing/2014/main" id="{359A307D-854D-4436-8021-B917DC070D17}"/>
              </a:ext>
            </a:extLst>
          </p:cNvPr>
          <p:cNvCxnSpPr>
            <a:cxnSpLocks/>
          </p:cNvCxnSpPr>
          <p:nvPr/>
        </p:nvCxnSpPr>
        <p:spPr>
          <a:xfrm flipV="1">
            <a:off x="8179986" y="6202443"/>
            <a:ext cx="3090756" cy="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" name="Elipse 119">
            <a:extLst>
              <a:ext uri="{FF2B5EF4-FFF2-40B4-BE49-F238E27FC236}">
                <a16:creationId xmlns:a16="http://schemas.microsoft.com/office/drawing/2014/main" id="{4B44EF3B-5E7F-4B25-A07A-9DEBE19C1302}"/>
              </a:ext>
            </a:extLst>
          </p:cNvPr>
          <p:cNvSpPr/>
          <p:nvPr/>
        </p:nvSpPr>
        <p:spPr>
          <a:xfrm rot="7030039">
            <a:off x="9752352" y="4580965"/>
            <a:ext cx="60532" cy="708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9" name="TextBox 5">
                <a:extLst>
                  <a:ext uri="{FF2B5EF4-FFF2-40B4-BE49-F238E27FC236}">
                    <a16:creationId xmlns:a16="http://schemas.microsoft.com/office/drawing/2014/main" id="{D8DF56FB-1FA7-4934-9B6C-3C86D57974D8}"/>
                  </a:ext>
                </a:extLst>
              </p:cNvPr>
              <p:cNvSpPr txBox="1"/>
              <p:nvPr/>
            </p:nvSpPr>
            <p:spPr>
              <a:xfrm>
                <a:off x="8984101" y="3957105"/>
                <a:ext cx="159703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𝑲</m:t>
                      </m:r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=</m:t>
                      </m:r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𝟐</m:t>
                      </m:r>
                    </m:oMath>
                  </m:oMathPara>
                </a14:m>
                <a:endParaRPr lang="en-CO" sz="2800" dirty="0"/>
              </a:p>
            </p:txBody>
          </p:sp>
        </mc:Choice>
        <mc:Fallback xmlns="">
          <p:sp>
            <p:nvSpPr>
              <p:cNvPr id="379" name="TextBox 5">
                <a:extLst>
                  <a:ext uri="{FF2B5EF4-FFF2-40B4-BE49-F238E27FC236}">
                    <a16:creationId xmlns:a16="http://schemas.microsoft.com/office/drawing/2014/main" id="{D8DF56FB-1FA7-4934-9B6C-3C86D5797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4101" y="3957105"/>
                <a:ext cx="1597034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0" name="Elipse 119">
            <a:extLst>
              <a:ext uri="{FF2B5EF4-FFF2-40B4-BE49-F238E27FC236}">
                <a16:creationId xmlns:a16="http://schemas.microsoft.com/office/drawing/2014/main" id="{868FC100-C4AC-48E7-A963-2640EF73205B}"/>
              </a:ext>
            </a:extLst>
          </p:cNvPr>
          <p:cNvSpPr/>
          <p:nvPr/>
        </p:nvSpPr>
        <p:spPr>
          <a:xfrm rot="7030039">
            <a:off x="9406864" y="5288266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1" name="Elipse 119">
            <a:extLst>
              <a:ext uri="{FF2B5EF4-FFF2-40B4-BE49-F238E27FC236}">
                <a16:creationId xmlns:a16="http://schemas.microsoft.com/office/drawing/2014/main" id="{72392A21-6A38-48C2-A80C-986CD406E4C3}"/>
              </a:ext>
            </a:extLst>
          </p:cNvPr>
          <p:cNvSpPr/>
          <p:nvPr/>
        </p:nvSpPr>
        <p:spPr>
          <a:xfrm rot="7030039">
            <a:off x="10050470" y="5288266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2" name="Elipse 119">
            <a:extLst>
              <a:ext uri="{FF2B5EF4-FFF2-40B4-BE49-F238E27FC236}">
                <a16:creationId xmlns:a16="http://schemas.microsoft.com/office/drawing/2014/main" id="{A749B32E-C48B-400A-AA22-D6C555A0201E}"/>
              </a:ext>
            </a:extLst>
          </p:cNvPr>
          <p:cNvSpPr/>
          <p:nvPr/>
        </p:nvSpPr>
        <p:spPr>
          <a:xfrm rot="7030039">
            <a:off x="9733137" y="4536808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84CDF0ED-E66C-44CD-897E-06E9A2786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Particle Setector School UNIANDES - HEP Uniandes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AD2AFAE1-E1BF-4922-A9A0-D99DFC4EE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1AEA-7BC8-4FCE-9F28-87B06525D751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4421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ángulo 3">
            <a:extLst>
              <a:ext uri="{FF2B5EF4-FFF2-40B4-BE49-F238E27FC236}">
                <a16:creationId xmlns:a16="http://schemas.microsoft.com/office/drawing/2014/main" id="{42A6C207-C32F-8E4E-681F-8DEDEEB76AB1}"/>
              </a:ext>
            </a:extLst>
          </p:cNvPr>
          <p:cNvSpPr/>
          <p:nvPr/>
        </p:nvSpPr>
        <p:spPr>
          <a:xfrm>
            <a:off x="-135255" y="-171450"/>
            <a:ext cx="12462510" cy="12820650"/>
          </a:xfrm>
          <a:prstGeom prst="rect">
            <a:avLst/>
          </a:prstGeom>
          <a:solidFill>
            <a:srgbClr val="071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925315-E98D-E128-75FE-028B69027154}"/>
                  </a:ext>
                </a:extLst>
              </p:cNvPr>
              <p:cNvSpPr txBox="1"/>
              <p:nvPr/>
            </p:nvSpPr>
            <p:spPr>
              <a:xfrm>
                <a:off x="17020468" y="3856098"/>
                <a:ext cx="7614460" cy="1365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𝒓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𝒇𝒂𝒓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sz="2800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2⋅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800" b="0" i="1" smtClean="0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  <m:t>,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800" b="0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𝜆</m:t>
                                      </m:r>
                                      <m:f>
                                        <m:fPr>
                                          <m:ctrlPr>
                                            <a:rPr lang="en-US" sz="2800" b="0" i="1" smtClean="0">
                                              <a:solidFill>
                                                <a:srgbClr val="E7EBEC"/>
                                              </a:solidFill>
                                              <a:latin typeface="Cambria Math" panose="02040503050406030204" pitchFamily="18" charset="0"/>
                                              <a:cs typeface="Mongolian Baiti" panose="03000500000000000000" pitchFamily="66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800" b="0" i="1" smtClean="0">
                                                  <a:solidFill>
                                                    <a:srgbClr val="E7EBEC"/>
                                                  </a:solidFill>
                                                  <a:latin typeface="Cambria Math" panose="02040503050406030204" pitchFamily="18" charset="0"/>
                                                  <a:cs typeface="Mongolian Baiti" panose="03000500000000000000" pitchFamily="66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0" i="1" smtClean="0">
                                                  <a:solidFill>
                                                    <a:srgbClr val="E7EBEC"/>
                                                  </a:solidFill>
                                                  <a:latin typeface="Cambria Math" panose="02040503050406030204" pitchFamily="18" charset="0"/>
                                                  <a:cs typeface="Mongolian Baiti" panose="03000500000000000000" pitchFamily="66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0" i="1" smtClean="0">
                                                  <a:solidFill>
                                                    <a:srgbClr val="E7EBEC"/>
                                                  </a:solidFill>
                                                  <a:latin typeface="Cambria Math" panose="02040503050406030204" pitchFamily="18" charset="0"/>
                                                  <a:cs typeface="Mongolian Baiti" panose="03000500000000000000" pitchFamily="66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2800" b="0" i="1" smtClean="0">
                                              <a:solidFill>
                                                <a:srgbClr val="E7EBEC"/>
                                              </a:solidFill>
                                              <a:latin typeface="Cambria Math" panose="02040503050406030204" pitchFamily="18" charset="0"/>
                                              <a:cs typeface="Mongolian Baiti" panose="03000500000000000000" pitchFamily="66" charset="0"/>
                                            </a:rPr>
                                            <m:t>𝑀</m:t>
                                          </m:r>
                                        </m:den>
                                      </m:f>
                                    </m:e>
                                  </m:rad>
                                </m:e>
                              </m:d>
                            </m:e>
                          </m:func>
                          <m:r>
                            <a:rPr lang="en-US" sz="2800" b="0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b="1" i="1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1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𝚫</m:t>
                                      </m:r>
                                      <m:r>
                                        <a:rPr lang="en-US" sz="2800" b="1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 </m:t>
                                      </m:r>
                                      <m:r>
                                        <a:rPr lang="en-US" sz="2800" b="1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𝐱</m:t>
                                      </m:r>
                                    </m:num>
                                    <m:den>
                                      <m:r>
                                        <a:rPr lang="en-US" sz="2800" b="1" i="1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𝑴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CO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925315-E98D-E128-75FE-028B69027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0468" y="3856098"/>
                <a:ext cx="7614460" cy="13653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58">
                <a:extLst>
                  <a:ext uri="{FF2B5EF4-FFF2-40B4-BE49-F238E27FC236}">
                    <a16:creationId xmlns:a16="http://schemas.microsoft.com/office/drawing/2014/main" id="{964C30AF-9782-D41D-49A8-07E48D48FC61}"/>
                  </a:ext>
                </a:extLst>
              </p:cNvPr>
              <p:cNvSpPr txBox="1"/>
              <p:nvPr/>
            </p:nvSpPr>
            <p:spPr>
              <a:xfrm>
                <a:off x="15703286" y="3119521"/>
                <a:ext cx="53603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3200" b="1" dirty="0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Far </a:t>
                </a:r>
                <a:r>
                  <a:rPr lang="es-CO" sz="3200" b="1" dirty="0" err="1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field</a:t>
                </a:r>
                <a:r>
                  <a:rPr lang="es-CO" sz="3200" b="1" dirty="0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E7EBEC"/>
                        </a:solidFill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𝐅</m:t>
                    </m:r>
                    <m:r>
                      <a:rPr lang="en-US" sz="3200" b="1" i="0" smtClean="0">
                        <a:solidFill>
                          <a:srgbClr val="E7EBEC"/>
                        </a:solidFill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≫</m:t>
                    </m:r>
                    <m:r>
                      <a:rPr lang="en-US" sz="3200" b="1" i="1" smtClean="0">
                        <a:solidFill>
                          <a:srgbClr val="E7EBEC"/>
                        </a:solidFill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𝟏</m:t>
                    </m:r>
                  </m:oMath>
                </a14:m>
                <a:endParaRPr lang="es-CO" sz="3200" b="1" dirty="0">
                  <a:solidFill>
                    <a:srgbClr val="E7EBEC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endParaRPr>
              </a:p>
            </p:txBody>
          </p:sp>
        </mc:Choice>
        <mc:Fallback xmlns="">
          <p:sp>
            <p:nvSpPr>
              <p:cNvPr id="7" name="CuadroTexto 58">
                <a:extLst>
                  <a:ext uri="{FF2B5EF4-FFF2-40B4-BE49-F238E27FC236}">
                    <a16:creationId xmlns:a16="http://schemas.microsoft.com/office/drawing/2014/main" id="{964C30AF-9782-D41D-49A8-07E48D48F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3286" y="3119521"/>
                <a:ext cx="5360311" cy="584775"/>
              </a:xfrm>
              <a:prstGeom prst="rect">
                <a:avLst/>
              </a:prstGeom>
              <a:blipFill>
                <a:blip r:embed="rId3"/>
                <a:stretch>
                  <a:fillRect l="-2958" t="-12500" b="-34375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upo 38">
            <a:extLst>
              <a:ext uri="{FF2B5EF4-FFF2-40B4-BE49-F238E27FC236}">
                <a16:creationId xmlns:a16="http://schemas.microsoft.com/office/drawing/2014/main" id="{D68E2D27-60B1-4234-9809-A7D16049D228}"/>
              </a:ext>
            </a:extLst>
          </p:cNvPr>
          <p:cNvGrpSpPr/>
          <p:nvPr/>
        </p:nvGrpSpPr>
        <p:grpSpPr>
          <a:xfrm>
            <a:off x="5581650" y="-9372600"/>
            <a:ext cx="4838700" cy="914400"/>
            <a:chOff x="0" y="0"/>
            <a:chExt cx="4572000" cy="6037243"/>
          </a:xfrm>
        </p:grpSpPr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EDE01D70-5EA4-415C-B7BD-6073AAB4F843}"/>
                </a:ext>
              </a:extLst>
            </p:cNvPr>
            <p:cNvSpPr/>
            <p:nvPr/>
          </p:nvSpPr>
          <p:spPr>
            <a:xfrm>
              <a:off x="0" y="0"/>
              <a:ext cx="914400" cy="6037243"/>
            </a:xfrm>
            <a:prstGeom prst="rect">
              <a:avLst/>
            </a:prstGeom>
            <a:solidFill>
              <a:srgbClr val="E7EB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21754438-880A-448F-9EB4-AECCE03C9F63}"/>
                </a:ext>
              </a:extLst>
            </p:cNvPr>
            <p:cNvSpPr/>
            <p:nvPr/>
          </p:nvSpPr>
          <p:spPr>
            <a:xfrm>
              <a:off x="914400" y="0"/>
              <a:ext cx="914400" cy="6037243"/>
            </a:xfrm>
            <a:prstGeom prst="rect">
              <a:avLst/>
            </a:prstGeom>
            <a:solidFill>
              <a:srgbClr val="FF5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17641B6B-1981-405D-8CAC-6AB6AED1E333}"/>
                </a:ext>
              </a:extLst>
            </p:cNvPr>
            <p:cNvSpPr/>
            <p:nvPr/>
          </p:nvSpPr>
          <p:spPr>
            <a:xfrm>
              <a:off x="1828800" y="0"/>
              <a:ext cx="914400" cy="6037243"/>
            </a:xfrm>
            <a:prstGeom prst="rect">
              <a:avLst/>
            </a:prstGeom>
            <a:solidFill>
              <a:srgbClr val="0B20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2556FDEA-0859-446B-8940-02D0615BA10D}"/>
                </a:ext>
              </a:extLst>
            </p:cNvPr>
            <p:cNvSpPr/>
            <p:nvPr/>
          </p:nvSpPr>
          <p:spPr>
            <a:xfrm>
              <a:off x="2743200" y="0"/>
              <a:ext cx="914400" cy="6037243"/>
            </a:xfrm>
            <a:prstGeom prst="rect">
              <a:avLst/>
            </a:prstGeom>
            <a:solidFill>
              <a:srgbClr val="8906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3348475E-4BAE-44CE-A9BF-9A3F37F54DBB}"/>
                </a:ext>
              </a:extLst>
            </p:cNvPr>
            <p:cNvSpPr/>
            <p:nvPr/>
          </p:nvSpPr>
          <p:spPr>
            <a:xfrm>
              <a:off x="3657600" y="0"/>
              <a:ext cx="914400" cy="6037243"/>
            </a:xfrm>
            <a:prstGeom prst="rect">
              <a:avLst/>
            </a:prstGeom>
            <a:solidFill>
              <a:srgbClr val="0532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75" name="Rectángulo 74">
            <a:extLst>
              <a:ext uri="{FF2B5EF4-FFF2-40B4-BE49-F238E27FC236}">
                <a16:creationId xmlns:a16="http://schemas.microsoft.com/office/drawing/2014/main" id="{F2D73849-15AC-410B-B301-961D3EB377DD}"/>
              </a:ext>
            </a:extLst>
          </p:cNvPr>
          <p:cNvSpPr/>
          <p:nvPr/>
        </p:nvSpPr>
        <p:spPr>
          <a:xfrm>
            <a:off x="1618717" y="-756485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CFD1A411-12E0-4B31-9D2A-9BF9897F0DD9}"/>
              </a:ext>
            </a:extLst>
          </p:cNvPr>
          <p:cNvSpPr/>
          <p:nvPr/>
        </p:nvSpPr>
        <p:spPr>
          <a:xfrm>
            <a:off x="1618717" y="-728389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24A09DAC-F0C1-4452-8DE7-CF812D126AD9}"/>
              </a:ext>
            </a:extLst>
          </p:cNvPr>
          <p:cNvSpPr/>
          <p:nvPr/>
        </p:nvSpPr>
        <p:spPr>
          <a:xfrm>
            <a:off x="1906179" y="-7564851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C70BF431-559C-4575-8CA0-8A238E2A129D}"/>
              </a:ext>
            </a:extLst>
          </p:cNvPr>
          <p:cNvSpPr/>
          <p:nvPr/>
        </p:nvSpPr>
        <p:spPr>
          <a:xfrm>
            <a:off x="1906179" y="-7283896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C29D54D7-E048-4972-AD36-5A46B8E4F6F8}"/>
              </a:ext>
            </a:extLst>
          </p:cNvPr>
          <p:cNvSpPr/>
          <p:nvPr/>
        </p:nvSpPr>
        <p:spPr>
          <a:xfrm>
            <a:off x="2193642" y="-756485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2AA12F58-AD83-4B2C-A9E5-C92CD301DE29}"/>
              </a:ext>
            </a:extLst>
          </p:cNvPr>
          <p:cNvSpPr/>
          <p:nvPr/>
        </p:nvSpPr>
        <p:spPr>
          <a:xfrm>
            <a:off x="2193642" y="-728389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D5D1AEF1-CD40-4CED-B49F-417B091D87F9}"/>
              </a:ext>
            </a:extLst>
          </p:cNvPr>
          <p:cNvSpPr/>
          <p:nvPr/>
        </p:nvSpPr>
        <p:spPr>
          <a:xfrm>
            <a:off x="2481104" y="-7564851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2" name="Rectángulo 81">
            <a:extLst>
              <a:ext uri="{FF2B5EF4-FFF2-40B4-BE49-F238E27FC236}">
                <a16:creationId xmlns:a16="http://schemas.microsoft.com/office/drawing/2014/main" id="{EF74CD73-6F15-49C0-B3AF-151B1E63B3EE}"/>
              </a:ext>
            </a:extLst>
          </p:cNvPr>
          <p:cNvSpPr/>
          <p:nvPr/>
        </p:nvSpPr>
        <p:spPr>
          <a:xfrm>
            <a:off x="2481104" y="-7283896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A821C8AC-3F23-4441-8868-263D3EC8AD14}"/>
              </a:ext>
            </a:extLst>
          </p:cNvPr>
          <p:cNvSpPr/>
          <p:nvPr/>
        </p:nvSpPr>
        <p:spPr>
          <a:xfrm>
            <a:off x="1618717" y="-700259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6CB6313B-E707-45C8-B0F6-07F027856C61}"/>
              </a:ext>
            </a:extLst>
          </p:cNvPr>
          <p:cNvSpPr/>
          <p:nvPr/>
        </p:nvSpPr>
        <p:spPr>
          <a:xfrm>
            <a:off x="1618717" y="-672164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id="{5D46B958-0409-425D-8CC2-A65446DBD7AC}"/>
              </a:ext>
            </a:extLst>
          </p:cNvPr>
          <p:cNvSpPr/>
          <p:nvPr/>
        </p:nvSpPr>
        <p:spPr>
          <a:xfrm>
            <a:off x="1906179" y="-7002595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6" name="Rectángulo 85">
            <a:extLst>
              <a:ext uri="{FF2B5EF4-FFF2-40B4-BE49-F238E27FC236}">
                <a16:creationId xmlns:a16="http://schemas.microsoft.com/office/drawing/2014/main" id="{4BC3B739-47BC-4B31-9693-0562FC623979}"/>
              </a:ext>
            </a:extLst>
          </p:cNvPr>
          <p:cNvSpPr/>
          <p:nvPr/>
        </p:nvSpPr>
        <p:spPr>
          <a:xfrm>
            <a:off x="1906179" y="-6721640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8B8C32F2-85D6-4E69-9E61-7EDA811F9C40}"/>
              </a:ext>
            </a:extLst>
          </p:cNvPr>
          <p:cNvSpPr/>
          <p:nvPr/>
        </p:nvSpPr>
        <p:spPr>
          <a:xfrm>
            <a:off x="2193642" y="-700259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8" name="Rectángulo 87">
            <a:extLst>
              <a:ext uri="{FF2B5EF4-FFF2-40B4-BE49-F238E27FC236}">
                <a16:creationId xmlns:a16="http://schemas.microsoft.com/office/drawing/2014/main" id="{FC57CD8D-9731-4D29-A712-EA68C9FA17D3}"/>
              </a:ext>
            </a:extLst>
          </p:cNvPr>
          <p:cNvSpPr/>
          <p:nvPr/>
        </p:nvSpPr>
        <p:spPr>
          <a:xfrm>
            <a:off x="2193642" y="-672164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9" name="Rectángulo 88">
            <a:extLst>
              <a:ext uri="{FF2B5EF4-FFF2-40B4-BE49-F238E27FC236}">
                <a16:creationId xmlns:a16="http://schemas.microsoft.com/office/drawing/2014/main" id="{FFB4E68C-A382-42CD-8133-B10D8C5DA2FD}"/>
              </a:ext>
            </a:extLst>
          </p:cNvPr>
          <p:cNvSpPr/>
          <p:nvPr/>
        </p:nvSpPr>
        <p:spPr>
          <a:xfrm>
            <a:off x="2481104" y="-7002595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0" name="Rectángulo 89">
            <a:extLst>
              <a:ext uri="{FF2B5EF4-FFF2-40B4-BE49-F238E27FC236}">
                <a16:creationId xmlns:a16="http://schemas.microsoft.com/office/drawing/2014/main" id="{0B3AC641-0C90-4138-B020-27CFF69EAEF5}"/>
              </a:ext>
            </a:extLst>
          </p:cNvPr>
          <p:cNvSpPr/>
          <p:nvPr/>
        </p:nvSpPr>
        <p:spPr>
          <a:xfrm>
            <a:off x="2481104" y="-6721640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5" name="TextBox 5">
                <a:extLst>
                  <a:ext uri="{FF2B5EF4-FFF2-40B4-BE49-F238E27FC236}">
                    <a16:creationId xmlns:a16="http://schemas.microsoft.com/office/drawing/2014/main" id="{9DCF6C21-7494-48DF-A0A9-DE741B8329E1}"/>
                  </a:ext>
                </a:extLst>
              </p:cNvPr>
              <p:cNvSpPr txBox="1"/>
              <p:nvPr/>
            </p:nvSpPr>
            <p:spPr>
              <a:xfrm>
                <a:off x="1003021" y="-8275539"/>
                <a:ext cx="231869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𝑲</m:t>
                      </m:r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=</m:t>
                      </m:r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𝟎</m:t>
                      </m:r>
                    </m:oMath>
                  </m:oMathPara>
                </a14:m>
                <a:endParaRPr lang="en-CO" sz="2800" dirty="0"/>
              </a:p>
            </p:txBody>
          </p:sp>
        </mc:Choice>
        <mc:Fallback xmlns="">
          <p:sp>
            <p:nvSpPr>
              <p:cNvPr id="335" name="TextBox 5">
                <a:extLst>
                  <a:ext uri="{FF2B5EF4-FFF2-40B4-BE49-F238E27FC236}">
                    <a16:creationId xmlns:a16="http://schemas.microsoft.com/office/drawing/2014/main" id="{9DCF6C21-7494-48DF-A0A9-DE741B832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021" y="-8275539"/>
                <a:ext cx="231869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6" name="CuadroTexto 58">
            <a:extLst>
              <a:ext uri="{FF2B5EF4-FFF2-40B4-BE49-F238E27FC236}">
                <a16:creationId xmlns:a16="http://schemas.microsoft.com/office/drawing/2014/main" id="{14BEBD7D-E0B8-43A4-8236-11B8CCCB805D}"/>
              </a:ext>
            </a:extLst>
          </p:cNvPr>
          <p:cNvSpPr txBox="1"/>
          <p:nvPr/>
        </p:nvSpPr>
        <p:spPr>
          <a:xfrm>
            <a:off x="1079280" y="-6440685"/>
            <a:ext cx="936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Odd</a:t>
            </a:r>
            <a:endParaRPr lang="es-CO" sz="32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37" name="CuadroTexto 58">
            <a:extLst>
              <a:ext uri="{FF2B5EF4-FFF2-40B4-BE49-F238E27FC236}">
                <a16:creationId xmlns:a16="http://schemas.microsoft.com/office/drawing/2014/main" id="{9D295314-EA77-4812-B5B6-242CA7C7751C}"/>
              </a:ext>
            </a:extLst>
          </p:cNvPr>
          <p:cNvSpPr txBox="1"/>
          <p:nvPr/>
        </p:nvSpPr>
        <p:spPr>
          <a:xfrm>
            <a:off x="2165709" y="-6423644"/>
            <a:ext cx="1257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err="1">
                <a:solidFill>
                  <a:srgbClr val="7F7F7F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Even</a:t>
            </a:r>
            <a:endParaRPr lang="es-CO" sz="3200" b="1" dirty="0">
              <a:solidFill>
                <a:srgbClr val="7F7F7F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96754B20-3A1F-484C-890A-F978183FC1FF}"/>
              </a:ext>
            </a:extLst>
          </p:cNvPr>
          <p:cNvCxnSpPr>
            <a:cxnSpLocks/>
          </p:cNvCxnSpPr>
          <p:nvPr/>
        </p:nvCxnSpPr>
        <p:spPr>
          <a:xfrm>
            <a:off x="2180833" y="-5838869"/>
            <a:ext cx="0" cy="67132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Rectángulo 337">
            <a:extLst>
              <a:ext uri="{FF2B5EF4-FFF2-40B4-BE49-F238E27FC236}">
                <a16:creationId xmlns:a16="http://schemas.microsoft.com/office/drawing/2014/main" id="{92B8533C-0D0A-4928-A8EF-1237C68F8B39}"/>
              </a:ext>
            </a:extLst>
          </p:cNvPr>
          <p:cNvSpPr/>
          <p:nvPr/>
        </p:nvSpPr>
        <p:spPr>
          <a:xfrm>
            <a:off x="1876534" y="-5128518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9" name="Rectángulo 338">
            <a:extLst>
              <a:ext uri="{FF2B5EF4-FFF2-40B4-BE49-F238E27FC236}">
                <a16:creationId xmlns:a16="http://schemas.microsoft.com/office/drawing/2014/main" id="{726DEC5D-AFA1-4677-A66E-91F2A8F3AFEB}"/>
              </a:ext>
            </a:extLst>
          </p:cNvPr>
          <p:cNvSpPr/>
          <p:nvPr/>
        </p:nvSpPr>
        <p:spPr>
          <a:xfrm>
            <a:off x="1876534" y="-4847563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2" name="Rectángulo 341">
            <a:extLst>
              <a:ext uri="{FF2B5EF4-FFF2-40B4-BE49-F238E27FC236}">
                <a16:creationId xmlns:a16="http://schemas.microsoft.com/office/drawing/2014/main" id="{07660CF6-4783-4733-AD39-E10EA74ECD6A}"/>
              </a:ext>
            </a:extLst>
          </p:cNvPr>
          <p:cNvSpPr/>
          <p:nvPr/>
        </p:nvSpPr>
        <p:spPr>
          <a:xfrm>
            <a:off x="2165709" y="-5128518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3" name="Rectángulo 342">
            <a:extLst>
              <a:ext uri="{FF2B5EF4-FFF2-40B4-BE49-F238E27FC236}">
                <a16:creationId xmlns:a16="http://schemas.microsoft.com/office/drawing/2014/main" id="{CB24A3B7-4316-4BA5-B3B6-9179F3A18BB6}"/>
              </a:ext>
            </a:extLst>
          </p:cNvPr>
          <p:cNvSpPr/>
          <p:nvPr/>
        </p:nvSpPr>
        <p:spPr>
          <a:xfrm>
            <a:off x="2165709" y="-4847563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6" name="Rectángulo 345">
            <a:extLst>
              <a:ext uri="{FF2B5EF4-FFF2-40B4-BE49-F238E27FC236}">
                <a16:creationId xmlns:a16="http://schemas.microsoft.com/office/drawing/2014/main" id="{A2BDDAA3-7386-4AAA-A10B-1A5DB161481D}"/>
              </a:ext>
            </a:extLst>
          </p:cNvPr>
          <p:cNvSpPr/>
          <p:nvPr/>
        </p:nvSpPr>
        <p:spPr>
          <a:xfrm>
            <a:off x="1876534" y="-4566262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7" name="Rectángulo 346">
            <a:extLst>
              <a:ext uri="{FF2B5EF4-FFF2-40B4-BE49-F238E27FC236}">
                <a16:creationId xmlns:a16="http://schemas.microsoft.com/office/drawing/2014/main" id="{DA3D53FE-8AC2-456D-B6F2-72A89F3DFB37}"/>
              </a:ext>
            </a:extLst>
          </p:cNvPr>
          <p:cNvSpPr/>
          <p:nvPr/>
        </p:nvSpPr>
        <p:spPr>
          <a:xfrm>
            <a:off x="1876534" y="-4285307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0" name="Rectángulo 349">
            <a:extLst>
              <a:ext uri="{FF2B5EF4-FFF2-40B4-BE49-F238E27FC236}">
                <a16:creationId xmlns:a16="http://schemas.microsoft.com/office/drawing/2014/main" id="{C32C1F25-B8AE-4447-BD46-3043D11F1112}"/>
              </a:ext>
            </a:extLst>
          </p:cNvPr>
          <p:cNvSpPr/>
          <p:nvPr/>
        </p:nvSpPr>
        <p:spPr>
          <a:xfrm>
            <a:off x="2165709" y="-4566262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1" name="Rectángulo 350">
            <a:extLst>
              <a:ext uri="{FF2B5EF4-FFF2-40B4-BE49-F238E27FC236}">
                <a16:creationId xmlns:a16="http://schemas.microsoft.com/office/drawing/2014/main" id="{199DECF3-A2EC-4E62-8FDE-E48ACAB38FED}"/>
              </a:ext>
            </a:extLst>
          </p:cNvPr>
          <p:cNvSpPr/>
          <p:nvPr/>
        </p:nvSpPr>
        <p:spPr>
          <a:xfrm>
            <a:off x="2165709" y="-4285307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2" name="Rectángulo 381">
            <a:extLst>
              <a:ext uri="{FF2B5EF4-FFF2-40B4-BE49-F238E27FC236}">
                <a16:creationId xmlns:a16="http://schemas.microsoft.com/office/drawing/2014/main" id="{B1033AD4-11AD-42BF-84D6-B9417E8BD6AB}"/>
              </a:ext>
            </a:extLst>
          </p:cNvPr>
          <p:cNvSpPr/>
          <p:nvPr/>
        </p:nvSpPr>
        <p:spPr>
          <a:xfrm>
            <a:off x="4364678" y="-756864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3" name="Rectángulo 382">
            <a:extLst>
              <a:ext uri="{FF2B5EF4-FFF2-40B4-BE49-F238E27FC236}">
                <a16:creationId xmlns:a16="http://schemas.microsoft.com/office/drawing/2014/main" id="{41BE7C81-6BFC-49BB-AB14-676EFA8DCD84}"/>
              </a:ext>
            </a:extLst>
          </p:cNvPr>
          <p:cNvSpPr/>
          <p:nvPr/>
        </p:nvSpPr>
        <p:spPr>
          <a:xfrm>
            <a:off x="4364678" y="-728768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4" name="Rectángulo 383">
            <a:extLst>
              <a:ext uri="{FF2B5EF4-FFF2-40B4-BE49-F238E27FC236}">
                <a16:creationId xmlns:a16="http://schemas.microsoft.com/office/drawing/2014/main" id="{C46755B7-8608-4D49-AB04-00D0ACEE4407}"/>
              </a:ext>
            </a:extLst>
          </p:cNvPr>
          <p:cNvSpPr/>
          <p:nvPr/>
        </p:nvSpPr>
        <p:spPr>
          <a:xfrm>
            <a:off x="4652140" y="-7568643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5" name="Rectángulo 384">
            <a:extLst>
              <a:ext uri="{FF2B5EF4-FFF2-40B4-BE49-F238E27FC236}">
                <a16:creationId xmlns:a16="http://schemas.microsoft.com/office/drawing/2014/main" id="{5638C0E1-C1B8-4F17-A5E2-5AB0472D9A99}"/>
              </a:ext>
            </a:extLst>
          </p:cNvPr>
          <p:cNvSpPr/>
          <p:nvPr/>
        </p:nvSpPr>
        <p:spPr>
          <a:xfrm>
            <a:off x="4652140" y="-7287688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6" name="Rectángulo 385">
            <a:extLst>
              <a:ext uri="{FF2B5EF4-FFF2-40B4-BE49-F238E27FC236}">
                <a16:creationId xmlns:a16="http://schemas.microsoft.com/office/drawing/2014/main" id="{A62E6062-AEA6-495C-86F4-3EE5A1D30B82}"/>
              </a:ext>
            </a:extLst>
          </p:cNvPr>
          <p:cNvSpPr/>
          <p:nvPr/>
        </p:nvSpPr>
        <p:spPr>
          <a:xfrm>
            <a:off x="4939603" y="-756864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7" name="Rectángulo 386">
            <a:extLst>
              <a:ext uri="{FF2B5EF4-FFF2-40B4-BE49-F238E27FC236}">
                <a16:creationId xmlns:a16="http://schemas.microsoft.com/office/drawing/2014/main" id="{428F007C-7AC3-410B-BEF8-B88C93EDF727}"/>
              </a:ext>
            </a:extLst>
          </p:cNvPr>
          <p:cNvSpPr/>
          <p:nvPr/>
        </p:nvSpPr>
        <p:spPr>
          <a:xfrm>
            <a:off x="4939603" y="-728768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8" name="Rectángulo 387">
            <a:extLst>
              <a:ext uri="{FF2B5EF4-FFF2-40B4-BE49-F238E27FC236}">
                <a16:creationId xmlns:a16="http://schemas.microsoft.com/office/drawing/2014/main" id="{D4433720-48FD-49C2-BEE8-6D3E64EABDED}"/>
              </a:ext>
            </a:extLst>
          </p:cNvPr>
          <p:cNvSpPr/>
          <p:nvPr/>
        </p:nvSpPr>
        <p:spPr>
          <a:xfrm>
            <a:off x="5227065" y="-7568643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9" name="Rectángulo 388">
            <a:extLst>
              <a:ext uri="{FF2B5EF4-FFF2-40B4-BE49-F238E27FC236}">
                <a16:creationId xmlns:a16="http://schemas.microsoft.com/office/drawing/2014/main" id="{9F86492C-AAD4-4F2E-A898-FC229054AA84}"/>
              </a:ext>
            </a:extLst>
          </p:cNvPr>
          <p:cNvSpPr/>
          <p:nvPr/>
        </p:nvSpPr>
        <p:spPr>
          <a:xfrm>
            <a:off x="5227065" y="-7287688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0" name="Rectángulo 389">
            <a:extLst>
              <a:ext uri="{FF2B5EF4-FFF2-40B4-BE49-F238E27FC236}">
                <a16:creationId xmlns:a16="http://schemas.microsoft.com/office/drawing/2014/main" id="{7A1DB8F2-44D7-4DD2-B33A-67BEBD48994C}"/>
              </a:ext>
            </a:extLst>
          </p:cNvPr>
          <p:cNvSpPr/>
          <p:nvPr/>
        </p:nvSpPr>
        <p:spPr>
          <a:xfrm>
            <a:off x="4364678" y="-700638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1" name="Rectángulo 390">
            <a:extLst>
              <a:ext uri="{FF2B5EF4-FFF2-40B4-BE49-F238E27FC236}">
                <a16:creationId xmlns:a16="http://schemas.microsoft.com/office/drawing/2014/main" id="{2F1865D8-3327-472B-8C29-F7AB54D7C2BF}"/>
              </a:ext>
            </a:extLst>
          </p:cNvPr>
          <p:cNvSpPr/>
          <p:nvPr/>
        </p:nvSpPr>
        <p:spPr>
          <a:xfrm>
            <a:off x="4364678" y="-672543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2" name="Rectángulo 391">
            <a:extLst>
              <a:ext uri="{FF2B5EF4-FFF2-40B4-BE49-F238E27FC236}">
                <a16:creationId xmlns:a16="http://schemas.microsoft.com/office/drawing/2014/main" id="{C072D5AE-2F1A-4DE4-BDED-CC2FD46F3E8D}"/>
              </a:ext>
            </a:extLst>
          </p:cNvPr>
          <p:cNvSpPr/>
          <p:nvPr/>
        </p:nvSpPr>
        <p:spPr>
          <a:xfrm>
            <a:off x="4652140" y="-7006387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3" name="Rectángulo 392">
            <a:extLst>
              <a:ext uri="{FF2B5EF4-FFF2-40B4-BE49-F238E27FC236}">
                <a16:creationId xmlns:a16="http://schemas.microsoft.com/office/drawing/2014/main" id="{453F277E-A658-4EEE-8C01-4505B7A1DCAA}"/>
              </a:ext>
            </a:extLst>
          </p:cNvPr>
          <p:cNvSpPr/>
          <p:nvPr/>
        </p:nvSpPr>
        <p:spPr>
          <a:xfrm>
            <a:off x="4652140" y="-6725432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4" name="Rectángulo 393">
            <a:extLst>
              <a:ext uri="{FF2B5EF4-FFF2-40B4-BE49-F238E27FC236}">
                <a16:creationId xmlns:a16="http://schemas.microsoft.com/office/drawing/2014/main" id="{D23FAF63-593D-40DB-ACB6-D58BDEE1CA37}"/>
              </a:ext>
            </a:extLst>
          </p:cNvPr>
          <p:cNvSpPr/>
          <p:nvPr/>
        </p:nvSpPr>
        <p:spPr>
          <a:xfrm>
            <a:off x="4939603" y="-700638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5" name="Rectángulo 394">
            <a:extLst>
              <a:ext uri="{FF2B5EF4-FFF2-40B4-BE49-F238E27FC236}">
                <a16:creationId xmlns:a16="http://schemas.microsoft.com/office/drawing/2014/main" id="{F8F79FDA-F046-4F4A-9604-C031226BE0CC}"/>
              </a:ext>
            </a:extLst>
          </p:cNvPr>
          <p:cNvSpPr/>
          <p:nvPr/>
        </p:nvSpPr>
        <p:spPr>
          <a:xfrm>
            <a:off x="4939603" y="-672543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6" name="Rectángulo 395">
            <a:extLst>
              <a:ext uri="{FF2B5EF4-FFF2-40B4-BE49-F238E27FC236}">
                <a16:creationId xmlns:a16="http://schemas.microsoft.com/office/drawing/2014/main" id="{9EA625C2-3044-46D6-82F8-8AC889C56B9F}"/>
              </a:ext>
            </a:extLst>
          </p:cNvPr>
          <p:cNvSpPr/>
          <p:nvPr/>
        </p:nvSpPr>
        <p:spPr>
          <a:xfrm>
            <a:off x="5227065" y="-7006387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7" name="Rectángulo 396">
            <a:extLst>
              <a:ext uri="{FF2B5EF4-FFF2-40B4-BE49-F238E27FC236}">
                <a16:creationId xmlns:a16="http://schemas.microsoft.com/office/drawing/2014/main" id="{05E3DEDC-CAEA-43F2-8886-0801C9C28C47}"/>
              </a:ext>
            </a:extLst>
          </p:cNvPr>
          <p:cNvSpPr/>
          <p:nvPr/>
        </p:nvSpPr>
        <p:spPr>
          <a:xfrm>
            <a:off x="5227065" y="-6725432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8" name="TextBox 5">
                <a:extLst>
                  <a:ext uri="{FF2B5EF4-FFF2-40B4-BE49-F238E27FC236}">
                    <a16:creationId xmlns:a16="http://schemas.microsoft.com/office/drawing/2014/main" id="{54F4CFDB-4F3C-4541-90F8-7B14EA33B48F}"/>
                  </a:ext>
                </a:extLst>
              </p:cNvPr>
              <p:cNvSpPr txBox="1"/>
              <p:nvPr/>
            </p:nvSpPr>
            <p:spPr>
              <a:xfrm>
                <a:off x="4534930" y="-8279240"/>
                <a:ext cx="231869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𝑲</m:t>
                      </m:r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=</m:t>
                      </m:r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𝟏</m:t>
                      </m:r>
                    </m:oMath>
                  </m:oMathPara>
                </a14:m>
                <a:endParaRPr lang="en-CO" sz="2800" dirty="0"/>
              </a:p>
            </p:txBody>
          </p:sp>
        </mc:Choice>
        <mc:Fallback xmlns="">
          <p:sp>
            <p:nvSpPr>
              <p:cNvPr id="398" name="TextBox 5">
                <a:extLst>
                  <a:ext uri="{FF2B5EF4-FFF2-40B4-BE49-F238E27FC236}">
                    <a16:creationId xmlns:a16="http://schemas.microsoft.com/office/drawing/2014/main" id="{54F4CFDB-4F3C-4541-90F8-7B14EA33B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930" y="-8279240"/>
                <a:ext cx="231869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" name="Rectángulo 398">
            <a:extLst>
              <a:ext uri="{FF2B5EF4-FFF2-40B4-BE49-F238E27FC236}">
                <a16:creationId xmlns:a16="http://schemas.microsoft.com/office/drawing/2014/main" id="{35C369CC-2187-430B-A5BF-3D006380DC4B}"/>
              </a:ext>
            </a:extLst>
          </p:cNvPr>
          <p:cNvSpPr/>
          <p:nvPr/>
        </p:nvSpPr>
        <p:spPr>
          <a:xfrm>
            <a:off x="5885608" y="-756864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0" name="Rectángulo 399">
            <a:extLst>
              <a:ext uri="{FF2B5EF4-FFF2-40B4-BE49-F238E27FC236}">
                <a16:creationId xmlns:a16="http://schemas.microsoft.com/office/drawing/2014/main" id="{EAAD34B4-4E1D-4604-9FBF-0FEF17C1BDA8}"/>
              </a:ext>
            </a:extLst>
          </p:cNvPr>
          <p:cNvSpPr/>
          <p:nvPr/>
        </p:nvSpPr>
        <p:spPr>
          <a:xfrm>
            <a:off x="5885608" y="-728768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1" name="Rectángulo 400">
            <a:extLst>
              <a:ext uri="{FF2B5EF4-FFF2-40B4-BE49-F238E27FC236}">
                <a16:creationId xmlns:a16="http://schemas.microsoft.com/office/drawing/2014/main" id="{70A7783D-566D-4D37-968A-9425ABB6960C}"/>
              </a:ext>
            </a:extLst>
          </p:cNvPr>
          <p:cNvSpPr/>
          <p:nvPr/>
        </p:nvSpPr>
        <p:spPr>
          <a:xfrm>
            <a:off x="6173070" y="-7568643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2" name="Rectángulo 401">
            <a:extLst>
              <a:ext uri="{FF2B5EF4-FFF2-40B4-BE49-F238E27FC236}">
                <a16:creationId xmlns:a16="http://schemas.microsoft.com/office/drawing/2014/main" id="{5C91A1DF-E78A-4AE8-97F9-00D3D1C5A60B}"/>
              </a:ext>
            </a:extLst>
          </p:cNvPr>
          <p:cNvSpPr/>
          <p:nvPr/>
        </p:nvSpPr>
        <p:spPr>
          <a:xfrm>
            <a:off x="6173070" y="-7287688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3" name="Rectángulo 402">
            <a:extLst>
              <a:ext uri="{FF2B5EF4-FFF2-40B4-BE49-F238E27FC236}">
                <a16:creationId xmlns:a16="http://schemas.microsoft.com/office/drawing/2014/main" id="{087D259E-AFE8-4413-AC2F-882C21C8157C}"/>
              </a:ext>
            </a:extLst>
          </p:cNvPr>
          <p:cNvSpPr/>
          <p:nvPr/>
        </p:nvSpPr>
        <p:spPr>
          <a:xfrm>
            <a:off x="6460533" y="-756864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4" name="Rectángulo 403">
            <a:extLst>
              <a:ext uri="{FF2B5EF4-FFF2-40B4-BE49-F238E27FC236}">
                <a16:creationId xmlns:a16="http://schemas.microsoft.com/office/drawing/2014/main" id="{3E399985-2F4C-41C1-A348-E6EA7B1A0705}"/>
              </a:ext>
            </a:extLst>
          </p:cNvPr>
          <p:cNvSpPr/>
          <p:nvPr/>
        </p:nvSpPr>
        <p:spPr>
          <a:xfrm>
            <a:off x="6460533" y="-728768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5" name="Rectángulo 404">
            <a:extLst>
              <a:ext uri="{FF2B5EF4-FFF2-40B4-BE49-F238E27FC236}">
                <a16:creationId xmlns:a16="http://schemas.microsoft.com/office/drawing/2014/main" id="{7AE9031F-57A9-4E8D-B8DF-0362644C2C44}"/>
              </a:ext>
            </a:extLst>
          </p:cNvPr>
          <p:cNvSpPr/>
          <p:nvPr/>
        </p:nvSpPr>
        <p:spPr>
          <a:xfrm>
            <a:off x="6747995" y="-7568643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6" name="Rectángulo 405">
            <a:extLst>
              <a:ext uri="{FF2B5EF4-FFF2-40B4-BE49-F238E27FC236}">
                <a16:creationId xmlns:a16="http://schemas.microsoft.com/office/drawing/2014/main" id="{863ACABE-0B1F-4B3B-869B-CBEEE4FBFF62}"/>
              </a:ext>
            </a:extLst>
          </p:cNvPr>
          <p:cNvSpPr/>
          <p:nvPr/>
        </p:nvSpPr>
        <p:spPr>
          <a:xfrm>
            <a:off x="6747995" y="-7287688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7" name="Rectángulo 406">
            <a:extLst>
              <a:ext uri="{FF2B5EF4-FFF2-40B4-BE49-F238E27FC236}">
                <a16:creationId xmlns:a16="http://schemas.microsoft.com/office/drawing/2014/main" id="{DC12D2BC-424F-4A09-AC33-ECD584B614D6}"/>
              </a:ext>
            </a:extLst>
          </p:cNvPr>
          <p:cNvSpPr/>
          <p:nvPr/>
        </p:nvSpPr>
        <p:spPr>
          <a:xfrm>
            <a:off x="5885608" y="-700638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8" name="Rectángulo 407">
            <a:extLst>
              <a:ext uri="{FF2B5EF4-FFF2-40B4-BE49-F238E27FC236}">
                <a16:creationId xmlns:a16="http://schemas.microsoft.com/office/drawing/2014/main" id="{11CAEFE6-9F51-4A30-AE11-C89414A7D50F}"/>
              </a:ext>
            </a:extLst>
          </p:cNvPr>
          <p:cNvSpPr/>
          <p:nvPr/>
        </p:nvSpPr>
        <p:spPr>
          <a:xfrm>
            <a:off x="5885608" y="-672543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9" name="Rectángulo 408">
            <a:extLst>
              <a:ext uri="{FF2B5EF4-FFF2-40B4-BE49-F238E27FC236}">
                <a16:creationId xmlns:a16="http://schemas.microsoft.com/office/drawing/2014/main" id="{993DE9E4-9CD3-4CA3-A381-EEDE0C1B5CE7}"/>
              </a:ext>
            </a:extLst>
          </p:cNvPr>
          <p:cNvSpPr/>
          <p:nvPr/>
        </p:nvSpPr>
        <p:spPr>
          <a:xfrm>
            <a:off x="6173070" y="-7006387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0" name="Rectángulo 409">
            <a:extLst>
              <a:ext uri="{FF2B5EF4-FFF2-40B4-BE49-F238E27FC236}">
                <a16:creationId xmlns:a16="http://schemas.microsoft.com/office/drawing/2014/main" id="{378AF9B7-64D1-4223-9946-EE6D019231B2}"/>
              </a:ext>
            </a:extLst>
          </p:cNvPr>
          <p:cNvSpPr/>
          <p:nvPr/>
        </p:nvSpPr>
        <p:spPr>
          <a:xfrm>
            <a:off x="6173070" y="-6725432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1" name="Rectángulo 410">
            <a:extLst>
              <a:ext uri="{FF2B5EF4-FFF2-40B4-BE49-F238E27FC236}">
                <a16:creationId xmlns:a16="http://schemas.microsoft.com/office/drawing/2014/main" id="{60576E1B-2C2D-4779-9F43-405DFE76CBC9}"/>
              </a:ext>
            </a:extLst>
          </p:cNvPr>
          <p:cNvSpPr/>
          <p:nvPr/>
        </p:nvSpPr>
        <p:spPr>
          <a:xfrm>
            <a:off x="6460533" y="-700638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2" name="Rectángulo 411">
            <a:extLst>
              <a:ext uri="{FF2B5EF4-FFF2-40B4-BE49-F238E27FC236}">
                <a16:creationId xmlns:a16="http://schemas.microsoft.com/office/drawing/2014/main" id="{14E285CC-32FA-487B-9E01-9441383E1223}"/>
              </a:ext>
            </a:extLst>
          </p:cNvPr>
          <p:cNvSpPr/>
          <p:nvPr/>
        </p:nvSpPr>
        <p:spPr>
          <a:xfrm>
            <a:off x="6460533" y="-672543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3" name="Rectángulo 412">
            <a:extLst>
              <a:ext uri="{FF2B5EF4-FFF2-40B4-BE49-F238E27FC236}">
                <a16:creationId xmlns:a16="http://schemas.microsoft.com/office/drawing/2014/main" id="{076B1593-F412-4F65-8DC8-EE5AA24A8A9A}"/>
              </a:ext>
            </a:extLst>
          </p:cNvPr>
          <p:cNvSpPr/>
          <p:nvPr/>
        </p:nvSpPr>
        <p:spPr>
          <a:xfrm>
            <a:off x="6747995" y="-7006387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4" name="Rectángulo 413">
            <a:extLst>
              <a:ext uri="{FF2B5EF4-FFF2-40B4-BE49-F238E27FC236}">
                <a16:creationId xmlns:a16="http://schemas.microsoft.com/office/drawing/2014/main" id="{793C506F-1EB9-486A-96AB-CC3242E7911C}"/>
              </a:ext>
            </a:extLst>
          </p:cNvPr>
          <p:cNvSpPr/>
          <p:nvPr/>
        </p:nvSpPr>
        <p:spPr>
          <a:xfrm>
            <a:off x="6747995" y="-6725432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5" name="Rectángulo 414">
            <a:extLst>
              <a:ext uri="{FF2B5EF4-FFF2-40B4-BE49-F238E27FC236}">
                <a16:creationId xmlns:a16="http://schemas.microsoft.com/office/drawing/2014/main" id="{10561204-817B-46A6-B7C4-695DE11D0F68}"/>
              </a:ext>
            </a:extLst>
          </p:cNvPr>
          <p:cNvSpPr/>
          <p:nvPr/>
        </p:nvSpPr>
        <p:spPr>
          <a:xfrm>
            <a:off x="5061560" y="-5168701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6" name="Rectángulo 415">
            <a:extLst>
              <a:ext uri="{FF2B5EF4-FFF2-40B4-BE49-F238E27FC236}">
                <a16:creationId xmlns:a16="http://schemas.microsoft.com/office/drawing/2014/main" id="{4EE9DC1E-1E7D-4576-AA84-8CE156F5985D}"/>
              </a:ext>
            </a:extLst>
          </p:cNvPr>
          <p:cNvSpPr/>
          <p:nvPr/>
        </p:nvSpPr>
        <p:spPr>
          <a:xfrm>
            <a:off x="5061560" y="-4887746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7" name="Rectángulo 416">
            <a:extLst>
              <a:ext uri="{FF2B5EF4-FFF2-40B4-BE49-F238E27FC236}">
                <a16:creationId xmlns:a16="http://schemas.microsoft.com/office/drawing/2014/main" id="{DF02E84E-9E69-434F-A74D-66A6B46C6CE7}"/>
              </a:ext>
            </a:extLst>
          </p:cNvPr>
          <p:cNvSpPr/>
          <p:nvPr/>
        </p:nvSpPr>
        <p:spPr>
          <a:xfrm>
            <a:off x="5349022" y="-5168701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8" name="Rectángulo 417">
            <a:extLst>
              <a:ext uri="{FF2B5EF4-FFF2-40B4-BE49-F238E27FC236}">
                <a16:creationId xmlns:a16="http://schemas.microsoft.com/office/drawing/2014/main" id="{BEEE1441-E71C-445A-A5B9-3D330D2DC64E}"/>
              </a:ext>
            </a:extLst>
          </p:cNvPr>
          <p:cNvSpPr/>
          <p:nvPr/>
        </p:nvSpPr>
        <p:spPr>
          <a:xfrm>
            <a:off x="5349022" y="-4887746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9" name="Rectángulo 418">
            <a:extLst>
              <a:ext uri="{FF2B5EF4-FFF2-40B4-BE49-F238E27FC236}">
                <a16:creationId xmlns:a16="http://schemas.microsoft.com/office/drawing/2014/main" id="{2F7D9C41-839D-4F43-9A3A-B41F677B0920}"/>
              </a:ext>
            </a:extLst>
          </p:cNvPr>
          <p:cNvSpPr/>
          <p:nvPr/>
        </p:nvSpPr>
        <p:spPr>
          <a:xfrm>
            <a:off x="5636485" y="-5168701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0" name="Rectángulo 419">
            <a:extLst>
              <a:ext uri="{FF2B5EF4-FFF2-40B4-BE49-F238E27FC236}">
                <a16:creationId xmlns:a16="http://schemas.microsoft.com/office/drawing/2014/main" id="{FDDD5FF7-D065-41A9-B0F1-78118E1A1C20}"/>
              </a:ext>
            </a:extLst>
          </p:cNvPr>
          <p:cNvSpPr/>
          <p:nvPr/>
        </p:nvSpPr>
        <p:spPr>
          <a:xfrm>
            <a:off x="5636485" y="-4887746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1" name="Rectángulo 420">
            <a:extLst>
              <a:ext uri="{FF2B5EF4-FFF2-40B4-BE49-F238E27FC236}">
                <a16:creationId xmlns:a16="http://schemas.microsoft.com/office/drawing/2014/main" id="{72AF0CDE-73E5-4CC0-A556-8FBB7301858E}"/>
              </a:ext>
            </a:extLst>
          </p:cNvPr>
          <p:cNvSpPr/>
          <p:nvPr/>
        </p:nvSpPr>
        <p:spPr>
          <a:xfrm>
            <a:off x="5923947" y="-5168701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2" name="Rectángulo 421">
            <a:extLst>
              <a:ext uri="{FF2B5EF4-FFF2-40B4-BE49-F238E27FC236}">
                <a16:creationId xmlns:a16="http://schemas.microsoft.com/office/drawing/2014/main" id="{75C6A102-676A-446D-B59B-74507A21386C}"/>
              </a:ext>
            </a:extLst>
          </p:cNvPr>
          <p:cNvSpPr/>
          <p:nvPr/>
        </p:nvSpPr>
        <p:spPr>
          <a:xfrm>
            <a:off x="5923947" y="-4887746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3" name="Rectángulo 422">
            <a:extLst>
              <a:ext uri="{FF2B5EF4-FFF2-40B4-BE49-F238E27FC236}">
                <a16:creationId xmlns:a16="http://schemas.microsoft.com/office/drawing/2014/main" id="{C8E04DEE-A9D4-4B02-8C0D-96C68CDAA55C}"/>
              </a:ext>
            </a:extLst>
          </p:cNvPr>
          <p:cNvSpPr/>
          <p:nvPr/>
        </p:nvSpPr>
        <p:spPr>
          <a:xfrm>
            <a:off x="5061560" y="-4606445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4" name="Rectángulo 423">
            <a:extLst>
              <a:ext uri="{FF2B5EF4-FFF2-40B4-BE49-F238E27FC236}">
                <a16:creationId xmlns:a16="http://schemas.microsoft.com/office/drawing/2014/main" id="{249C4AC8-97C4-415D-9283-EC38210CA65D}"/>
              </a:ext>
            </a:extLst>
          </p:cNvPr>
          <p:cNvSpPr/>
          <p:nvPr/>
        </p:nvSpPr>
        <p:spPr>
          <a:xfrm>
            <a:off x="5061560" y="-4325490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5" name="Rectángulo 424">
            <a:extLst>
              <a:ext uri="{FF2B5EF4-FFF2-40B4-BE49-F238E27FC236}">
                <a16:creationId xmlns:a16="http://schemas.microsoft.com/office/drawing/2014/main" id="{925C1FB7-0895-4DEA-ACB2-F60252BE1232}"/>
              </a:ext>
            </a:extLst>
          </p:cNvPr>
          <p:cNvSpPr/>
          <p:nvPr/>
        </p:nvSpPr>
        <p:spPr>
          <a:xfrm>
            <a:off x="5349022" y="-4606445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6" name="Rectángulo 425">
            <a:extLst>
              <a:ext uri="{FF2B5EF4-FFF2-40B4-BE49-F238E27FC236}">
                <a16:creationId xmlns:a16="http://schemas.microsoft.com/office/drawing/2014/main" id="{4263B9D9-C072-43D8-B99E-D5D75C02C5FF}"/>
              </a:ext>
            </a:extLst>
          </p:cNvPr>
          <p:cNvSpPr/>
          <p:nvPr/>
        </p:nvSpPr>
        <p:spPr>
          <a:xfrm>
            <a:off x="5349022" y="-4325490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7" name="Rectángulo 426">
            <a:extLst>
              <a:ext uri="{FF2B5EF4-FFF2-40B4-BE49-F238E27FC236}">
                <a16:creationId xmlns:a16="http://schemas.microsoft.com/office/drawing/2014/main" id="{E8F816C9-0432-481B-9D85-13C38560EF4B}"/>
              </a:ext>
            </a:extLst>
          </p:cNvPr>
          <p:cNvSpPr/>
          <p:nvPr/>
        </p:nvSpPr>
        <p:spPr>
          <a:xfrm>
            <a:off x="5636485" y="-4606445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8" name="Rectángulo 427">
            <a:extLst>
              <a:ext uri="{FF2B5EF4-FFF2-40B4-BE49-F238E27FC236}">
                <a16:creationId xmlns:a16="http://schemas.microsoft.com/office/drawing/2014/main" id="{7A7A5345-D3D4-44AD-A765-2116692F3F21}"/>
              </a:ext>
            </a:extLst>
          </p:cNvPr>
          <p:cNvSpPr/>
          <p:nvPr/>
        </p:nvSpPr>
        <p:spPr>
          <a:xfrm>
            <a:off x="5636485" y="-4325490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9" name="Rectángulo 428">
            <a:extLst>
              <a:ext uri="{FF2B5EF4-FFF2-40B4-BE49-F238E27FC236}">
                <a16:creationId xmlns:a16="http://schemas.microsoft.com/office/drawing/2014/main" id="{FA9C8DA3-64EF-4FAE-B2A0-F1F6D670D3BA}"/>
              </a:ext>
            </a:extLst>
          </p:cNvPr>
          <p:cNvSpPr/>
          <p:nvPr/>
        </p:nvSpPr>
        <p:spPr>
          <a:xfrm>
            <a:off x="5923947" y="-4606445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0" name="Rectángulo 429">
            <a:extLst>
              <a:ext uri="{FF2B5EF4-FFF2-40B4-BE49-F238E27FC236}">
                <a16:creationId xmlns:a16="http://schemas.microsoft.com/office/drawing/2014/main" id="{803115C6-9F34-484A-9C4D-951124E1F9C2}"/>
              </a:ext>
            </a:extLst>
          </p:cNvPr>
          <p:cNvSpPr/>
          <p:nvPr/>
        </p:nvSpPr>
        <p:spPr>
          <a:xfrm>
            <a:off x="5923947" y="-4325490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1" name="Rectángulo 430">
            <a:extLst>
              <a:ext uri="{FF2B5EF4-FFF2-40B4-BE49-F238E27FC236}">
                <a16:creationId xmlns:a16="http://schemas.microsoft.com/office/drawing/2014/main" id="{BFC8A52A-1BF7-46BF-81CC-27A8C8031EEB}"/>
              </a:ext>
            </a:extLst>
          </p:cNvPr>
          <p:cNvSpPr/>
          <p:nvPr/>
        </p:nvSpPr>
        <p:spPr>
          <a:xfrm>
            <a:off x="7738373" y="-753996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2" name="Rectángulo 431">
            <a:extLst>
              <a:ext uri="{FF2B5EF4-FFF2-40B4-BE49-F238E27FC236}">
                <a16:creationId xmlns:a16="http://schemas.microsoft.com/office/drawing/2014/main" id="{1C9674AB-0523-411D-84BC-DD616552A42F}"/>
              </a:ext>
            </a:extLst>
          </p:cNvPr>
          <p:cNvSpPr/>
          <p:nvPr/>
        </p:nvSpPr>
        <p:spPr>
          <a:xfrm>
            <a:off x="7738373" y="-725901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3" name="Rectángulo 432">
            <a:extLst>
              <a:ext uri="{FF2B5EF4-FFF2-40B4-BE49-F238E27FC236}">
                <a16:creationId xmlns:a16="http://schemas.microsoft.com/office/drawing/2014/main" id="{61CF8CCC-35F4-4130-8FF3-3AE89A676006}"/>
              </a:ext>
            </a:extLst>
          </p:cNvPr>
          <p:cNvSpPr/>
          <p:nvPr/>
        </p:nvSpPr>
        <p:spPr>
          <a:xfrm>
            <a:off x="8025835" y="-7539967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4" name="Rectángulo 433">
            <a:extLst>
              <a:ext uri="{FF2B5EF4-FFF2-40B4-BE49-F238E27FC236}">
                <a16:creationId xmlns:a16="http://schemas.microsoft.com/office/drawing/2014/main" id="{E3E9FBBC-DEA2-495B-B695-F150A420E4CD}"/>
              </a:ext>
            </a:extLst>
          </p:cNvPr>
          <p:cNvSpPr/>
          <p:nvPr/>
        </p:nvSpPr>
        <p:spPr>
          <a:xfrm>
            <a:off x="8025835" y="-7259012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5" name="Rectángulo 434">
            <a:extLst>
              <a:ext uri="{FF2B5EF4-FFF2-40B4-BE49-F238E27FC236}">
                <a16:creationId xmlns:a16="http://schemas.microsoft.com/office/drawing/2014/main" id="{B8232EC0-F36D-4977-98F6-444769F55D30}"/>
              </a:ext>
            </a:extLst>
          </p:cNvPr>
          <p:cNvSpPr/>
          <p:nvPr/>
        </p:nvSpPr>
        <p:spPr>
          <a:xfrm>
            <a:off x="8313298" y="-753996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6" name="Rectángulo 435">
            <a:extLst>
              <a:ext uri="{FF2B5EF4-FFF2-40B4-BE49-F238E27FC236}">
                <a16:creationId xmlns:a16="http://schemas.microsoft.com/office/drawing/2014/main" id="{8D55F572-722E-43F2-AE1B-C1AF62223513}"/>
              </a:ext>
            </a:extLst>
          </p:cNvPr>
          <p:cNvSpPr/>
          <p:nvPr/>
        </p:nvSpPr>
        <p:spPr>
          <a:xfrm>
            <a:off x="8313298" y="-725901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7" name="Rectángulo 436">
            <a:extLst>
              <a:ext uri="{FF2B5EF4-FFF2-40B4-BE49-F238E27FC236}">
                <a16:creationId xmlns:a16="http://schemas.microsoft.com/office/drawing/2014/main" id="{9628CBB8-6AB4-4671-9D35-A4560A81D35D}"/>
              </a:ext>
            </a:extLst>
          </p:cNvPr>
          <p:cNvSpPr/>
          <p:nvPr/>
        </p:nvSpPr>
        <p:spPr>
          <a:xfrm>
            <a:off x="8600760" y="-7539967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8" name="Rectángulo 437">
            <a:extLst>
              <a:ext uri="{FF2B5EF4-FFF2-40B4-BE49-F238E27FC236}">
                <a16:creationId xmlns:a16="http://schemas.microsoft.com/office/drawing/2014/main" id="{2A17F144-30D5-424F-994C-360567C6159F}"/>
              </a:ext>
            </a:extLst>
          </p:cNvPr>
          <p:cNvSpPr/>
          <p:nvPr/>
        </p:nvSpPr>
        <p:spPr>
          <a:xfrm>
            <a:off x="8600760" y="-7259012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9" name="Rectángulo 438">
            <a:extLst>
              <a:ext uri="{FF2B5EF4-FFF2-40B4-BE49-F238E27FC236}">
                <a16:creationId xmlns:a16="http://schemas.microsoft.com/office/drawing/2014/main" id="{2C521E3B-DED6-4C4C-BF16-D22EEF57A74D}"/>
              </a:ext>
            </a:extLst>
          </p:cNvPr>
          <p:cNvSpPr/>
          <p:nvPr/>
        </p:nvSpPr>
        <p:spPr>
          <a:xfrm>
            <a:off x="7738373" y="-697771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40" name="Rectángulo 439">
            <a:extLst>
              <a:ext uri="{FF2B5EF4-FFF2-40B4-BE49-F238E27FC236}">
                <a16:creationId xmlns:a16="http://schemas.microsoft.com/office/drawing/2014/main" id="{FA037D32-2B2F-4E25-98BE-E26A52D00FC6}"/>
              </a:ext>
            </a:extLst>
          </p:cNvPr>
          <p:cNvSpPr/>
          <p:nvPr/>
        </p:nvSpPr>
        <p:spPr>
          <a:xfrm>
            <a:off x="7738373" y="-669675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41" name="Rectángulo 440">
            <a:extLst>
              <a:ext uri="{FF2B5EF4-FFF2-40B4-BE49-F238E27FC236}">
                <a16:creationId xmlns:a16="http://schemas.microsoft.com/office/drawing/2014/main" id="{F4D7DDD5-546D-4BCC-99D3-A8525F9BE4EA}"/>
              </a:ext>
            </a:extLst>
          </p:cNvPr>
          <p:cNvSpPr/>
          <p:nvPr/>
        </p:nvSpPr>
        <p:spPr>
          <a:xfrm>
            <a:off x="8025835" y="-6977711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42" name="Rectángulo 441">
            <a:extLst>
              <a:ext uri="{FF2B5EF4-FFF2-40B4-BE49-F238E27FC236}">
                <a16:creationId xmlns:a16="http://schemas.microsoft.com/office/drawing/2014/main" id="{A0B95437-0D53-4284-B6ED-025A7DBBC9BC}"/>
              </a:ext>
            </a:extLst>
          </p:cNvPr>
          <p:cNvSpPr/>
          <p:nvPr/>
        </p:nvSpPr>
        <p:spPr>
          <a:xfrm>
            <a:off x="8025835" y="-6696756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43" name="Rectángulo 442">
            <a:extLst>
              <a:ext uri="{FF2B5EF4-FFF2-40B4-BE49-F238E27FC236}">
                <a16:creationId xmlns:a16="http://schemas.microsoft.com/office/drawing/2014/main" id="{A98831E3-033C-4206-BF7D-44EA08E6FB6E}"/>
              </a:ext>
            </a:extLst>
          </p:cNvPr>
          <p:cNvSpPr/>
          <p:nvPr/>
        </p:nvSpPr>
        <p:spPr>
          <a:xfrm>
            <a:off x="8313298" y="-697771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44" name="Rectángulo 443">
            <a:extLst>
              <a:ext uri="{FF2B5EF4-FFF2-40B4-BE49-F238E27FC236}">
                <a16:creationId xmlns:a16="http://schemas.microsoft.com/office/drawing/2014/main" id="{C0B18E52-F60B-40F7-B610-4A113E8752CE}"/>
              </a:ext>
            </a:extLst>
          </p:cNvPr>
          <p:cNvSpPr/>
          <p:nvPr/>
        </p:nvSpPr>
        <p:spPr>
          <a:xfrm>
            <a:off x="8313298" y="-669675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45" name="Rectángulo 444">
            <a:extLst>
              <a:ext uri="{FF2B5EF4-FFF2-40B4-BE49-F238E27FC236}">
                <a16:creationId xmlns:a16="http://schemas.microsoft.com/office/drawing/2014/main" id="{60E66914-3CC9-43B6-BCC2-C219F5F1BF05}"/>
              </a:ext>
            </a:extLst>
          </p:cNvPr>
          <p:cNvSpPr/>
          <p:nvPr/>
        </p:nvSpPr>
        <p:spPr>
          <a:xfrm>
            <a:off x="8600760" y="-6977711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46" name="Rectángulo 445">
            <a:extLst>
              <a:ext uri="{FF2B5EF4-FFF2-40B4-BE49-F238E27FC236}">
                <a16:creationId xmlns:a16="http://schemas.microsoft.com/office/drawing/2014/main" id="{98C6518F-E9AA-4444-B4EA-64FE12317B28}"/>
              </a:ext>
            </a:extLst>
          </p:cNvPr>
          <p:cNvSpPr/>
          <p:nvPr/>
        </p:nvSpPr>
        <p:spPr>
          <a:xfrm>
            <a:off x="8600760" y="-6696756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7" name="TextBox 5">
                <a:extLst>
                  <a:ext uri="{FF2B5EF4-FFF2-40B4-BE49-F238E27FC236}">
                    <a16:creationId xmlns:a16="http://schemas.microsoft.com/office/drawing/2014/main" id="{5DE1C450-DBBA-4652-89C0-E28379C79FD1}"/>
                  </a:ext>
                </a:extLst>
              </p:cNvPr>
              <p:cNvSpPr txBox="1"/>
              <p:nvPr/>
            </p:nvSpPr>
            <p:spPr>
              <a:xfrm>
                <a:off x="8665925" y="-8215802"/>
                <a:ext cx="231869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𝑲</m:t>
                      </m:r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=</m:t>
                      </m:r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𝟑</m:t>
                      </m:r>
                    </m:oMath>
                  </m:oMathPara>
                </a14:m>
                <a:endParaRPr lang="en-CO" sz="2800" dirty="0"/>
              </a:p>
            </p:txBody>
          </p:sp>
        </mc:Choice>
        <mc:Fallback xmlns="">
          <p:sp>
            <p:nvSpPr>
              <p:cNvPr id="447" name="TextBox 5">
                <a:extLst>
                  <a:ext uri="{FF2B5EF4-FFF2-40B4-BE49-F238E27FC236}">
                    <a16:creationId xmlns:a16="http://schemas.microsoft.com/office/drawing/2014/main" id="{5DE1C450-DBBA-4652-89C0-E28379C79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5925" y="-8215802"/>
                <a:ext cx="231869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8" name="Rectángulo 447">
            <a:extLst>
              <a:ext uri="{FF2B5EF4-FFF2-40B4-BE49-F238E27FC236}">
                <a16:creationId xmlns:a16="http://schemas.microsoft.com/office/drawing/2014/main" id="{071F5169-E96E-41F5-9369-B7A177D45FE9}"/>
              </a:ext>
            </a:extLst>
          </p:cNvPr>
          <p:cNvSpPr/>
          <p:nvPr/>
        </p:nvSpPr>
        <p:spPr>
          <a:xfrm>
            <a:off x="9259303" y="-753996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49" name="Rectángulo 448">
            <a:extLst>
              <a:ext uri="{FF2B5EF4-FFF2-40B4-BE49-F238E27FC236}">
                <a16:creationId xmlns:a16="http://schemas.microsoft.com/office/drawing/2014/main" id="{E274638A-D15B-4D1D-A905-3D9F7DC24AB5}"/>
              </a:ext>
            </a:extLst>
          </p:cNvPr>
          <p:cNvSpPr/>
          <p:nvPr/>
        </p:nvSpPr>
        <p:spPr>
          <a:xfrm>
            <a:off x="9259303" y="-725901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0" name="Rectángulo 449">
            <a:extLst>
              <a:ext uri="{FF2B5EF4-FFF2-40B4-BE49-F238E27FC236}">
                <a16:creationId xmlns:a16="http://schemas.microsoft.com/office/drawing/2014/main" id="{8F011052-659B-4742-A0EF-5BC23C150FC9}"/>
              </a:ext>
            </a:extLst>
          </p:cNvPr>
          <p:cNvSpPr/>
          <p:nvPr/>
        </p:nvSpPr>
        <p:spPr>
          <a:xfrm>
            <a:off x="9546765" y="-7539967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1" name="Rectángulo 450">
            <a:extLst>
              <a:ext uri="{FF2B5EF4-FFF2-40B4-BE49-F238E27FC236}">
                <a16:creationId xmlns:a16="http://schemas.microsoft.com/office/drawing/2014/main" id="{CD696A52-8059-481D-BDBB-9DF9F6B9962F}"/>
              </a:ext>
            </a:extLst>
          </p:cNvPr>
          <p:cNvSpPr/>
          <p:nvPr/>
        </p:nvSpPr>
        <p:spPr>
          <a:xfrm>
            <a:off x="9546765" y="-7259012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2" name="Rectángulo 451">
            <a:extLst>
              <a:ext uri="{FF2B5EF4-FFF2-40B4-BE49-F238E27FC236}">
                <a16:creationId xmlns:a16="http://schemas.microsoft.com/office/drawing/2014/main" id="{A0345E30-EC7B-44FF-BC40-B88BF2FD102D}"/>
              </a:ext>
            </a:extLst>
          </p:cNvPr>
          <p:cNvSpPr/>
          <p:nvPr/>
        </p:nvSpPr>
        <p:spPr>
          <a:xfrm>
            <a:off x="9834228" y="-753996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3" name="Rectángulo 452">
            <a:extLst>
              <a:ext uri="{FF2B5EF4-FFF2-40B4-BE49-F238E27FC236}">
                <a16:creationId xmlns:a16="http://schemas.microsoft.com/office/drawing/2014/main" id="{A058E287-7507-46BB-A124-5706A6918703}"/>
              </a:ext>
            </a:extLst>
          </p:cNvPr>
          <p:cNvSpPr/>
          <p:nvPr/>
        </p:nvSpPr>
        <p:spPr>
          <a:xfrm>
            <a:off x="9834228" y="-725901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4" name="Rectángulo 453">
            <a:extLst>
              <a:ext uri="{FF2B5EF4-FFF2-40B4-BE49-F238E27FC236}">
                <a16:creationId xmlns:a16="http://schemas.microsoft.com/office/drawing/2014/main" id="{6BE28645-CB40-4DCF-B030-15AE306FB3EC}"/>
              </a:ext>
            </a:extLst>
          </p:cNvPr>
          <p:cNvSpPr/>
          <p:nvPr/>
        </p:nvSpPr>
        <p:spPr>
          <a:xfrm>
            <a:off x="10121690" y="-7539967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5" name="Rectángulo 454">
            <a:extLst>
              <a:ext uri="{FF2B5EF4-FFF2-40B4-BE49-F238E27FC236}">
                <a16:creationId xmlns:a16="http://schemas.microsoft.com/office/drawing/2014/main" id="{0ABC5F57-4D26-4DC5-AC3B-E4259AB4FDEE}"/>
              </a:ext>
            </a:extLst>
          </p:cNvPr>
          <p:cNvSpPr/>
          <p:nvPr/>
        </p:nvSpPr>
        <p:spPr>
          <a:xfrm>
            <a:off x="10121690" y="-7259012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6" name="Rectángulo 455">
            <a:extLst>
              <a:ext uri="{FF2B5EF4-FFF2-40B4-BE49-F238E27FC236}">
                <a16:creationId xmlns:a16="http://schemas.microsoft.com/office/drawing/2014/main" id="{24F2C358-32AD-49A3-9A78-E8341F117988}"/>
              </a:ext>
            </a:extLst>
          </p:cNvPr>
          <p:cNvSpPr/>
          <p:nvPr/>
        </p:nvSpPr>
        <p:spPr>
          <a:xfrm>
            <a:off x="9259303" y="-697771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7" name="Rectángulo 456">
            <a:extLst>
              <a:ext uri="{FF2B5EF4-FFF2-40B4-BE49-F238E27FC236}">
                <a16:creationId xmlns:a16="http://schemas.microsoft.com/office/drawing/2014/main" id="{B12FD213-126E-42A1-ACAC-6F8008EFD035}"/>
              </a:ext>
            </a:extLst>
          </p:cNvPr>
          <p:cNvSpPr/>
          <p:nvPr/>
        </p:nvSpPr>
        <p:spPr>
          <a:xfrm>
            <a:off x="9259303" y="-669675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8" name="Rectángulo 457">
            <a:extLst>
              <a:ext uri="{FF2B5EF4-FFF2-40B4-BE49-F238E27FC236}">
                <a16:creationId xmlns:a16="http://schemas.microsoft.com/office/drawing/2014/main" id="{8F529845-D995-4E20-A0D7-F975797D1E1F}"/>
              </a:ext>
            </a:extLst>
          </p:cNvPr>
          <p:cNvSpPr/>
          <p:nvPr/>
        </p:nvSpPr>
        <p:spPr>
          <a:xfrm>
            <a:off x="9546765" y="-6977711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9" name="Rectángulo 458">
            <a:extLst>
              <a:ext uri="{FF2B5EF4-FFF2-40B4-BE49-F238E27FC236}">
                <a16:creationId xmlns:a16="http://schemas.microsoft.com/office/drawing/2014/main" id="{0B488F69-03CF-4CCA-B357-A0ADC30917BB}"/>
              </a:ext>
            </a:extLst>
          </p:cNvPr>
          <p:cNvSpPr/>
          <p:nvPr/>
        </p:nvSpPr>
        <p:spPr>
          <a:xfrm>
            <a:off x="9546765" y="-6696756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0" name="Rectángulo 459">
            <a:extLst>
              <a:ext uri="{FF2B5EF4-FFF2-40B4-BE49-F238E27FC236}">
                <a16:creationId xmlns:a16="http://schemas.microsoft.com/office/drawing/2014/main" id="{FA0633E1-B382-45A7-B312-1B0F2A23330D}"/>
              </a:ext>
            </a:extLst>
          </p:cNvPr>
          <p:cNvSpPr/>
          <p:nvPr/>
        </p:nvSpPr>
        <p:spPr>
          <a:xfrm>
            <a:off x="9834228" y="-697771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1" name="Rectángulo 460">
            <a:extLst>
              <a:ext uri="{FF2B5EF4-FFF2-40B4-BE49-F238E27FC236}">
                <a16:creationId xmlns:a16="http://schemas.microsoft.com/office/drawing/2014/main" id="{FB27C7CA-E3C2-44B3-8207-A63D284F4742}"/>
              </a:ext>
            </a:extLst>
          </p:cNvPr>
          <p:cNvSpPr/>
          <p:nvPr/>
        </p:nvSpPr>
        <p:spPr>
          <a:xfrm>
            <a:off x="9834228" y="-669675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2" name="Rectángulo 461">
            <a:extLst>
              <a:ext uri="{FF2B5EF4-FFF2-40B4-BE49-F238E27FC236}">
                <a16:creationId xmlns:a16="http://schemas.microsoft.com/office/drawing/2014/main" id="{2E8FF6AE-D68A-4577-8EEE-69607B432401}"/>
              </a:ext>
            </a:extLst>
          </p:cNvPr>
          <p:cNvSpPr/>
          <p:nvPr/>
        </p:nvSpPr>
        <p:spPr>
          <a:xfrm>
            <a:off x="10121690" y="-6977711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3" name="Rectángulo 462">
            <a:extLst>
              <a:ext uri="{FF2B5EF4-FFF2-40B4-BE49-F238E27FC236}">
                <a16:creationId xmlns:a16="http://schemas.microsoft.com/office/drawing/2014/main" id="{6E0B549B-C563-4741-AA3C-1F5128412F8C}"/>
              </a:ext>
            </a:extLst>
          </p:cNvPr>
          <p:cNvSpPr/>
          <p:nvPr/>
        </p:nvSpPr>
        <p:spPr>
          <a:xfrm>
            <a:off x="10121690" y="-6696756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4" name="Rectángulo 463">
            <a:extLst>
              <a:ext uri="{FF2B5EF4-FFF2-40B4-BE49-F238E27FC236}">
                <a16:creationId xmlns:a16="http://schemas.microsoft.com/office/drawing/2014/main" id="{09CD0AE0-784F-4A19-BA46-9A320BEFC5FF}"/>
              </a:ext>
            </a:extLst>
          </p:cNvPr>
          <p:cNvSpPr/>
          <p:nvPr/>
        </p:nvSpPr>
        <p:spPr>
          <a:xfrm>
            <a:off x="8955018" y="-5233792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5" name="Rectángulo 464">
            <a:extLst>
              <a:ext uri="{FF2B5EF4-FFF2-40B4-BE49-F238E27FC236}">
                <a16:creationId xmlns:a16="http://schemas.microsoft.com/office/drawing/2014/main" id="{79749A93-D969-4811-98CD-8ABD73738523}"/>
              </a:ext>
            </a:extLst>
          </p:cNvPr>
          <p:cNvSpPr/>
          <p:nvPr/>
        </p:nvSpPr>
        <p:spPr>
          <a:xfrm>
            <a:off x="8955018" y="-4952837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6" name="Rectángulo 465">
            <a:extLst>
              <a:ext uri="{FF2B5EF4-FFF2-40B4-BE49-F238E27FC236}">
                <a16:creationId xmlns:a16="http://schemas.microsoft.com/office/drawing/2014/main" id="{36A3D4F5-C8A1-47EB-883F-9071C4216054}"/>
              </a:ext>
            </a:extLst>
          </p:cNvPr>
          <p:cNvSpPr/>
          <p:nvPr/>
        </p:nvSpPr>
        <p:spPr>
          <a:xfrm>
            <a:off x="9242480" y="-5233792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7" name="Rectángulo 466">
            <a:extLst>
              <a:ext uri="{FF2B5EF4-FFF2-40B4-BE49-F238E27FC236}">
                <a16:creationId xmlns:a16="http://schemas.microsoft.com/office/drawing/2014/main" id="{BEE7C739-4C7F-493A-8154-718B98614CAB}"/>
              </a:ext>
            </a:extLst>
          </p:cNvPr>
          <p:cNvSpPr/>
          <p:nvPr/>
        </p:nvSpPr>
        <p:spPr>
          <a:xfrm>
            <a:off x="9242480" y="-4952837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8" name="Rectángulo 467">
            <a:extLst>
              <a:ext uri="{FF2B5EF4-FFF2-40B4-BE49-F238E27FC236}">
                <a16:creationId xmlns:a16="http://schemas.microsoft.com/office/drawing/2014/main" id="{BA7D348E-D321-4C37-8B52-4797BAB95EB7}"/>
              </a:ext>
            </a:extLst>
          </p:cNvPr>
          <p:cNvSpPr/>
          <p:nvPr/>
        </p:nvSpPr>
        <p:spPr>
          <a:xfrm>
            <a:off x="9529943" y="-5233792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9" name="Rectángulo 468">
            <a:extLst>
              <a:ext uri="{FF2B5EF4-FFF2-40B4-BE49-F238E27FC236}">
                <a16:creationId xmlns:a16="http://schemas.microsoft.com/office/drawing/2014/main" id="{514004FE-E935-4325-A112-D8DCB53DA7EA}"/>
              </a:ext>
            </a:extLst>
          </p:cNvPr>
          <p:cNvSpPr/>
          <p:nvPr/>
        </p:nvSpPr>
        <p:spPr>
          <a:xfrm>
            <a:off x="9529943" y="-4952837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0" name="Rectángulo 469">
            <a:extLst>
              <a:ext uri="{FF2B5EF4-FFF2-40B4-BE49-F238E27FC236}">
                <a16:creationId xmlns:a16="http://schemas.microsoft.com/office/drawing/2014/main" id="{299E68F7-5D7C-42D8-9768-7EA9E0D05B6C}"/>
              </a:ext>
            </a:extLst>
          </p:cNvPr>
          <p:cNvSpPr/>
          <p:nvPr/>
        </p:nvSpPr>
        <p:spPr>
          <a:xfrm>
            <a:off x="9817405" y="-5233792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1" name="Rectángulo 470">
            <a:extLst>
              <a:ext uri="{FF2B5EF4-FFF2-40B4-BE49-F238E27FC236}">
                <a16:creationId xmlns:a16="http://schemas.microsoft.com/office/drawing/2014/main" id="{FC39317D-09BC-4075-8AD1-D6277A39BDAF}"/>
              </a:ext>
            </a:extLst>
          </p:cNvPr>
          <p:cNvSpPr/>
          <p:nvPr/>
        </p:nvSpPr>
        <p:spPr>
          <a:xfrm>
            <a:off x="9817405" y="-4952837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2" name="Rectángulo 471">
            <a:extLst>
              <a:ext uri="{FF2B5EF4-FFF2-40B4-BE49-F238E27FC236}">
                <a16:creationId xmlns:a16="http://schemas.microsoft.com/office/drawing/2014/main" id="{6BBB1053-13AD-40C0-96F5-DC305F680EFC}"/>
              </a:ext>
            </a:extLst>
          </p:cNvPr>
          <p:cNvSpPr/>
          <p:nvPr/>
        </p:nvSpPr>
        <p:spPr>
          <a:xfrm>
            <a:off x="8955018" y="-4671536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3" name="Rectángulo 472">
            <a:extLst>
              <a:ext uri="{FF2B5EF4-FFF2-40B4-BE49-F238E27FC236}">
                <a16:creationId xmlns:a16="http://schemas.microsoft.com/office/drawing/2014/main" id="{216A1C2A-8BFE-42D3-847E-620BE2A82075}"/>
              </a:ext>
            </a:extLst>
          </p:cNvPr>
          <p:cNvSpPr/>
          <p:nvPr/>
        </p:nvSpPr>
        <p:spPr>
          <a:xfrm>
            <a:off x="8955018" y="-4390581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4" name="Rectángulo 473">
            <a:extLst>
              <a:ext uri="{FF2B5EF4-FFF2-40B4-BE49-F238E27FC236}">
                <a16:creationId xmlns:a16="http://schemas.microsoft.com/office/drawing/2014/main" id="{9BEFB361-19CB-4C81-9182-E0E7EF99BE56}"/>
              </a:ext>
            </a:extLst>
          </p:cNvPr>
          <p:cNvSpPr/>
          <p:nvPr/>
        </p:nvSpPr>
        <p:spPr>
          <a:xfrm>
            <a:off x="9242480" y="-4671536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5" name="Rectángulo 474">
            <a:extLst>
              <a:ext uri="{FF2B5EF4-FFF2-40B4-BE49-F238E27FC236}">
                <a16:creationId xmlns:a16="http://schemas.microsoft.com/office/drawing/2014/main" id="{7E38E4FF-D1FA-478D-B87D-9DF7606E9C97}"/>
              </a:ext>
            </a:extLst>
          </p:cNvPr>
          <p:cNvSpPr/>
          <p:nvPr/>
        </p:nvSpPr>
        <p:spPr>
          <a:xfrm>
            <a:off x="9242480" y="-4390581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6" name="Rectángulo 475">
            <a:extLst>
              <a:ext uri="{FF2B5EF4-FFF2-40B4-BE49-F238E27FC236}">
                <a16:creationId xmlns:a16="http://schemas.microsoft.com/office/drawing/2014/main" id="{72300C24-49B9-4E8C-96AC-812472293B3D}"/>
              </a:ext>
            </a:extLst>
          </p:cNvPr>
          <p:cNvSpPr/>
          <p:nvPr/>
        </p:nvSpPr>
        <p:spPr>
          <a:xfrm>
            <a:off x="9529943" y="-4671536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7" name="Rectángulo 476">
            <a:extLst>
              <a:ext uri="{FF2B5EF4-FFF2-40B4-BE49-F238E27FC236}">
                <a16:creationId xmlns:a16="http://schemas.microsoft.com/office/drawing/2014/main" id="{4814773C-BF64-4491-86DA-ADA379F6BEB9}"/>
              </a:ext>
            </a:extLst>
          </p:cNvPr>
          <p:cNvSpPr/>
          <p:nvPr/>
        </p:nvSpPr>
        <p:spPr>
          <a:xfrm>
            <a:off x="9529943" y="-4390581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8" name="Rectángulo 477">
            <a:extLst>
              <a:ext uri="{FF2B5EF4-FFF2-40B4-BE49-F238E27FC236}">
                <a16:creationId xmlns:a16="http://schemas.microsoft.com/office/drawing/2014/main" id="{0F426E04-46D6-4674-BEB9-E344EA2EB7F1}"/>
              </a:ext>
            </a:extLst>
          </p:cNvPr>
          <p:cNvSpPr/>
          <p:nvPr/>
        </p:nvSpPr>
        <p:spPr>
          <a:xfrm>
            <a:off x="9817405" y="-4671536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9" name="Rectángulo 478">
            <a:extLst>
              <a:ext uri="{FF2B5EF4-FFF2-40B4-BE49-F238E27FC236}">
                <a16:creationId xmlns:a16="http://schemas.microsoft.com/office/drawing/2014/main" id="{FB1256A5-92C0-48C5-8637-4E8BC40D68E1}"/>
              </a:ext>
            </a:extLst>
          </p:cNvPr>
          <p:cNvSpPr/>
          <p:nvPr/>
        </p:nvSpPr>
        <p:spPr>
          <a:xfrm>
            <a:off x="9817405" y="-4390581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0" name="Rectángulo 479">
            <a:extLst>
              <a:ext uri="{FF2B5EF4-FFF2-40B4-BE49-F238E27FC236}">
                <a16:creationId xmlns:a16="http://schemas.microsoft.com/office/drawing/2014/main" id="{DA9228A6-145D-44CE-98A7-3DE4F30F9738}"/>
              </a:ext>
            </a:extLst>
          </p:cNvPr>
          <p:cNvSpPr/>
          <p:nvPr/>
        </p:nvSpPr>
        <p:spPr>
          <a:xfrm>
            <a:off x="11048701" y="-753996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1" name="Rectángulo 480">
            <a:extLst>
              <a:ext uri="{FF2B5EF4-FFF2-40B4-BE49-F238E27FC236}">
                <a16:creationId xmlns:a16="http://schemas.microsoft.com/office/drawing/2014/main" id="{5FE0A639-2E6B-4783-BBFE-7386E46B575B}"/>
              </a:ext>
            </a:extLst>
          </p:cNvPr>
          <p:cNvSpPr/>
          <p:nvPr/>
        </p:nvSpPr>
        <p:spPr>
          <a:xfrm>
            <a:off x="11048701" y="-725901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2" name="Rectángulo 481">
            <a:extLst>
              <a:ext uri="{FF2B5EF4-FFF2-40B4-BE49-F238E27FC236}">
                <a16:creationId xmlns:a16="http://schemas.microsoft.com/office/drawing/2014/main" id="{9AD818E5-5505-4D1A-A058-1C90E35D273B}"/>
              </a:ext>
            </a:extLst>
          </p:cNvPr>
          <p:cNvSpPr/>
          <p:nvPr/>
        </p:nvSpPr>
        <p:spPr>
          <a:xfrm>
            <a:off x="11336163" y="-7539967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3" name="Rectángulo 482">
            <a:extLst>
              <a:ext uri="{FF2B5EF4-FFF2-40B4-BE49-F238E27FC236}">
                <a16:creationId xmlns:a16="http://schemas.microsoft.com/office/drawing/2014/main" id="{CE91C09C-F135-41B2-927A-B5A9E35223E8}"/>
              </a:ext>
            </a:extLst>
          </p:cNvPr>
          <p:cNvSpPr/>
          <p:nvPr/>
        </p:nvSpPr>
        <p:spPr>
          <a:xfrm>
            <a:off x="11336163" y="-7259012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4" name="Rectángulo 483">
            <a:extLst>
              <a:ext uri="{FF2B5EF4-FFF2-40B4-BE49-F238E27FC236}">
                <a16:creationId xmlns:a16="http://schemas.microsoft.com/office/drawing/2014/main" id="{6C0CB1F1-30B1-4C9E-8255-FDC75E7FD365}"/>
              </a:ext>
            </a:extLst>
          </p:cNvPr>
          <p:cNvSpPr/>
          <p:nvPr/>
        </p:nvSpPr>
        <p:spPr>
          <a:xfrm>
            <a:off x="11623626" y="-753996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5" name="Rectángulo 484">
            <a:extLst>
              <a:ext uri="{FF2B5EF4-FFF2-40B4-BE49-F238E27FC236}">
                <a16:creationId xmlns:a16="http://schemas.microsoft.com/office/drawing/2014/main" id="{44ECC0AD-8A9A-436B-A905-1E2AA38E60F5}"/>
              </a:ext>
            </a:extLst>
          </p:cNvPr>
          <p:cNvSpPr/>
          <p:nvPr/>
        </p:nvSpPr>
        <p:spPr>
          <a:xfrm>
            <a:off x="11623626" y="-725901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6" name="Rectángulo 485">
            <a:extLst>
              <a:ext uri="{FF2B5EF4-FFF2-40B4-BE49-F238E27FC236}">
                <a16:creationId xmlns:a16="http://schemas.microsoft.com/office/drawing/2014/main" id="{DB15B84E-E868-41E4-8C69-3038C2B2FE4A}"/>
              </a:ext>
            </a:extLst>
          </p:cNvPr>
          <p:cNvSpPr/>
          <p:nvPr/>
        </p:nvSpPr>
        <p:spPr>
          <a:xfrm>
            <a:off x="11911088" y="-7539967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7" name="Rectángulo 486">
            <a:extLst>
              <a:ext uri="{FF2B5EF4-FFF2-40B4-BE49-F238E27FC236}">
                <a16:creationId xmlns:a16="http://schemas.microsoft.com/office/drawing/2014/main" id="{0A138F32-8D87-4595-AECE-CAF16D54DB02}"/>
              </a:ext>
            </a:extLst>
          </p:cNvPr>
          <p:cNvSpPr/>
          <p:nvPr/>
        </p:nvSpPr>
        <p:spPr>
          <a:xfrm>
            <a:off x="11911088" y="-7259012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8" name="Rectángulo 487">
            <a:extLst>
              <a:ext uri="{FF2B5EF4-FFF2-40B4-BE49-F238E27FC236}">
                <a16:creationId xmlns:a16="http://schemas.microsoft.com/office/drawing/2014/main" id="{33159064-8E35-48B8-BD9C-0BEC100DFCFB}"/>
              </a:ext>
            </a:extLst>
          </p:cNvPr>
          <p:cNvSpPr/>
          <p:nvPr/>
        </p:nvSpPr>
        <p:spPr>
          <a:xfrm>
            <a:off x="11048701" y="-697771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9" name="Rectángulo 488">
            <a:extLst>
              <a:ext uri="{FF2B5EF4-FFF2-40B4-BE49-F238E27FC236}">
                <a16:creationId xmlns:a16="http://schemas.microsoft.com/office/drawing/2014/main" id="{EF96189C-31A4-4937-9A45-079B1148ED9C}"/>
              </a:ext>
            </a:extLst>
          </p:cNvPr>
          <p:cNvSpPr/>
          <p:nvPr/>
        </p:nvSpPr>
        <p:spPr>
          <a:xfrm>
            <a:off x="11048701" y="-669675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0" name="Rectángulo 489">
            <a:extLst>
              <a:ext uri="{FF2B5EF4-FFF2-40B4-BE49-F238E27FC236}">
                <a16:creationId xmlns:a16="http://schemas.microsoft.com/office/drawing/2014/main" id="{E74CD068-C722-4BAA-9AEA-B99558D7B7E8}"/>
              </a:ext>
            </a:extLst>
          </p:cNvPr>
          <p:cNvSpPr/>
          <p:nvPr/>
        </p:nvSpPr>
        <p:spPr>
          <a:xfrm>
            <a:off x="11336163" y="-6977711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1" name="Rectángulo 490">
            <a:extLst>
              <a:ext uri="{FF2B5EF4-FFF2-40B4-BE49-F238E27FC236}">
                <a16:creationId xmlns:a16="http://schemas.microsoft.com/office/drawing/2014/main" id="{49E580D0-3B60-4AC7-ADE1-27A8828757B8}"/>
              </a:ext>
            </a:extLst>
          </p:cNvPr>
          <p:cNvSpPr/>
          <p:nvPr/>
        </p:nvSpPr>
        <p:spPr>
          <a:xfrm>
            <a:off x="11336163" y="-6696756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2" name="Rectángulo 491">
            <a:extLst>
              <a:ext uri="{FF2B5EF4-FFF2-40B4-BE49-F238E27FC236}">
                <a16:creationId xmlns:a16="http://schemas.microsoft.com/office/drawing/2014/main" id="{693ED315-1FF2-41C1-A49C-6CD8000844D0}"/>
              </a:ext>
            </a:extLst>
          </p:cNvPr>
          <p:cNvSpPr/>
          <p:nvPr/>
        </p:nvSpPr>
        <p:spPr>
          <a:xfrm>
            <a:off x="11623626" y="-697771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3" name="Rectángulo 492">
            <a:extLst>
              <a:ext uri="{FF2B5EF4-FFF2-40B4-BE49-F238E27FC236}">
                <a16:creationId xmlns:a16="http://schemas.microsoft.com/office/drawing/2014/main" id="{8A9B9E27-38EC-4C31-98C6-9B549F6C0EC1}"/>
              </a:ext>
            </a:extLst>
          </p:cNvPr>
          <p:cNvSpPr/>
          <p:nvPr/>
        </p:nvSpPr>
        <p:spPr>
          <a:xfrm>
            <a:off x="11623626" y="-669675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4" name="Rectángulo 493">
            <a:extLst>
              <a:ext uri="{FF2B5EF4-FFF2-40B4-BE49-F238E27FC236}">
                <a16:creationId xmlns:a16="http://schemas.microsoft.com/office/drawing/2014/main" id="{379416AC-46F5-44A2-A9C5-D2A5A2513281}"/>
              </a:ext>
            </a:extLst>
          </p:cNvPr>
          <p:cNvSpPr/>
          <p:nvPr/>
        </p:nvSpPr>
        <p:spPr>
          <a:xfrm>
            <a:off x="11911088" y="-6977711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5" name="Rectángulo 494">
            <a:extLst>
              <a:ext uri="{FF2B5EF4-FFF2-40B4-BE49-F238E27FC236}">
                <a16:creationId xmlns:a16="http://schemas.microsoft.com/office/drawing/2014/main" id="{0AC72636-DD3D-4A88-8217-4D88BC95BF9C}"/>
              </a:ext>
            </a:extLst>
          </p:cNvPr>
          <p:cNvSpPr/>
          <p:nvPr/>
        </p:nvSpPr>
        <p:spPr>
          <a:xfrm>
            <a:off x="11911088" y="-6696756"/>
            <a:ext cx="287462" cy="2847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6" name="Rectángulo 495">
            <a:extLst>
              <a:ext uri="{FF2B5EF4-FFF2-40B4-BE49-F238E27FC236}">
                <a16:creationId xmlns:a16="http://schemas.microsoft.com/office/drawing/2014/main" id="{2F01DC44-EAC3-4725-9CBC-A54E91DFAB41}"/>
              </a:ext>
            </a:extLst>
          </p:cNvPr>
          <p:cNvSpPr/>
          <p:nvPr/>
        </p:nvSpPr>
        <p:spPr>
          <a:xfrm>
            <a:off x="10104253" y="-5232440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7" name="Rectángulo 496">
            <a:extLst>
              <a:ext uri="{FF2B5EF4-FFF2-40B4-BE49-F238E27FC236}">
                <a16:creationId xmlns:a16="http://schemas.microsoft.com/office/drawing/2014/main" id="{DC4389D4-EDCF-43C9-BE5C-BEA5769C9210}"/>
              </a:ext>
            </a:extLst>
          </p:cNvPr>
          <p:cNvSpPr/>
          <p:nvPr/>
        </p:nvSpPr>
        <p:spPr>
          <a:xfrm>
            <a:off x="10104253" y="-4951485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8" name="Rectángulo 497">
            <a:extLst>
              <a:ext uri="{FF2B5EF4-FFF2-40B4-BE49-F238E27FC236}">
                <a16:creationId xmlns:a16="http://schemas.microsoft.com/office/drawing/2014/main" id="{00B0A949-25A7-42B8-A76D-EF2899041BB9}"/>
              </a:ext>
            </a:extLst>
          </p:cNvPr>
          <p:cNvSpPr/>
          <p:nvPr/>
        </p:nvSpPr>
        <p:spPr>
          <a:xfrm>
            <a:off x="10391715" y="-5232440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9" name="Rectángulo 498">
            <a:extLst>
              <a:ext uri="{FF2B5EF4-FFF2-40B4-BE49-F238E27FC236}">
                <a16:creationId xmlns:a16="http://schemas.microsoft.com/office/drawing/2014/main" id="{A5CBEC3D-65BD-4D09-B6AB-42F051E0E3CC}"/>
              </a:ext>
            </a:extLst>
          </p:cNvPr>
          <p:cNvSpPr/>
          <p:nvPr/>
        </p:nvSpPr>
        <p:spPr>
          <a:xfrm>
            <a:off x="10391715" y="-4951485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0" name="Rectángulo 499">
            <a:extLst>
              <a:ext uri="{FF2B5EF4-FFF2-40B4-BE49-F238E27FC236}">
                <a16:creationId xmlns:a16="http://schemas.microsoft.com/office/drawing/2014/main" id="{07CCF5BB-F6FD-4CC1-AAA0-9E69B9685509}"/>
              </a:ext>
            </a:extLst>
          </p:cNvPr>
          <p:cNvSpPr/>
          <p:nvPr/>
        </p:nvSpPr>
        <p:spPr>
          <a:xfrm>
            <a:off x="10104253" y="-4670184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1" name="Rectángulo 500">
            <a:extLst>
              <a:ext uri="{FF2B5EF4-FFF2-40B4-BE49-F238E27FC236}">
                <a16:creationId xmlns:a16="http://schemas.microsoft.com/office/drawing/2014/main" id="{B39E8B7B-5E4C-48A1-B2F6-3AE568DBF885}"/>
              </a:ext>
            </a:extLst>
          </p:cNvPr>
          <p:cNvSpPr/>
          <p:nvPr/>
        </p:nvSpPr>
        <p:spPr>
          <a:xfrm>
            <a:off x="10104253" y="-4389229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2" name="Rectángulo 501">
            <a:extLst>
              <a:ext uri="{FF2B5EF4-FFF2-40B4-BE49-F238E27FC236}">
                <a16:creationId xmlns:a16="http://schemas.microsoft.com/office/drawing/2014/main" id="{0E3297F5-68E8-4448-85BE-2A0DA1AE7935}"/>
              </a:ext>
            </a:extLst>
          </p:cNvPr>
          <p:cNvSpPr/>
          <p:nvPr/>
        </p:nvSpPr>
        <p:spPr>
          <a:xfrm>
            <a:off x="10391715" y="-4670184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3" name="Rectángulo 502">
            <a:extLst>
              <a:ext uri="{FF2B5EF4-FFF2-40B4-BE49-F238E27FC236}">
                <a16:creationId xmlns:a16="http://schemas.microsoft.com/office/drawing/2014/main" id="{C868F144-F518-4DDC-9FDE-BD4477B7C623}"/>
              </a:ext>
            </a:extLst>
          </p:cNvPr>
          <p:cNvSpPr/>
          <p:nvPr/>
        </p:nvSpPr>
        <p:spPr>
          <a:xfrm>
            <a:off x="10391715" y="-4389229"/>
            <a:ext cx="287462" cy="284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2" name="CuadroTexto 201">
            <a:extLst>
              <a:ext uri="{FF2B5EF4-FFF2-40B4-BE49-F238E27FC236}">
                <a16:creationId xmlns:a16="http://schemas.microsoft.com/office/drawing/2014/main" id="{8271A0DC-27D1-479C-9711-79818305ECD6}"/>
              </a:ext>
            </a:extLst>
          </p:cNvPr>
          <p:cNvSpPr txBox="1"/>
          <p:nvPr/>
        </p:nvSpPr>
        <p:spPr>
          <a:xfrm>
            <a:off x="610396" y="352203"/>
            <a:ext cx="9925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This compression has a redundancy rate </a:t>
            </a:r>
          </a:p>
        </p:txBody>
      </p:sp>
      <p:sp>
        <p:nvSpPr>
          <p:cNvPr id="203" name="CuadroTexto 202">
            <a:extLst>
              <a:ext uri="{FF2B5EF4-FFF2-40B4-BE49-F238E27FC236}">
                <a16:creationId xmlns:a16="http://schemas.microsoft.com/office/drawing/2014/main" id="{95BD5F50-D2AF-4D96-AA3E-18A90CDD2172}"/>
              </a:ext>
            </a:extLst>
          </p:cNvPr>
          <p:cNvSpPr txBox="1"/>
          <p:nvPr/>
        </p:nvSpPr>
        <p:spPr>
          <a:xfrm>
            <a:off x="817691" y="1531503"/>
            <a:ext cx="9925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Cramer Rao Bound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TextBox 5">
                <a:extLst>
                  <a:ext uri="{FF2B5EF4-FFF2-40B4-BE49-F238E27FC236}">
                    <a16:creationId xmlns:a16="http://schemas.microsoft.com/office/drawing/2014/main" id="{B39276F3-5742-4EB3-B6E9-35BBC05F3A93}"/>
                  </a:ext>
                </a:extLst>
              </p:cNvPr>
              <p:cNvSpPr txBox="1"/>
              <p:nvPr/>
            </p:nvSpPr>
            <p:spPr>
              <a:xfrm>
                <a:off x="1054247" y="2898960"/>
                <a:ext cx="9164473" cy="1468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𝝈</m:t>
                      </m:r>
                      <m:d>
                        <m:dPr>
                          <m:ctrlPr>
                            <a:rPr lang="es-CO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dPr>
                        <m:e>
                          <m:r>
                            <a:rPr lang="es-CO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𝜽</m:t>
                          </m:r>
                        </m:e>
                      </m:d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≥</m:t>
                      </m:r>
                      <m:f>
                        <m:fPr>
                          <m:ctrlPr>
                            <a:rPr lang="es-CO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fPr>
                        <m:num>
                          <m:r>
                            <a:rPr lang="es-CO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𝟏</m:t>
                          </m:r>
                        </m:num>
                        <m:den>
                          <m:r>
                            <a:rPr lang="es-CO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𝑰</m:t>
                          </m:r>
                          <m:d>
                            <m:dPr>
                              <m:ctrlPr>
                                <a:rPr lang="es-CO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</m:ctrlPr>
                            </m:dPr>
                            <m:e>
                              <m:r>
                                <a:rPr lang="es-CO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𝜽</m:t>
                              </m:r>
                            </m:e>
                          </m:d>
                        </m:den>
                      </m:f>
                      <m:r>
                        <a:rPr lang="es-CO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=</m:t>
                      </m:r>
                      <m:f>
                        <m:fPr>
                          <m:ctrlPr>
                            <a:rPr lang="es-CO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fPr>
                        <m:num>
                          <m:r>
                            <a:rPr lang="es-CO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𝟏</m:t>
                          </m:r>
                        </m:num>
                        <m:den>
                          <m:r>
                            <a:rPr lang="es-CO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−</m:t>
                          </m:r>
                          <m:r>
                            <a:rPr lang="es-CO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𝒏</m:t>
                          </m:r>
                          <m:r>
                            <a:rPr lang="es-CO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 </m:t>
                          </m:r>
                          <m:r>
                            <a:rPr lang="es-CO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CO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</m:ctrlPr>
                            </m:dPr>
                            <m:e>
                              <m:r>
                                <a:rPr lang="es-CO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𝜽</m:t>
                              </m:r>
                            </m:e>
                          </m:d>
                          <m:r>
                            <a:rPr lang="es-CO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s-CO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CO" sz="2800" b="1" i="1" smtClean="0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CO" sz="2800" b="1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CO" sz="2800" b="1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𝝏</m:t>
                                      </m:r>
                                      <m:func>
                                        <m:funcPr>
                                          <m:ctrlPr>
                                            <a:rPr lang="es-CO" sz="2800" b="1" i="1" smtClean="0">
                                              <a:solidFill>
                                                <a:srgbClr val="E7EBEC"/>
                                              </a:solidFill>
                                              <a:latin typeface="Cambria Math" panose="02040503050406030204" pitchFamily="18" charset="0"/>
                                              <a:cs typeface="Mongolian Baiti" panose="03000500000000000000" pitchFamily="66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s-CO" sz="2800" b="0" i="0" smtClean="0">
                                              <a:solidFill>
                                                <a:srgbClr val="E7EBEC"/>
                                              </a:solidFill>
                                              <a:latin typeface="Cambria Math" panose="02040503050406030204" pitchFamily="18" charset="0"/>
                                              <a:cs typeface="Mongolian Baiti" panose="03000500000000000000" pitchFamily="66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s-CO" sz="2800" b="1" i="1" smtClean="0">
                                                  <a:solidFill>
                                                    <a:srgbClr val="E7EBEC"/>
                                                  </a:solidFill>
                                                  <a:latin typeface="Cambria Math" panose="02040503050406030204" pitchFamily="18" charset="0"/>
                                                  <a:cs typeface="Mongolian Baiti" panose="03000500000000000000" pitchFamily="66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s-CO" sz="2800" b="1" i="1" smtClean="0">
                                                  <a:solidFill>
                                                    <a:srgbClr val="E7EBEC"/>
                                                  </a:solidFill>
                                                  <a:latin typeface="Cambria Math" panose="02040503050406030204" pitchFamily="18" charset="0"/>
                                                  <a:cs typeface="Mongolian Baiti" panose="03000500000000000000" pitchFamily="66" charset="0"/>
                                                </a:rPr>
                                                <m:t>𝒇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s-CO" sz="2800" b="1" i="1" smtClean="0">
                                                      <a:solidFill>
                                                        <a:srgbClr val="E7EBEC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Mongolian Baiti" panose="03000500000000000000" pitchFamily="66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s-CO" sz="2800" b="1" i="1" smtClean="0">
                                                      <a:solidFill>
                                                        <a:srgbClr val="E7EBEC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Mongolian Baiti" panose="03000500000000000000" pitchFamily="66" charset="0"/>
                                                    </a:rPr>
                                                    <m:t>𝑰</m:t>
                                                  </m:r>
                                                  <m:r>
                                                    <a:rPr lang="es-CO" sz="2800" b="1" i="1" smtClean="0">
                                                      <a:solidFill>
                                                        <a:srgbClr val="E7EBEC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Mongolian Baiti" panose="03000500000000000000" pitchFamily="66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s-CO" sz="2800" b="1" i="1" smtClean="0">
                                                      <a:solidFill>
                                                        <a:srgbClr val="E7EBEC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Mongolian Baiti" panose="03000500000000000000" pitchFamily="66" charset="0"/>
                                                    </a:rPr>
                                                    <m:t>𝜽</m:t>
                                                  </m:r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</m:func>
                                    </m:num>
                                    <m:den>
                                      <m:r>
                                        <a:rPr lang="es-CO" sz="2800" b="1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𝝏</m:t>
                                      </m:r>
                                      <m:r>
                                        <a:rPr lang="es-CO" sz="2800" b="1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 </m:t>
                                      </m:r>
                                      <m:r>
                                        <a:rPr lang="es-CO" sz="2800" b="1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𝜽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s-CO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CO" sz="2800" dirty="0"/>
              </a:p>
            </p:txBody>
          </p:sp>
        </mc:Choice>
        <mc:Fallback xmlns="">
          <p:sp>
            <p:nvSpPr>
              <p:cNvPr id="204" name="TextBox 5">
                <a:extLst>
                  <a:ext uri="{FF2B5EF4-FFF2-40B4-BE49-F238E27FC236}">
                    <a16:creationId xmlns:a16="http://schemas.microsoft.com/office/drawing/2014/main" id="{B39276F3-5742-4EB3-B6E9-35BBC05F3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247" y="2898960"/>
                <a:ext cx="9164473" cy="14680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" name="Imagen 204">
            <a:extLst>
              <a:ext uri="{FF2B5EF4-FFF2-40B4-BE49-F238E27FC236}">
                <a16:creationId xmlns:a16="http://schemas.microsoft.com/office/drawing/2014/main" id="{C466BEA1-8F98-4791-91D0-481BD3655A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83017" y="2676708"/>
            <a:ext cx="3200847" cy="2581635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970EEE57-3A55-44BA-92AA-BA65E41A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Particle Setector School UNIANDES - HEP Uniandes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A544494B-081C-475A-83A0-87A9BBE83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1AEA-7BC8-4FCE-9F28-87B06525D751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7698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ángulo 3">
            <a:extLst>
              <a:ext uri="{FF2B5EF4-FFF2-40B4-BE49-F238E27FC236}">
                <a16:creationId xmlns:a16="http://schemas.microsoft.com/office/drawing/2014/main" id="{42A6C207-C32F-8E4E-681F-8DEDEEB76AB1}"/>
              </a:ext>
            </a:extLst>
          </p:cNvPr>
          <p:cNvSpPr/>
          <p:nvPr/>
        </p:nvSpPr>
        <p:spPr>
          <a:xfrm>
            <a:off x="-135255" y="-171450"/>
            <a:ext cx="12462510" cy="12820650"/>
          </a:xfrm>
          <a:prstGeom prst="rect">
            <a:avLst/>
          </a:prstGeom>
          <a:solidFill>
            <a:srgbClr val="071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3BA587F-1B31-FA02-545B-1E818F68207D}"/>
                  </a:ext>
                </a:extLst>
              </p:cNvPr>
              <p:cNvSpPr txBox="1"/>
              <p:nvPr/>
            </p:nvSpPr>
            <p:spPr>
              <a:xfrm>
                <a:off x="-11160034" y="1116526"/>
                <a:ext cx="7470784" cy="715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𝑑𝑒𝑡𝑒𝑐𝑡𝑒𝑑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  <m:d>
                                    <m:dPr>
                                      <m:ctrlPr>
                                        <a:rPr lang="es-CO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f>
                                    <m:fPr>
                                      <m:ctrlP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den>
                                  </m:f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3BA587F-1B31-FA02-545B-1E818F682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160034" y="1116526"/>
                <a:ext cx="7470784" cy="7153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5B25DDA-E100-575D-803A-EDB83071B52A}"/>
                  </a:ext>
                </a:extLst>
              </p:cNvPr>
              <p:cNvSpPr txBox="1"/>
              <p:nvPr/>
            </p:nvSpPr>
            <p:spPr>
              <a:xfrm>
                <a:off x="-11233292" y="627204"/>
                <a:ext cx="13078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5B25DDA-E100-575D-803A-EDB83071B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233292" y="627204"/>
                <a:ext cx="130786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1F8E817-AC62-9C3B-F80D-754B978EAA56}"/>
                  </a:ext>
                </a:extLst>
              </p:cNvPr>
              <p:cNvSpPr txBox="1"/>
              <p:nvPr/>
            </p:nvSpPr>
            <p:spPr>
              <a:xfrm>
                <a:off x="11389237" y="-1443628"/>
                <a:ext cx="11405060" cy="9142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𝑑𝑒𝑡𝑒𝑐𝑡𝑒𝑑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lit/>
                                    </m:r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  <m:d>
                                    <m:dPr>
                                      <m:ctrlPr>
                                        <a:rPr lang="es-CO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en-US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den>
                                      </m:f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  <m:d>
                                    <m:dPr>
                                      <m:ctrlPr>
                                        <a:rPr lang="es-CO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en-US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den>
                                      </m:f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1F8E817-AC62-9C3B-F80D-754B978EA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9237" y="-1443628"/>
                <a:ext cx="11405060" cy="9142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uadroTexto 58">
            <a:extLst>
              <a:ext uri="{FF2B5EF4-FFF2-40B4-BE49-F238E27FC236}">
                <a16:creationId xmlns:a16="http://schemas.microsoft.com/office/drawing/2014/main" id="{5ACA1984-2733-B0A9-D556-B9EE08F0CEE6}"/>
              </a:ext>
            </a:extLst>
          </p:cNvPr>
          <p:cNvSpPr txBox="1"/>
          <p:nvPr/>
        </p:nvSpPr>
        <p:spPr>
          <a:xfrm>
            <a:off x="-12121338" y="1887164"/>
            <a:ext cx="2195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Separable</a:t>
            </a:r>
          </a:p>
        </p:txBody>
      </p:sp>
      <p:sp>
        <p:nvSpPr>
          <p:cNvPr id="55" name="Cerrar llave 275">
            <a:extLst>
              <a:ext uri="{FF2B5EF4-FFF2-40B4-BE49-F238E27FC236}">
                <a16:creationId xmlns:a16="http://schemas.microsoft.com/office/drawing/2014/main" id="{143CD5C2-0957-676E-C0C7-016C301A98D6}"/>
              </a:ext>
            </a:extLst>
          </p:cNvPr>
          <p:cNvSpPr/>
          <p:nvPr/>
        </p:nvSpPr>
        <p:spPr>
          <a:xfrm rot="16200000">
            <a:off x="-7724584" y="970366"/>
            <a:ext cx="502834" cy="4039981"/>
          </a:xfrm>
          <a:prstGeom prst="rightBrace">
            <a:avLst>
              <a:gd name="adj1" fmla="val 67544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FD0285F-0AD7-F57D-9092-5EC84E59A48C}"/>
                  </a:ext>
                </a:extLst>
              </p:cNvPr>
              <p:cNvSpPr txBox="1"/>
              <p:nvPr/>
            </p:nvSpPr>
            <p:spPr>
              <a:xfrm>
                <a:off x="-8243716" y="2179551"/>
                <a:ext cx="13078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FD0285F-0AD7-F57D-9092-5EC84E59A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243716" y="2179551"/>
                <a:ext cx="1307869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3B7264E-FF7E-2024-27BF-CF75A90FD636}"/>
                  </a:ext>
                </a:extLst>
              </p:cNvPr>
              <p:cNvSpPr txBox="1"/>
              <p:nvPr/>
            </p:nvSpPr>
            <p:spPr>
              <a:xfrm>
                <a:off x="-4108731" y="2241106"/>
                <a:ext cx="13078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3B7264E-FF7E-2024-27BF-CF75A90FD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08731" y="2241106"/>
                <a:ext cx="1307869" cy="461665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Cerrar llave 275">
            <a:extLst>
              <a:ext uri="{FF2B5EF4-FFF2-40B4-BE49-F238E27FC236}">
                <a16:creationId xmlns:a16="http://schemas.microsoft.com/office/drawing/2014/main" id="{8CFF4236-37C7-9805-B490-54F75915C0C0}"/>
              </a:ext>
            </a:extLst>
          </p:cNvPr>
          <p:cNvSpPr/>
          <p:nvPr/>
        </p:nvSpPr>
        <p:spPr>
          <a:xfrm rot="16200000">
            <a:off x="-3510566" y="970366"/>
            <a:ext cx="502834" cy="4039981"/>
          </a:xfrm>
          <a:prstGeom prst="rightBrace">
            <a:avLst>
              <a:gd name="adj1" fmla="val 67544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EC1403EA-AF81-A631-B5E3-405679A80B90}"/>
              </a:ext>
            </a:extLst>
          </p:cNvPr>
          <p:cNvSpPr txBox="1"/>
          <p:nvPr/>
        </p:nvSpPr>
        <p:spPr>
          <a:xfrm>
            <a:off x="-12121339" y="3954010"/>
            <a:ext cx="10882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Resolution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parallel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to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mask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lines</a:t>
            </a:r>
            <a:endParaRPr lang="es-CO" sz="32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DB82020-62CC-8B46-073E-D6FBC5CBA8E0}"/>
                  </a:ext>
                </a:extLst>
              </p:cNvPr>
              <p:cNvSpPr txBox="1"/>
              <p:nvPr/>
            </p:nvSpPr>
            <p:spPr>
              <a:xfrm>
                <a:off x="-11233293" y="4749642"/>
                <a:ext cx="7544043" cy="9726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acc>
                                <m:accPr>
                                  <m:chr m:val="̇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DB82020-62CC-8B46-073E-D6FBC5CBA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233293" y="4749642"/>
                <a:ext cx="7544043" cy="972639"/>
              </a:xfrm>
              <a:prstGeom prst="rect">
                <a:avLst/>
              </a:prstGeom>
              <a:blipFill>
                <a:blip r:embed="rId7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58">
                <a:extLst>
                  <a:ext uri="{FF2B5EF4-FFF2-40B4-BE49-F238E27FC236}">
                    <a16:creationId xmlns:a16="http://schemas.microsoft.com/office/drawing/2014/main" id="{A5A75C3F-DC35-BAF2-FDFF-6FC10F5A9369}"/>
                  </a:ext>
                </a:extLst>
              </p:cNvPr>
              <p:cNvSpPr txBox="1"/>
              <p:nvPr/>
            </p:nvSpPr>
            <p:spPr>
              <a:xfrm>
                <a:off x="-9346138" y="345605"/>
                <a:ext cx="53603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3200" b="1" dirty="0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Near </a:t>
                </a:r>
                <a:r>
                  <a:rPr lang="es-CO" sz="3200" b="1" dirty="0" err="1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field</a:t>
                </a:r>
                <a:r>
                  <a:rPr lang="es-CO" sz="3200" b="1" dirty="0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E7EBEC"/>
                        </a:solidFill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𝑭</m:t>
                    </m:r>
                    <m:r>
                      <a:rPr lang="en-US" sz="3200" b="1" i="1">
                        <a:solidFill>
                          <a:srgbClr val="E7EBEC"/>
                        </a:solidFill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≪</m:t>
                    </m:r>
                    <m:r>
                      <a:rPr lang="en-US" sz="3200" b="1" i="1">
                        <a:solidFill>
                          <a:srgbClr val="E7EBEC"/>
                        </a:solidFill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𝟏</m:t>
                    </m:r>
                  </m:oMath>
                </a14:m>
                <a:endParaRPr lang="es-CO" sz="3200" b="1" dirty="0">
                  <a:solidFill>
                    <a:srgbClr val="E7EBEC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endParaRPr>
              </a:p>
            </p:txBody>
          </p:sp>
        </mc:Choice>
        <mc:Fallback xmlns="">
          <p:sp>
            <p:nvSpPr>
              <p:cNvPr id="3" name="CuadroTexto 58">
                <a:extLst>
                  <a:ext uri="{FF2B5EF4-FFF2-40B4-BE49-F238E27FC236}">
                    <a16:creationId xmlns:a16="http://schemas.microsoft.com/office/drawing/2014/main" id="{A5A75C3F-DC35-BAF2-FDFF-6FC10F5A9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346138" y="345605"/>
                <a:ext cx="5360311" cy="584775"/>
              </a:xfrm>
              <a:prstGeom prst="rect">
                <a:avLst/>
              </a:prstGeom>
              <a:blipFill>
                <a:blip r:embed="rId8"/>
                <a:stretch>
                  <a:fillRect l="-2958" t="-12500" b="-34375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14DD9D-672F-2B85-23CE-F20509538E6C}"/>
                  </a:ext>
                </a:extLst>
              </p:cNvPr>
              <p:cNvSpPr txBox="1"/>
              <p:nvPr/>
            </p:nvSpPr>
            <p:spPr>
              <a:xfrm>
                <a:off x="-8028956" y="1445909"/>
                <a:ext cx="7614460" cy="1365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𝒓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𝒏𝒆𝒂𝒓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 smtClean="0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  <m:t>𝟒</m:t>
                                  </m:r>
                                  <m:sSub>
                                    <m:sSubPr>
                                      <m:ctrlPr>
                                        <a:rPr lang="en-US" sz="2800" b="1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sz="2800" b="1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𝒙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 smtClean="0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b="1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1" i="0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𝚫</m:t>
                                      </m:r>
                                      <m:r>
                                        <a:rPr lang="en-US" sz="2800" b="1" i="0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 </m:t>
                                      </m:r>
                                      <m:r>
                                        <a:rPr lang="en-US" sz="2800" b="1" i="0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𝐱</m:t>
                                      </m:r>
                                    </m:num>
                                    <m:den>
                                      <m:r>
                                        <a:rPr lang="en-US" sz="2800" b="1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𝑴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CO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14DD9D-672F-2B85-23CE-F20509538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028956" y="1445909"/>
                <a:ext cx="7614460" cy="13653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C05655-D238-E9E3-5815-DA3589172278}"/>
                  </a:ext>
                </a:extLst>
              </p:cNvPr>
              <p:cNvSpPr txBox="1"/>
              <p:nvPr/>
            </p:nvSpPr>
            <p:spPr>
              <a:xfrm>
                <a:off x="-4878480" y="168061"/>
                <a:ext cx="3798561" cy="9679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𝑭</m:t>
                      </m:r>
                      <m:r>
                        <a:rPr lang="en-US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𝑳</m:t>
                          </m:r>
                          <m: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𝝀</m:t>
                          </m:r>
                        </m:den>
                      </m:f>
                    </m:oMath>
                  </m:oMathPara>
                </a14:m>
                <a:endParaRPr lang="en-CO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C05655-D238-E9E3-5815-DA3589172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78480" y="168061"/>
                <a:ext cx="3798561" cy="9679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FAA9FA7-1A69-9B87-D2E2-F66BA0A0B1CE}"/>
              </a:ext>
            </a:extLst>
          </p:cNvPr>
          <p:cNvGrpSpPr/>
          <p:nvPr/>
        </p:nvGrpSpPr>
        <p:grpSpPr>
          <a:xfrm>
            <a:off x="-17042473" y="2551499"/>
            <a:ext cx="16211509" cy="1249422"/>
            <a:chOff x="-2888763" y="5751303"/>
            <a:chExt cx="15016365" cy="2134569"/>
          </a:xfrm>
        </p:grpSpPr>
        <p:sp>
          <p:nvSpPr>
            <p:cNvPr id="29" name="Triángulo isósceles 113">
              <a:extLst>
                <a:ext uri="{FF2B5EF4-FFF2-40B4-BE49-F238E27FC236}">
                  <a16:creationId xmlns:a16="http://schemas.microsoft.com/office/drawing/2014/main" id="{344EB004-74F9-5AFB-3CDD-84F099AAE80E}"/>
                </a:ext>
              </a:extLst>
            </p:cNvPr>
            <p:cNvSpPr/>
            <p:nvPr/>
          </p:nvSpPr>
          <p:spPr>
            <a:xfrm rot="16200000">
              <a:off x="4251853" y="-901060"/>
              <a:ext cx="735134" cy="15016365"/>
            </a:xfrm>
            <a:prstGeom prst="triangle">
              <a:avLst>
                <a:gd name="adj" fmla="val 39504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Trapecio 91">
              <a:extLst>
                <a:ext uri="{FF2B5EF4-FFF2-40B4-BE49-F238E27FC236}">
                  <a16:creationId xmlns:a16="http://schemas.microsoft.com/office/drawing/2014/main" id="{EA531A0B-6D77-7689-1E53-72BEBFB665E0}"/>
                </a:ext>
              </a:extLst>
            </p:cNvPr>
            <p:cNvSpPr/>
            <p:nvPr/>
          </p:nvSpPr>
          <p:spPr>
            <a:xfrm rot="5400000">
              <a:off x="1147893" y="6488370"/>
              <a:ext cx="1161143" cy="417223"/>
            </a:xfrm>
            <a:prstGeom prst="trapezoid">
              <a:avLst/>
            </a:prstGeom>
            <a:solidFill>
              <a:srgbClr val="680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1" name="Rectángulo 92">
              <a:extLst>
                <a:ext uri="{FF2B5EF4-FFF2-40B4-BE49-F238E27FC236}">
                  <a16:creationId xmlns:a16="http://schemas.microsoft.com/office/drawing/2014/main" id="{BFF702F4-29E9-AE83-0D46-CF3B7F130B66}"/>
                </a:ext>
              </a:extLst>
            </p:cNvPr>
            <p:cNvSpPr/>
            <p:nvPr/>
          </p:nvSpPr>
          <p:spPr>
            <a:xfrm>
              <a:off x="434006" y="5978962"/>
              <a:ext cx="1085850" cy="1900701"/>
            </a:xfrm>
            <a:prstGeom prst="rect">
              <a:avLst/>
            </a:prstGeom>
            <a:solidFill>
              <a:srgbClr val="8906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2" name="Rectángulo 93">
              <a:extLst>
                <a:ext uri="{FF2B5EF4-FFF2-40B4-BE49-F238E27FC236}">
                  <a16:creationId xmlns:a16="http://schemas.microsoft.com/office/drawing/2014/main" id="{11A4A9B5-5CF5-5DC9-3F2E-F0681F7930EC}"/>
                </a:ext>
              </a:extLst>
            </p:cNvPr>
            <p:cNvSpPr/>
            <p:nvPr/>
          </p:nvSpPr>
          <p:spPr>
            <a:xfrm>
              <a:off x="1266764" y="5985171"/>
              <a:ext cx="253092" cy="1900701"/>
            </a:xfrm>
            <a:prstGeom prst="rect">
              <a:avLst/>
            </a:prstGeom>
            <a:solidFill>
              <a:srgbClr val="680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3" name="Elipse 119">
              <a:extLst>
                <a:ext uri="{FF2B5EF4-FFF2-40B4-BE49-F238E27FC236}">
                  <a16:creationId xmlns:a16="http://schemas.microsoft.com/office/drawing/2014/main" id="{83CEDEEC-199E-CFA5-E92A-B6FCCACC6C07}"/>
                </a:ext>
              </a:extLst>
            </p:cNvPr>
            <p:cNvSpPr/>
            <p:nvPr/>
          </p:nvSpPr>
          <p:spPr>
            <a:xfrm rot="7030039">
              <a:off x="7124774" y="6179625"/>
              <a:ext cx="1754894" cy="91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4" name="Rectángulo 2">
              <a:extLst>
                <a:ext uri="{FF2B5EF4-FFF2-40B4-BE49-F238E27FC236}">
                  <a16:creationId xmlns:a16="http://schemas.microsoft.com/office/drawing/2014/main" id="{536C4F08-840E-D0D0-0719-C82829EEC843}"/>
                </a:ext>
              </a:extLst>
            </p:cNvPr>
            <p:cNvSpPr/>
            <p:nvPr/>
          </p:nvSpPr>
          <p:spPr>
            <a:xfrm>
              <a:off x="5294641" y="5838211"/>
              <a:ext cx="122212" cy="1717539"/>
            </a:xfrm>
            <a:prstGeom prst="rect">
              <a:avLst/>
            </a:prstGeom>
            <a:solidFill>
              <a:srgbClr val="FF5100"/>
            </a:solidFill>
            <a:ln>
              <a:solidFill>
                <a:srgbClr val="0B20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5" name="Rectángulo 2">
              <a:extLst>
                <a:ext uri="{FF2B5EF4-FFF2-40B4-BE49-F238E27FC236}">
                  <a16:creationId xmlns:a16="http://schemas.microsoft.com/office/drawing/2014/main" id="{0BB51B72-17AC-2918-F26D-3DD01FE5AB1B}"/>
                </a:ext>
              </a:extLst>
            </p:cNvPr>
            <p:cNvSpPr/>
            <p:nvPr/>
          </p:nvSpPr>
          <p:spPr>
            <a:xfrm>
              <a:off x="11117031" y="5751303"/>
              <a:ext cx="122212" cy="171753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D68E2D27-60B1-4234-9809-A7D16049D228}"/>
              </a:ext>
            </a:extLst>
          </p:cNvPr>
          <p:cNvGrpSpPr/>
          <p:nvPr/>
        </p:nvGrpSpPr>
        <p:grpSpPr>
          <a:xfrm>
            <a:off x="5581650" y="-9372600"/>
            <a:ext cx="4838700" cy="914400"/>
            <a:chOff x="0" y="0"/>
            <a:chExt cx="4572000" cy="6037243"/>
          </a:xfrm>
        </p:grpSpPr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EDE01D70-5EA4-415C-B7BD-6073AAB4F843}"/>
                </a:ext>
              </a:extLst>
            </p:cNvPr>
            <p:cNvSpPr/>
            <p:nvPr/>
          </p:nvSpPr>
          <p:spPr>
            <a:xfrm>
              <a:off x="0" y="0"/>
              <a:ext cx="914400" cy="6037243"/>
            </a:xfrm>
            <a:prstGeom prst="rect">
              <a:avLst/>
            </a:prstGeom>
            <a:solidFill>
              <a:srgbClr val="E7EB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21754438-880A-448F-9EB4-AECCE03C9F63}"/>
                </a:ext>
              </a:extLst>
            </p:cNvPr>
            <p:cNvSpPr/>
            <p:nvPr/>
          </p:nvSpPr>
          <p:spPr>
            <a:xfrm>
              <a:off x="914400" y="0"/>
              <a:ext cx="914400" cy="6037243"/>
            </a:xfrm>
            <a:prstGeom prst="rect">
              <a:avLst/>
            </a:prstGeom>
            <a:solidFill>
              <a:srgbClr val="FF5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17641B6B-1981-405D-8CAC-6AB6AED1E333}"/>
                </a:ext>
              </a:extLst>
            </p:cNvPr>
            <p:cNvSpPr/>
            <p:nvPr/>
          </p:nvSpPr>
          <p:spPr>
            <a:xfrm>
              <a:off x="1828800" y="0"/>
              <a:ext cx="914400" cy="6037243"/>
            </a:xfrm>
            <a:prstGeom prst="rect">
              <a:avLst/>
            </a:prstGeom>
            <a:solidFill>
              <a:srgbClr val="0B20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2556FDEA-0859-446B-8940-02D0615BA10D}"/>
                </a:ext>
              </a:extLst>
            </p:cNvPr>
            <p:cNvSpPr/>
            <p:nvPr/>
          </p:nvSpPr>
          <p:spPr>
            <a:xfrm>
              <a:off x="2743200" y="0"/>
              <a:ext cx="914400" cy="6037243"/>
            </a:xfrm>
            <a:prstGeom prst="rect">
              <a:avLst/>
            </a:prstGeom>
            <a:solidFill>
              <a:srgbClr val="8906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3348475E-4BAE-44CE-A9BF-9A3F37F54DBB}"/>
                </a:ext>
              </a:extLst>
            </p:cNvPr>
            <p:cNvSpPr/>
            <p:nvPr/>
          </p:nvSpPr>
          <p:spPr>
            <a:xfrm>
              <a:off x="3657600" y="0"/>
              <a:ext cx="914400" cy="6037243"/>
            </a:xfrm>
            <a:prstGeom prst="rect">
              <a:avLst/>
            </a:prstGeom>
            <a:solidFill>
              <a:srgbClr val="0532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36" name="Trapecio 35">
            <a:extLst>
              <a:ext uri="{FF2B5EF4-FFF2-40B4-BE49-F238E27FC236}">
                <a16:creationId xmlns:a16="http://schemas.microsoft.com/office/drawing/2014/main" id="{948B8BC2-2464-42C5-A1FF-A7373A749786}"/>
              </a:ext>
            </a:extLst>
          </p:cNvPr>
          <p:cNvSpPr/>
          <p:nvPr/>
        </p:nvSpPr>
        <p:spPr>
          <a:xfrm rot="5400000">
            <a:off x="5724525" y="-4613404"/>
            <a:ext cx="1562100" cy="11372850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Trapecio 36">
            <a:extLst>
              <a:ext uri="{FF2B5EF4-FFF2-40B4-BE49-F238E27FC236}">
                <a16:creationId xmlns:a16="http://schemas.microsoft.com/office/drawing/2014/main" id="{3DDC4074-7E78-4FAC-8641-FA6835499A7E}"/>
              </a:ext>
            </a:extLst>
          </p:cNvPr>
          <p:cNvSpPr/>
          <p:nvPr/>
        </p:nvSpPr>
        <p:spPr>
          <a:xfrm rot="5400000">
            <a:off x="5492617" y="-4229097"/>
            <a:ext cx="2025915" cy="11372850"/>
          </a:xfrm>
          <a:prstGeom prst="trapezoid">
            <a:avLst/>
          </a:prstGeom>
          <a:solidFill>
            <a:srgbClr val="890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57787811-D643-4027-B26B-DF8B6CB51DFD}"/>
              </a:ext>
            </a:extLst>
          </p:cNvPr>
          <p:cNvSpPr/>
          <p:nvPr/>
        </p:nvSpPr>
        <p:spPr>
          <a:xfrm>
            <a:off x="-227752" y="-529403"/>
            <a:ext cx="1085850" cy="8172450"/>
          </a:xfrm>
          <a:prstGeom prst="rect">
            <a:avLst/>
          </a:prstGeom>
          <a:solidFill>
            <a:srgbClr val="890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0FE0F3A4-7557-4241-A3CD-3AD28B2127BD}"/>
              </a:ext>
            </a:extLst>
          </p:cNvPr>
          <p:cNvSpPr txBox="1"/>
          <p:nvPr/>
        </p:nvSpPr>
        <p:spPr>
          <a:xfrm>
            <a:off x="1061116" y="917347"/>
            <a:ext cx="9204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E7EBEC"/>
                </a:solidFill>
                <a:latin typeface="Bell MT" panose="02020503060305020303" pitchFamily="18" charset="0"/>
              </a:rPr>
              <a:t>Experimental results and Conclusions</a:t>
            </a:r>
          </a:p>
        </p:txBody>
      </p:sp>
      <p:pic>
        <p:nvPicPr>
          <p:cNvPr id="75" name="Imagen 74">
            <a:extLst>
              <a:ext uri="{FF2B5EF4-FFF2-40B4-BE49-F238E27FC236}">
                <a16:creationId xmlns:a16="http://schemas.microsoft.com/office/drawing/2014/main" id="{5FB543F9-E6C8-4FE9-A6F0-7DFA881406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26944" y="3069819"/>
            <a:ext cx="4450771" cy="3589758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44EF263D-CB1F-4772-8AB8-0BE46551A325}"/>
              </a:ext>
            </a:extLst>
          </p:cNvPr>
          <p:cNvCxnSpPr>
            <a:cxnSpLocks/>
          </p:cNvCxnSpPr>
          <p:nvPr/>
        </p:nvCxnSpPr>
        <p:spPr>
          <a:xfrm flipV="1">
            <a:off x="2247900" y="3257550"/>
            <a:ext cx="5562600" cy="15856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uadroTexto 76">
            <a:extLst>
              <a:ext uri="{FF2B5EF4-FFF2-40B4-BE49-F238E27FC236}">
                <a16:creationId xmlns:a16="http://schemas.microsoft.com/office/drawing/2014/main" id="{43C339A1-D295-4455-A551-61F6A5BD1B08}"/>
              </a:ext>
            </a:extLst>
          </p:cNvPr>
          <p:cNvSpPr txBox="1"/>
          <p:nvPr/>
        </p:nvSpPr>
        <p:spPr>
          <a:xfrm>
            <a:off x="6602047" y="2452565"/>
            <a:ext cx="5423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Asymptotic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relation</a:t>
            </a:r>
            <a:endParaRPr lang="es-CO" sz="44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2006A4B-F4AD-45DF-83A3-465B181DAFD2}"/>
              </a:ext>
            </a:extLst>
          </p:cNvPr>
          <p:cNvSpPr/>
          <p:nvPr/>
        </p:nvSpPr>
        <p:spPr>
          <a:xfrm>
            <a:off x="5916371" y="5571321"/>
            <a:ext cx="3201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doi:10.1016/j.nima.2010.06.179</a:t>
            </a:r>
          </a:p>
        </p:txBody>
      </p:sp>
      <p:pic>
        <p:nvPicPr>
          <p:cNvPr id="78" name="Content Placeholder 4" descr="A close-up of a person&#10;&#10;Description automatically generated">
            <a:extLst>
              <a:ext uri="{FF2B5EF4-FFF2-40B4-BE49-F238E27FC236}">
                <a16:creationId xmlns:a16="http://schemas.microsoft.com/office/drawing/2014/main" id="{8C350719-78AD-4CD4-B5EE-566D5F574A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" b="1991"/>
          <a:stretch/>
        </p:blipFill>
        <p:spPr>
          <a:xfrm>
            <a:off x="16139644" y="684308"/>
            <a:ext cx="2668264" cy="2921869"/>
          </a:xfrm>
          <a:ln w="76200">
            <a:solidFill>
              <a:schemeClr val="tx1"/>
            </a:solidFill>
          </a:ln>
        </p:spPr>
      </p:pic>
      <p:pic>
        <p:nvPicPr>
          <p:cNvPr id="79" name="Picture 6" descr="A close-up of a blue sky&#10;&#10;Description automatically generated">
            <a:extLst>
              <a:ext uri="{FF2B5EF4-FFF2-40B4-BE49-F238E27FC236}">
                <a16:creationId xmlns:a16="http://schemas.microsoft.com/office/drawing/2014/main" id="{76B0D9E7-327E-4E8F-9D6C-BC7FCAF80F5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" t="2959" r="1131" b="5467"/>
          <a:stretch/>
        </p:blipFill>
        <p:spPr>
          <a:xfrm>
            <a:off x="16139645" y="4202542"/>
            <a:ext cx="2668264" cy="242244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80" name="Picture 8" descr="A close-up of a satellite image&#10;&#10;Description automatically generated">
            <a:extLst>
              <a:ext uri="{FF2B5EF4-FFF2-40B4-BE49-F238E27FC236}">
                <a16:creationId xmlns:a16="http://schemas.microsoft.com/office/drawing/2014/main" id="{DE06DDCA-D70E-4A1C-A55F-A87B33F7B4E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" t="838" r="1241" b="2692"/>
          <a:stretch/>
        </p:blipFill>
        <p:spPr>
          <a:xfrm>
            <a:off x="13351431" y="4207350"/>
            <a:ext cx="1883861" cy="245222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81" name="Picture 10" descr="A close-up of a blue screen&#10;&#10;Description automatically generated">
            <a:extLst>
              <a:ext uri="{FF2B5EF4-FFF2-40B4-BE49-F238E27FC236}">
                <a16:creationId xmlns:a16="http://schemas.microsoft.com/office/drawing/2014/main" id="{D133F3DC-552E-4126-B01E-04EEA34018F3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431" y="713314"/>
            <a:ext cx="1883861" cy="289286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82" name="Picture 12" descr="A close-up of a blue and white background&#10;&#10;Description automatically generated">
            <a:extLst>
              <a:ext uri="{FF2B5EF4-FFF2-40B4-BE49-F238E27FC236}">
                <a16:creationId xmlns:a16="http://schemas.microsoft.com/office/drawing/2014/main" id="{4DBBF92D-5DD3-49A5-A860-44DED56A3F6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" t="5022" r="1679" b="10981"/>
          <a:stretch/>
        </p:blipFill>
        <p:spPr>
          <a:xfrm>
            <a:off x="19669323" y="4202543"/>
            <a:ext cx="3726609" cy="242244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83" name="Picture 14" descr="A close-up of a blue sky&#10;&#10;Description automatically generated">
            <a:extLst>
              <a:ext uri="{FF2B5EF4-FFF2-40B4-BE49-F238E27FC236}">
                <a16:creationId xmlns:a16="http://schemas.microsoft.com/office/drawing/2014/main" id="{89E7532D-0B69-4B7F-B9AF-7893BB3BA9FD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" t="6381" r="1675" b="13845"/>
          <a:stretch/>
        </p:blipFill>
        <p:spPr>
          <a:xfrm>
            <a:off x="19669323" y="717996"/>
            <a:ext cx="3726609" cy="292187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84" name="CuadroTexto 83">
            <a:extLst>
              <a:ext uri="{FF2B5EF4-FFF2-40B4-BE49-F238E27FC236}">
                <a16:creationId xmlns:a16="http://schemas.microsoft.com/office/drawing/2014/main" id="{7DDA25E5-099A-43D2-9E9C-3D0801BBDFAB}"/>
              </a:ext>
            </a:extLst>
          </p:cNvPr>
          <p:cNvSpPr txBox="1"/>
          <p:nvPr/>
        </p:nvSpPr>
        <p:spPr>
          <a:xfrm>
            <a:off x="13681472" y="3502796"/>
            <a:ext cx="158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K=4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A31E8A6E-D769-4EB0-B44B-D97B000A5F4A}"/>
              </a:ext>
            </a:extLst>
          </p:cNvPr>
          <p:cNvSpPr txBox="1"/>
          <p:nvPr/>
        </p:nvSpPr>
        <p:spPr>
          <a:xfrm>
            <a:off x="17224772" y="3502795"/>
            <a:ext cx="158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K=8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EC5DD4CB-2372-4BD0-9CAF-266D643B6CBC}"/>
              </a:ext>
            </a:extLst>
          </p:cNvPr>
          <p:cNvSpPr txBox="1"/>
          <p:nvPr/>
        </p:nvSpPr>
        <p:spPr>
          <a:xfrm>
            <a:off x="20882372" y="3502796"/>
            <a:ext cx="158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K=16</a:t>
            </a:r>
          </a:p>
        </p:txBody>
      </p:sp>
      <p:sp>
        <p:nvSpPr>
          <p:cNvPr id="11" name="Marcador de pie de página 10">
            <a:extLst>
              <a:ext uri="{FF2B5EF4-FFF2-40B4-BE49-F238E27FC236}">
                <a16:creationId xmlns:a16="http://schemas.microsoft.com/office/drawing/2014/main" id="{8A4BB343-972F-40E9-9688-BBA15F61F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Particle Setector School UNIANDES - HEP Uniandes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51C635EF-D131-48E2-9B9F-011462B4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1AEA-7BC8-4FCE-9F28-87B06525D751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6906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3">
            <a:extLst>
              <a:ext uri="{FF2B5EF4-FFF2-40B4-BE49-F238E27FC236}">
                <a16:creationId xmlns:a16="http://schemas.microsoft.com/office/drawing/2014/main" id="{64AACAE2-EC31-44CC-9E58-850646D7E78D}"/>
              </a:ext>
            </a:extLst>
          </p:cNvPr>
          <p:cNvSpPr/>
          <p:nvPr/>
        </p:nvSpPr>
        <p:spPr>
          <a:xfrm>
            <a:off x="-135255" y="-171450"/>
            <a:ext cx="12462510" cy="12820650"/>
          </a:xfrm>
          <a:prstGeom prst="rect">
            <a:avLst/>
          </a:prstGeom>
          <a:solidFill>
            <a:srgbClr val="071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5" name="Content Placeholder 4" descr="A close-up of a person&#10;&#10;Description automatically generated">
            <a:extLst>
              <a:ext uri="{FF2B5EF4-FFF2-40B4-BE49-F238E27FC236}">
                <a16:creationId xmlns:a16="http://schemas.microsoft.com/office/drawing/2014/main" id="{9F7D3870-19FB-00E2-B5C3-7508D8E6F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" b="1991"/>
          <a:stretch/>
        </p:blipFill>
        <p:spPr>
          <a:xfrm>
            <a:off x="3816913" y="586793"/>
            <a:ext cx="2668264" cy="2921869"/>
          </a:xfrm>
          <a:ln w="76200">
            <a:solidFill>
              <a:schemeClr val="tx1"/>
            </a:solidFill>
          </a:ln>
        </p:spPr>
      </p:pic>
      <p:pic>
        <p:nvPicPr>
          <p:cNvPr id="7" name="Picture 6" descr="A close-up of a blue sky&#10;&#10;Description automatically generated">
            <a:extLst>
              <a:ext uri="{FF2B5EF4-FFF2-40B4-BE49-F238E27FC236}">
                <a16:creationId xmlns:a16="http://schemas.microsoft.com/office/drawing/2014/main" id="{953170EF-3E61-C439-FAC3-2361FAF65E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" t="2959" r="1131" b="5467"/>
          <a:stretch/>
        </p:blipFill>
        <p:spPr>
          <a:xfrm>
            <a:off x="3816914" y="4105027"/>
            <a:ext cx="2668264" cy="242244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9" name="Picture 8" descr="A close-up of a satellite image&#10;&#10;Description automatically generated">
            <a:extLst>
              <a:ext uri="{FF2B5EF4-FFF2-40B4-BE49-F238E27FC236}">
                <a16:creationId xmlns:a16="http://schemas.microsoft.com/office/drawing/2014/main" id="{5094C607-F922-8F4B-7F22-D03B45A511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" t="838" r="1241" b="2692"/>
          <a:stretch/>
        </p:blipFill>
        <p:spPr>
          <a:xfrm>
            <a:off x="1028700" y="4109835"/>
            <a:ext cx="1883861" cy="245222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1" name="Picture 10" descr="A close-up of a blue screen&#10;&#10;Description automatically generated">
            <a:extLst>
              <a:ext uri="{FF2B5EF4-FFF2-40B4-BE49-F238E27FC236}">
                <a16:creationId xmlns:a16="http://schemas.microsoft.com/office/drawing/2014/main" id="{E0CF344D-AE9D-FBFE-799F-A4C61814064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615799"/>
            <a:ext cx="1883861" cy="289286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3" name="Picture 12" descr="A close-up of a blue and white background&#10;&#10;Description automatically generated">
            <a:extLst>
              <a:ext uri="{FF2B5EF4-FFF2-40B4-BE49-F238E27FC236}">
                <a16:creationId xmlns:a16="http://schemas.microsoft.com/office/drawing/2014/main" id="{A031C6E5-4F19-EA1D-580F-D8646C4EDE6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" t="5022" r="1679" b="10981"/>
          <a:stretch/>
        </p:blipFill>
        <p:spPr>
          <a:xfrm>
            <a:off x="7346592" y="4105028"/>
            <a:ext cx="3726609" cy="242244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5" name="Picture 14" descr="A close-up of a blue sky&#10;&#10;Description automatically generated">
            <a:extLst>
              <a:ext uri="{FF2B5EF4-FFF2-40B4-BE49-F238E27FC236}">
                <a16:creationId xmlns:a16="http://schemas.microsoft.com/office/drawing/2014/main" id="{F39622EB-79E6-7FA0-2ACE-CDFE3857C38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" t="6381" r="1675" b="13845"/>
          <a:stretch/>
        </p:blipFill>
        <p:spPr>
          <a:xfrm>
            <a:off x="7346592" y="620481"/>
            <a:ext cx="3726609" cy="292187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A42D4F7-128D-4D8F-9598-D986D2E0022C}"/>
              </a:ext>
            </a:extLst>
          </p:cNvPr>
          <p:cNvSpPr txBox="1"/>
          <p:nvPr/>
        </p:nvSpPr>
        <p:spPr>
          <a:xfrm>
            <a:off x="1358741" y="3405281"/>
            <a:ext cx="158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K=4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9D49EA6-B3C9-4488-BE4E-ABA856AD7811}"/>
              </a:ext>
            </a:extLst>
          </p:cNvPr>
          <p:cNvSpPr txBox="1"/>
          <p:nvPr/>
        </p:nvSpPr>
        <p:spPr>
          <a:xfrm>
            <a:off x="4902041" y="3405280"/>
            <a:ext cx="158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K=8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835A652-05CB-4717-8C05-B95A44B44151}"/>
              </a:ext>
            </a:extLst>
          </p:cNvPr>
          <p:cNvSpPr txBox="1"/>
          <p:nvPr/>
        </p:nvSpPr>
        <p:spPr>
          <a:xfrm>
            <a:off x="8559641" y="3405281"/>
            <a:ext cx="158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K=16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F7700B4-2FE3-479E-9F52-07CB6BF6F5D2}"/>
              </a:ext>
            </a:extLst>
          </p:cNvPr>
          <p:cNvSpPr txBox="1"/>
          <p:nvPr/>
        </p:nvSpPr>
        <p:spPr>
          <a:xfrm>
            <a:off x="-12342025" y="157676"/>
            <a:ext cx="9204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E7EBEC"/>
                </a:solidFill>
                <a:latin typeface="Bell MT" panose="02020503060305020303" pitchFamily="18" charset="0"/>
              </a:rPr>
              <a:t>Experimental results and Conclusions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5127DA94-1D6B-4646-897C-462135E203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2076197" y="2310148"/>
            <a:ext cx="4450771" cy="3589758"/>
          </a:xfrm>
          <a:prstGeom prst="rect">
            <a:avLst/>
          </a:prstGeom>
        </p:spPr>
      </p:pic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BC9FD19E-E3A9-4ECB-A114-63108A7A368D}"/>
              </a:ext>
            </a:extLst>
          </p:cNvPr>
          <p:cNvCxnSpPr>
            <a:cxnSpLocks/>
          </p:cNvCxnSpPr>
          <p:nvPr/>
        </p:nvCxnSpPr>
        <p:spPr>
          <a:xfrm flipV="1">
            <a:off x="-11155241" y="2497879"/>
            <a:ext cx="5562600" cy="15856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09FB239-68C1-4BDD-AAE6-054D1FB92090}"/>
              </a:ext>
            </a:extLst>
          </p:cNvPr>
          <p:cNvSpPr txBox="1"/>
          <p:nvPr/>
        </p:nvSpPr>
        <p:spPr>
          <a:xfrm>
            <a:off x="-6801094" y="1692894"/>
            <a:ext cx="5423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Asymptotic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relation</a:t>
            </a:r>
            <a:endParaRPr lang="es-CO" sz="44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E693420D-05C1-4B58-BD49-3B2CC970B87E}"/>
              </a:ext>
            </a:extLst>
          </p:cNvPr>
          <p:cNvSpPr/>
          <p:nvPr/>
        </p:nvSpPr>
        <p:spPr>
          <a:xfrm>
            <a:off x="-7486770" y="4811650"/>
            <a:ext cx="3201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doi:10.1016/j.nima.2010.06.179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CE792D4-E88C-47CA-840D-13566658F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Particle Setector School UNIANDES - HEP Uniandes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EAC7E0B-D556-43FB-B332-A9ED8A38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1AEA-7BC8-4FCE-9F28-87B06525D751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1411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3">
            <a:extLst>
              <a:ext uri="{FF2B5EF4-FFF2-40B4-BE49-F238E27FC236}">
                <a16:creationId xmlns:a16="http://schemas.microsoft.com/office/drawing/2014/main" id="{64AACAE2-EC31-44CC-9E58-850646D7E78D}"/>
              </a:ext>
            </a:extLst>
          </p:cNvPr>
          <p:cNvSpPr/>
          <p:nvPr/>
        </p:nvSpPr>
        <p:spPr>
          <a:xfrm>
            <a:off x="-135255" y="-171450"/>
            <a:ext cx="12462510" cy="12820650"/>
          </a:xfrm>
          <a:prstGeom prst="rect">
            <a:avLst/>
          </a:prstGeom>
          <a:solidFill>
            <a:srgbClr val="071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5" name="Content Placeholder 4" descr="A close-up of a person&#10;&#10;Description automatically generated">
            <a:extLst>
              <a:ext uri="{FF2B5EF4-FFF2-40B4-BE49-F238E27FC236}">
                <a16:creationId xmlns:a16="http://schemas.microsoft.com/office/drawing/2014/main" id="{9F7D3870-19FB-00E2-B5C3-7508D8E6F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" b="1991"/>
          <a:stretch/>
        </p:blipFill>
        <p:spPr>
          <a:xfrm>
            <a:off x="18417816" y="675283"/>
            <a:ext cx="2668264" cy="2921869"/>
          </a:xfrm>
          <a:ln w="76200">
            <a:solidFill>
              <a:schemeClr val="tx1"/>
            </a:solidFill>
          </a:ln>
        </p:spPr>
      </p:pic>
      <p:pic>
        <p:nvPicPr>
          <p:cNvPr id="7" name="Picture 6" descr="A close-up of a blue sky&#10;&#10;Description automatically generated">
            <a:extLst>
              <a:ext uri="{FF2B5EF4-FFF2-40B4-BE49-F238E27FC236}">
                <a16:creationId xmlns:a16="http://schemas.microsoft.com/office/drawing/2014/main" id="{953170EF-3E61-C439-FAC3-2361FAF65E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" t="2959" r="1131" b="5467"/>
          <a:stretch/>
        </p:blipFill>
        <p:spPr>
          <a:xfrm>
            <a:off x="18417817" y="4193517"/>
            <a:ext cx="2668264" cy="242244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9" name="Picture 8" descr="A close-up of a satellite image&#10;&#10;Description automatically generated">
            <a:extLst>
              <a:ext uri="{FF2B5EF4-FFF2-40B4-BE49-F238E27FC236}">
                <a16:creationId xmlns:a16="http://schemas.microsoft.com/office/drawing/2014/main" id="{5094C607-F922-8F4B-7F22-D03B45A511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" t="838" r="1241" b="2692"/>
          <a:stretch/>
        </p:blipFill>
        <p:spPr>
          <a:xfrm>
            <a:off x="15629603" y="4198325"/>
            <a:ext cx="1883861" cy="245222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1" name="Picture 10" descr="A close-up of a blue screen&#10;&#10;Description automatically generated">
            <a:extLst>
              <a:ext uri="{FF2B5EF4-FFF2-40B4-BE49-F238E27FC236}">
                <a16:creationId xmlns:a16="http://schemas.microsoft.com/office/drawing/2014/main" id="{E0CF344D-AE9D-FBFE-799F-A4C61814064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603" y="704289"/>
            <a:ext cx="1883861" cy="289286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3" name="Picture 12" descr="A close-up of a blue and white background&#10;&#10;Description automatically generated">
            <a:extLst>
              <a:ext uri="{FF2B5EF4-FFF2-40B4-BE49-F238E27FC236}">
                <a16:creationId xmlns:a16="http://schemas.microsoft.com/office/drawing/2014/main" id="{A031C6E5-4F19-EA1D-580F-D8646C4EDE6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" t="5022" r="1679" b="10981"/>
          <a:stretch/>
        </p:blipFill>
        <p:spPr>
          <a:xfrm>
            <a:off x="21947495" y="4193518"/>
            <a:ext cx="3726609" cy="242244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5" name="Picture 14" descr="A close-up of a blue sky&#10;&#10;Description automatically generated">
            <a:extLst>
              <a:ext uri="{FF2B5EF4-FFF2-40B4-BE49-F238E27FC236}">
                <a16:creationId xmlns:a16="http://schemas.microsoft.com/office/drawing/2014/main" id="{F39622EB-79E6-7FA0-2ACE-CDFE3857C38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" t="6381" r="1675" b="13845"/>
          <a:stretch/>
        </p:blipFill>
        <p:spPr>
          <a:xfrm>
            <a:off x="21947495" y="708971"/>
            <a:ext cx="3726609" cy="292187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A42D4F7-128D-4D8F-9598-D986D2E0022C}"/>
              </a:ext>
            </a:extLst>
          </p:cNvPr>
          <p:cNvSpPr txBox="1"/>
          <p:nvPr/>
        </p:nvSpPr>
        <p:spPr>
          <a:xfrm>
            <a:off x="3823230" y="2136216"/>
            <a:ext cx="158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K=4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9D49EA6-B3C9-4488-BE4E-ABA856AD7811}"/>
              </a:ext>
            </a:extLst>
          </p:cNvPr>
          <p:cNvSpPr txBox="1"/>
          <p:nvPr/>
        </p:nvSpPr>
        <p:spPr>
          <a:xfrm>
            <a:off x="6828340" y="1193355"/>
            <a:ext cx="158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K=8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835A652-05CB-4717-8C05-B95A44B44151}"/>
              </a:ext>
            </a:extLst>
          </p:cNvPr>
          <p:cNvSpPr txBox="1"/>
          <p:nvPr/>
        </p:nvSpPr>
        <p:spPr>
          <a:xfrm>
            <a:off x="9322145" y="1751496"/>
            <a:ext cx="158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K=16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8AAC5A2C-0D56-4AD1-8258-B0A2B740B284}"/>
              </a:ext>
            </a:extLst>
          </p:cNvPr>
          <p:cNvCxnSpPr>
            <a:cxnSpLocks/>
          </p:cNvCxnSpPr>
          <p:nvPr/>
        </p:nvCxnSpPr>
        <p:spPr>
          <a:xfrm flipV="1">
            <a:off x="936997" y="675283"/>
            <a:ext cx="0" cy="512052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99085E76-0D4D-41D9-91E5-00C738C33D65}"/>
              </a:ext>
            </a:extLst>
          </p:cNvPr>
          <p:cNvCxnSpPr>
            <a:cxnSpLocks/>
          </p:cNvCxnSpPr>
          <p:nvPr/>
        </p:nvCxnSpPr>
        <p:spPr>
          <a:xfrm flipV="1">
            <a:off x="835028" y="5714457"/>
            <a:ext cx="10076570" cy="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19">
            <a:extLst>
              <a:ext uri="{FF2B5EF4-FFF2-40B4-BE49-F238E27FC236}">
                <a16:creationId xmlns:a16="http://schemas.microsoft.com/office/drawing/2014/main" id="{352E594D-0ABB-4739-854D-50ADDCA0FFAC}"/>
              </a:ext>
            </a:extLst>
          </p:cNvPr>
          <p:cNvSpPr/>
          <p:nvPr/>
        </p:nvSpPr>
        <p:spPr>
          <a:xfrm rot="7030039">
            <a:off x="3460341" y="2098608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19">
            <a:extLst>
              <a:ext uri="{FF2B5EF4-FFF2-40B4-BE49-F238E27FC236}">
                <a16:creationId xmlns:a16="http://schemas.microsoft.com/office/drawing/2014/main" id="{1D8FC2F9-DAD6-4E13-BF7E-0A3095EFED0C}"/>
              </a:ext>
            </a:extLst>
          </p:cNvPr>
          <p:cNvSpPr/>
          <p:nvPr/>
        </p:nvSpPr>
        <p:spPr>
          <a:xfrm rot="7030039">
            <a:off x="6847559" y="834641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19">
            <a:extLst>
              <a:ext uri="{FF2B5EF4-FFF2-40B4-BE49-F238E27FC236}">
                <a16:creationId xmlns:a16="http://schemas.microsoft.com/office/drawing/2014/main" id="{C2EB18DD-A3C3-465C-9F44-11F331D79AE2}"/>
              </a:ext>
            </a:extLst>
          </p:cNvPr>
          <p:cNvSpPr/>
          <p:nvPr/>
        </p:nvSpPr>
        <p:spPr>
          <a:xfrm rot="7030039">
            <a:off x="9404311" y="1490148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1403F18-22B1-4D64-AFAF-0CC9571D39A4}"/>
              </a:ext>
            </a:extLst>
          </p:cNvPr>
          <p:cNvSpPr txBox="1"/>
          <p:nvPr/>
        </p:nvSpPr>
        <p:spPr>
          <a:xfrm>
            <a:off x="3416176" y="6238875"/>
            <a:ext cx="7222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Sub-pixel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resolution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increase</a:t>
            </a:r>
            <a:endParaRPr lang="es-CO" sz="32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553859D6-E617-455A-BC9F-AA9B67722225}"/>
                  </a:ext>
                </a:extLst>
              </p:cNvPr>
              <p:cNvSpPr txBox="1"/>
              <p:nvPr/>
            </p:nvSpPr>
            <p:spPr>
              <a:xfrm>
                <a:off x="3020050" y="5788252"/>
                <a:ext cx="12405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32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𝟏</m:t>
                      </m:r>
                      <m:r>
                        <a:rPr lang="es-CO" sz="32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×</m:t>
                      </m:r>
                      <m:r>
                        <a:rPr lang="es-CO" sz="32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𝟐</m:t>
                      </m:r>
                    </m:oMath>
                  </m:oMathPara>
                </a14:m>
                <a:endParaRPr lang="es-CO" sz="3200" b="1" dirty="0">
                  <a:solidFill>
                    <a:srgbClr val="E7EBEC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endParaRPr>
              </a:p>
            </p:txBody>
          </p:sp>
        </mc:Choice>
        <mc:Fallback xmlns="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553859D6-E617-455A-BC9F-AA9B67722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050" y="5788252"/>
                <a:ext cx="1240581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30692B50-95E3-40BD-8CCA-DD69750EC5C9}"/>
                  </a:ext>
                </a:extLst>
              </p:cNvPr>
              <p:cNvSpPr txBox="1"/>
              <p:nvPr/>
            </p:nvSpPr>
            <p:spPr>
              <a:xfrm>
                <a:off x="6322398" y="5788085"/>
                <a:ext cx="12405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32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𝟏</m:t>
                      </m:r>
                      <m:r>
                        <a:rPr lang="es-CO" sz="32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×</m:t>
                      </m:r>
                      <m:r>
                        <a:rPr lang="es-CO" sz="32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𝟒</m:t>
                      </m:r>
                    </m:oMath>
                  </m:oMathPara>
                </a14:m>
                <a:endParaRPr lang="es-CO" sz="3200" b="1" dirty="0">
                  <a:solidFill>
                    <a:srgbClr val="E7EBEC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endParaRPr>
              </a:p>
            </p:txBody>
          </p:sp>
        </mc:Choice>
        <mc:Fallback xmlns="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30692B50-95E3-40BD-8CCA-DD69750EC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398" y="5788085"/>
                <a:ext cx="1240581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ACE7C278-2114-46D2-8CD9-481E82880454}"/>
                  </a:ext>
                </a:extLst>
              </p:cNvPr>
              <p:cNvSpPr txBox="1"/>
              <p:nvPr/>
            </p:nvSpPr>
            <p:spPr>
              <a:xfrm>
                <a:off x="9004455" y="5795806"/>
                <a:ext cx="12405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32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𝟏</m:t>
                      </m:r>
                      <m:r>
                        <a:rPr lang="es-CO" sz="32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×</m:t>
                      </m:r>
                      <m:r>
                        <a:rPr lang="es-CO" sz="32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𝟖</m:t>
                      </m:r>
                    </m:oMath>
                  </m:oMathPara>
                </a14:m>
                <a:endParaRPr lang="es-CO" sz="3200" b="1" dirty="0">
                  <a:solidFill>
                    <a:srgbClr val="E7EBEC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endParaRPr>
              </a:p>
            </p:txBody>
          </p:sp>
        </mc:Choice>
        <mc:Fallback xmlns="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ACE7C278-2114-46D2-8CD9-481E82880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4455" y="5795806"/>
                <a:ext cx="1240581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EFE0EBC1-0D72-49E3-B64C-CCF8B3B4DF3F}"/>
              </a:ext>
            </a:extLst>
          </p:cNvPr>
          <p:cNvCxnSpPr>
            <a:cxnSpLocks/>
          </p:cNvCxnSpPr>
          <p:nvPr/>
        </p:nvCxnSpPr>
        <p:spPr>
          <a:xfrm flipV="1">
            <a:off x="3611312" y="854946"/>
            <a:ext cx="0" cy="4859511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521AB5FD-7723-4EB3-9BF2-2BF07F6CC28B}"/>
              </a:ext>
            </a:extLst>
          </p:cNvPr>
          <p:cNvCxnSpPr>
            <a:cxnSpLocks/>
          </p:cNvCxnSpPr>
          <p:nvPr/>
        </p:nvCxnSpPr>
        <p:spPr>
          <a:xfrm flipV="1">
            <a:off x="7032070" y="848694"/>
            <a:ext cx="0" cy="4859511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EAF8CC4A-E15B-4F3E-836B-CA75FEFCA3A4}"/>
              </a:ext>
            </a:extLst>
          </p:cNvPr>
          <p:cNvCxnSpPr>
            <a:cxnSpLocks/>
          </p:cNvCxnSpPr>
          <p:nvPr/>
        </p:nvCxnSpPr>
        <p:spPr>
          <a:xfrm flipV="1">
            <a:off x="9581203" y="848694"/>
            <a:ext cx="0" cy="4859511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BFCE785A-4C7A-4E59-8961-194B9167CD2C}"/>
              </a:ext>
            </a:extLst>
          </p:cNvPr>
          <p:cNvCxnSpPr>
            <a:cxnSpLocks/>
          </p:cNvCxnSpPr>
          <p:nvPr/>
        </p:nvCxnSpPr>
        <p:spPr>
          <a:xfrm>
            <a:off x="951511" y="2274194"/>
            <a:ext cx="9701945" cy="0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95E5036A-3A1F-466A-A1C8-25B522294907}"/>
              </a:ext>
            </a:extLst>
          </p:cNvPr>
          <p:cNvSpPr txBox="1"/>
          <p:nvPr/>
        </p:nvSpPr>
        <p:spPr>
          <a:xfrm rot="16200000">
            <a:off x="-954639" y="2560036"/>
            <a:ext cx="254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FWHM (IC)</a:t>
            </a:r>
          </a:p>
        </p:txBody>
      </p:sp>
      <p:sp>
        <p:nvSpPr>
          <p:cNvPr id="32" name="Marcador de pie de página 31">
            <a:extLst>
              <a:ext uri="{FF2B5EF4-FFF2-40B4-BE49-F238E27FC236}">
                <a16:creationId xmlns:a16="http://schemas.microsoft.com/office/drawing/2014/main" id="{C734F471-BE44-4338-9557-BD1C119CD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Particle Setector School UNIANDES - HEP Uniandes</a:t>
            </a:r>
          </a:p>
        </p:txBody>
      </p:sp>
      <p:sp>
        <p:nvSpPr>
          <p:cNvPr id="33" name="Marcador de número de diapositiva 32">
            <a:extLst>
              <a:ext uri="{FF2B5EF4-FFF2-40B4-BE49-F238E27FC236}">
                <a16:creationId xmlns:a16="http://schemas.microsoft.com/office/drawing/2014/main" id="{EA1B74FC-3EB9-4397-892E-5095B8B6A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1AEA-7BC8-4FCE-9F28-87B06525D751}" type="slidenum">
              <a:rPr lang="es-CO" smtClean="0"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210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ángulo 3">
            <a:extLst>
              <a:ext uri="{FF2B5EF4-FFF2-40B4-BE49-F238E27FC236}">
                <a16:creationId xmlns:a16="http://schemas.microsoft.com/office/drawing/2014/main" id="{42A6C207-C32F-8E4E-681F-8DEDEEB76AB1}"/>
              </a:ext>
            </a:extLst>
          </p:cNvPr>
          <p:cNvSpPr/>
          <p:nvPr/>
        </p:nvSpPr>
        <p:spPr>
          <a:xfrm>
            <a:off x="-135255" y="-171450"/>
            <a:ext cx="12462510" cy="12820650"/>
          </a:xfrm>
          <a:prstGeom prst="rect">
            <a:avLst/>
          </a:prstGeom>
          <a:solidFill>
            <a:srgbClr val="071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3BA587F-1B31-FA02-545B-1E818F68207D}"/>
                  </a:ext>
                </a:extLst>
              </p:cNvPr>
              <p:cNvSpPr txBox="1"/>
              <p:nvPr/>
            </p:nvSpPr>
            <p:spPr>
              <a:xfrm>
                <a:off x="-11160034" y="1116526"/>
                <a:ext cx="7470784" cy="715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𝑑𝑒𝑡𝑒𝑐𝑡𝑒𝑑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  <m:d>
                                    <m:dPr>
                                      <m:ctrlPr>
                                        <a:rPr lang="es-CO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f>
                                    <m:fPr>
                                      <m:ctrlP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den>
                                  </m:f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3BA587F-1B31-FA02-545B-1E818F682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160034" y="1116526"/>
                <a:ext cx="7470784" cy="7153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5B25DDA-E100-575D-803A-EDB83071B52A}"/>
                  </a:ext>
                </a:extLst>
              </p:cNvPr>
              <p:cNvSpPr txBox="1"/>
              <p:nvPr/>
            </p:nvSpPr>
            <p:spPr>
              <a:xfrm>
                <a:off x="-11233292" y="627204"/>
                <a:ext cx="13078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5B25DDA-E100-575D-803A-EDB83071B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233292" y="627204"/>
                <a:ext cx="130786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1F8E817-AC62-9C3B-F80D-754B978EAA56}"/>
                  </a:ext>
                </a:extLst>
              </p:cNvPr>
              <p:cNvSpPr txBox="1"/>
              <p:nvPr/>
            </p:nvSpPr>
            <p:spPr>
              <a:xfrm>
                <a:off x="11389237" y="-1443628"/>
                <a:ext cx="11405060" cy="9142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𝑑𝑒𝑡𝑒𝑐𝑡𝑒𝑑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lit/>
                                    </m:r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  <m:d>
                                    <m:dPr>
                                      <m:ctrlPr>
                                        <a:rPr lang="es-CO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en-US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den>
                                      </m:f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  <m:d>
                                    <m:dPr>
                                      <m:ctrlPr>
                                        <a:rPr lang="es-CO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en-US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den>
                                      </m:f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1F8E817-AC62-9C3B-F80D-754B978EA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9237" y="-1443628"/>
                <a:ext cx="11405060" cy="9142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uadroTexto 58">
            <a:extLst>
              <a:ext uri="{FF2B5EF4-FFF2-40B4-BE49-F238E27FC236}">
                <a16:creationId xmlns:a16="http://schemas.microsoft.com/office/drawing/2014/main" id="{5ACA1984-2733-B0A9-D556-B9EE08F0CEE6}"/>
              </a:ext>
            </a:extLst>
          </p:cNvPr>
          <p:cNvSpPr txBox="1"/>
          <p:nvPr/>
        </p:nvSpPr>
        <p:spPr>
          <a:xfrm>
            <a:off x="-12121338" y="1887164"/>
            <a:ext cx="2195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Separable</a:t>
            </a:r>
          </a:p>
        </p:txBody>
      </p:sp>
      <p:sp>
        <p:nvSpPr>
          <p:cNvPr id="55" name="Cerrar llave 275">
            <a:extLst>
              <a:ext uri="{FF2B5EF4-FFF2-40B4-BE49-F238E27FC236}">
                <a16:creationId xmlns:a16="http://schemas.microsoft.com/office/drawing/2014/main" id="{143CD5C2-0957-676E-C0C7-016C301A98D6}"/>
              </a:ext>
            </a:extLst>
          </p:cNvPr>
          <p:cNvSpPr/>
          <p:nvPr/>
        </p:nvSpPr>
        <p:spPr>
          <a:xfrm rot="16200000">
            <a:off x="-7724584" y="970366"/>
            <a:ext cx="502834" cy="4039981"/>
          </a:xfrm>
          <a:prstGeom prst="rightBrace">
            <a:avLst>
              <a:gd name="adj1" fmla="val 67544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FD0285F-0AD7-F57D-9092-5EC84E59A48C}"/>
                  </a:ext>
                </a:extLst>
              </p:cNvPr>
              <p:cNvSpPr txBox="1"/>
              <p:nvPr/>
            </p:nvSpPr>
            <p:spPr>
              <a:xfrm>
                <a:off x="-8243716" y="2179551"/>
                <a:ext cx="13078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FD0285F-0AD7-F57D-9092-5EC84E59A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243716" y="2179551"/>
                <a:ext cx="1307869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3B7264E-FF7E-2024-27BF-CF75A90FD636}"/>
                  </a:ext>
                </a:extLst>
              </p:cNvPr>
              <p:cNvSpPr txBox="1"/>
              <p:nvPr/>
            </p:nvSpPr>
            <p:spPr>
              <a:xfrm>
                <a:off x="-4108731" y="2241106"/>
                <a:ext cx="13078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3B7264E-FF7E-2024-27BF-CF75A90FD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08731" y="2241106"/>
                <a:ext cx="1307869" cy="461665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Cerrar llave 275">
            <a:extLst>
              <a:ext uri="{FF2B5EF4-FFF2-40B4-BE49-F238E27FC236}">
                <a16:creationId xmlns:a16="http://schemas.microsoft.com/office/drawing/2014/main" id="{8CFF4236-37C7-9805-B490-54F75915C0C0}"/>
              </a:ext>
            </a:extLst>
          </p:cNvPr>
          <p:cNvSpPr/>
          <p:nvPr/>
        </p:nvSpPr>
        <p:spPr>
          <a:xfrm rot="16200000">
            <a:off x="-3510566" y="970366"/>
            <a:ext cx="502834" cy="4039981"/>
          </a:xfrm>
          <a:prstGeom prst="rightBrace">
            <a:avLst>
              <a:gd name="adj1" fmla="val 67544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EC1403EA-AF81-A631-B5E3-405679A80B90}"/>
              </a:ext>
            </a:extLst>
          </p:cNvPr>
          <p:cNvSpPr txBox="1"/>
          <p:nvPr/>
        </p:nvSpPr>
        <p:spPr>
          <a:xfrm>
            <a:off x="-12121339" y="3954010"/>
            <a:ext cx="10882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Resolution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parallel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to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mask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lines</a:t>
            </a:r>
            <a:endParaRPr lang="es-CO" sz="32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DB82020-62CC-8B46-073E-D6FBC5CBA8E0}"/>
                  </a:ext>
                </a:extLst>
              </p:cNvPr>
              <p:cNvSpPr txBox="1"/>
              <p:nvPr/>
            </p:nvSpPr>
            <p:spPr>
              <a:xfrm>
                <a:off x="-11233293" y="4749642"/>
                <a:ext cx="7544043" cy="9726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acc>
                                <m:accPr>
                                  <m:chr m:val="̇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DB82020-62CC-8B46-073E-D6FBC5CBA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233293" y="4749642"/>
                <a:ext cx="7544043" cy="972639"/>
              </a:xfrm>
              <a:prstGeom prst="rect">
                <a:avLst/>
              </a:prstGeom>
              <a:blipFill>
                <a:blip r:embed="rId7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58">
                <a:extLst>
                  <a:ext uri="{FF2B5EF4-FFF2-40B4-BE49-F238E27FC236}">
                    <a16:creationId xmlns:a16="http://schemas.microsoft.com/office/drawing/2014/main" id="{A5A75C3F-DC35-BAF2-FDFF-6FC10F5A9369}"/>
                  </a:ext>
                </a:extLst>
              </p:cNvPr>
              <p:cNvSpPr txBox="1"/>
              <p:nvPr/>
            </p:nvSpPr>
            <p:spPr>
              <a:xfrm>
                <a:off x="-9346138" y="345605"/>
                <a:ext cx="53603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3200" b="1" dirty="0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Near </a:t>
                </a:r>
                <a:r>
                  <a:rPr lang="es-CO" sz="3200" b="1" dirty="0" err="1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field</a:t>
                </a:r>
                <a:r>
                  <a:rPr lang="es-CO" sz="3200" b="1" dirty="0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E7EBEC"/>
                        </a:solidFill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𝑭</m:t>
                    </m:r>
                    <m:r>
                      <a:rPr lang="en-US" sz="3200" b="1" i="1">
                        <a:solidFill>
                          <a:srgbClr val="E7EBEC"/>
                        </a:solidFill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≪</m:t>
                    </m:r>
                    <m:r>
                      <a:rPr lang="en-US" sz="3200" b="1" i="1">
                        <a:solidFill>
                          <a:srgbClr val="E7EBEC"/>
                        </a:solidFill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𝟏</m:t>
                    </m:r>
                  </m:oMath>
                </a14:m>
                <a:endParaRPr lang="es-CO" sz="3200" b="1" dirty="0">
                  <a:solidFill>
                    <a:srgbClr val="E7EBEC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endParaRPr>
              </a:p>
            </p:txBody>
          </p:sp>
        </mc:Choice>
        <mc:Fallback xmlns="">
          <p:sp>
            <p:nvSpPr>
              <p:cNvPr id="3" name="CuadroTexto 58">
                <a:extLst>
                  <a:ext uri="{FF2B5EF4-FFF2-40B4-BE49-F238E27FC236}">
                    <a16:creationId xmlns:a16="http://schemas.microsoft.com/office/drawing/2014/main" id="{A5A75C3F-DC35-BAF2-FDFF-6FC10F5A9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346138" y="345605"/>
                <a:ext cx="5360311" cy="584775"/>
              </a:xfrm>
              <a:prstGeom prst="rect">
                <a:avLst/>
              </a:prstGeom>
              <a:blipFill>
                <a:blip r:embed="rId8"/>
                <a:stretch>
                  <a:fillRect l="-2958" t="-12500" b="-34375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14DD9D-672F-2B85-23CE-F20509538E6C}"/>
                  </a:ext>
                </a:extLst>
              </p:cNvPr>
              <p:cNvSpPr txBox="1"/>
              <p:nvPr/>
            </p:nvSpPr>
            <p:spPr>
              <a:xfrm>
                <a:off x="-8028956" y="1445909"/>
                <a:ext cx="7614460" cy="1365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𝒓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𝒏𝒆𝒂𝒓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 smtClean="0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  <m:t>𝟒</m:t>
                                  </m:r>
                                  <m:sSub>
                                    <m:sSubPr>
                                      <m:ctrlPr>
                                        <a:rPr lang="en-US" sz="2800" b="1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sz="2800" b="1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𝒙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 smtClean="0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b="1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1" i="0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𝚫</m:t>
                                      </m:r>
                                      <m:r>
                                        <a:rPr lang="en-US" sz="2800" b="1" i="0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 </m:t>
                                      </m:r>
                                      <m:r>
                                        <a:rPr lang="en-US" sz="2800" b="1" i="0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𝐱</m:t>
                                      </m:r>
                                    </m:num>
                                    <m:den>
                                      <m:r>
                                        <a:rPr lang="en-US" sz="2800" b="1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𝑴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CO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14DD9D-672F-2B85-23CE-F20509538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028956" y="1445909"/>
                <a:ext cx="7614460" cy="13653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C05655-D238-E9E3-5815-DA3589172278}"/>
                  </a:ext>
                </a:extLst>
              </p:cNvPr>
              <p:cNvSpPr txBox="1"/>
              <p:nvPr/>
            </p:nvSpPr>
            <p:spPr>
              <a:xfrm>
                <a:off x="-4878480" y="168061"/>
                <a:ext cx="3798561" cy="9679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𝑭</m:t>
                      </m:r>
                      <m:r>
                        <a:rPr lang="en-US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𝑳</m:t>
                          </m:r>
                          <m: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𝝀</m:t>
                          </m:r>
                        </m:den>
                      </m:f>
                    </m:oMath>
                  </m:oMathPara>
                </a14:m>
                <a:endParaRPr lang="en-CO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C05655-D238-E9E3-5815-DA3589172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78480" y="168061"/>
                <a:ext cx="3798561" cy="9679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FAA9FA7-1A69-9B87-D2E2-F66BA0A0B1CE}"/>
              </a:ext>
            </a:extLst>
          </p:cNvPr>
          <p:cNvGrpSpPr/>
          <p:nvPr/>
        </p:nvGrpSpPr>
        <p:grpSpPr>
          <a:xfrm>
            <a:off x="-17042473" y="2551499"/>
            <a:ext cx="16211509" cy="1249422"/>
            <a:chOff x="-2888763" y="5751303"/>
            <a:chExt cx="15016365" cy="2134569"/>
          </a:xfrm>
        </p:grpSpPr>
        <p:sp>
          <p:nvSpPr>
            <p:cNvPr id="29" name="Triángulo isósceles 113">
              <a:extLst>
                <a:ext uri="{FF2B5EF4-FFF2-40B4-BE49-F238E27FC236}">
                  <a16:creationId xmlns:a16="http://schemas.microsoft.com/office/drawing/2014/main" id="{344EB004-74F9-5AFB-3CDD-84F099AAE80E}"/>
                </a:ext>
              </a:extLst>
            </p:cNvPr>
            <p:cNvSpPr/>
            <p:nvPr/>
          </p:nvSpPr>
          <p:spPr>
            <a:xfrm rot="16200000">
              <a:off x="4251853" y="-901060"/>
              <a:ext cx="735134" cy="15016365"/>
            </a:xfrm>
            <a:prstGeom prst="triangle">
              <a:avLst>
                <a:gd name="adj" fmla="val 39504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Trapecio 91">
              <a:extLst>
                <a:ext uri="{FF2B5EF4-FFF2-40B4-BE49-F238E27FC236}">
                  <a16:creationId xmlns:a16="http://schemas.microsoft.com/office/drawing/2014/main" id="{EA531A0B-6D77-7689-1E53-72BEBFB665E0}"/>
                </a:ext>
              </a:extLst>
            </p:cNvPr>
            <p:cNvSpPr/>
            <p:nvPr/>
          </p:nvSpPr>
          <p:spPr>
            <a:xfrm rot="5400000">
              <a:off x="1147893" y="6488370"/>
              <a:ext cx="1161143" cy="417223"/>
            </a:xfrm>
            <a:prstGeom prst="trapezoid">
              <a:avLst/>
            </a:prstGeom>
            <a:solidFill>
              <a:srgbClr val="680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1" name="Rectángulo 92">
              <a:extLst>
                <a:ext uri="{FF2B5EF4-FFF2-40B4-BE49-F238E27FC236}">
                  <a16:creationId xmlns:a16="http://schemas.microsoft.com/office/drawing/2014/main" id="{BFF702F4-29E9-AE83-0D46-CF3B7F130B66}"/>
                </a:ext>
              </a:extLst>
            </p:cNvPr>
            <p:cNvSpPr/>
            <p:nvPr/>
          </p:nvSpPr>
          <p:spPr>
            <a:xfrm>
              <a:off x="434006" y="5978962"/>
              <a:ext cx="1085850" cy="1900701"/>
            </a:xfrm>
            <a:prstGeom prst="rect">
              <a:avLst/>
            </a:prstGeom>
            <a:solidFill>
              <a:srgbClr val="8906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2" name="Rectángulo 93">
              <a:extLst>
                <a:ext uri="{FF2B5EF4-FFF2-40B4-BE49-F238E27FC236}">
                  <a16:creationId xmlns:a16="http://schemas.microsoft.com/office/drawing/2014/main" id="{11A4A9B5-5CF5-5DC9-3F2E-F0681F7930EC}"/>
                </a:ext>
              </a:extLst>
            </p:cNvPr>
            <p:cNvSpPr/>
            <p:nvPr/>
          </p:nvSpPr>
          <p:spPr>
            <a:xfrm>
              <a:off x="1266764" y="5985171"/>
              <a:ext cx="253092" cy="1900701"/>
            </a:xfrm>
            <a:prstGeom prst="rect">
              <a:avLst/>
            </a:prstGeom>
            <a:solidFill>
              <a:srgbClr val="680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3" name="Elipse 119">
              <a:extLst>
                <a:ext uri="{FF2B5EF4-FFF2-40B4-BE49-F238E27FC236}">
                  <a16:creationId xmlns:a16="http://schemas.microsoft.com/office/drawing/2014/main" id="{83CEDEEC-199E-CFA5-E92A-B6FCCACC6C07}"/>
                </a:ext>
              </a:extLst>
            </p:cNvPr>
            <p:cNvSpPr/>
            <p:nvPr/>
          </p:nvSpPr>
          <p:spPr>
            <a:xfrm rot="7030039">
              <a:off x="7124774" y="6179625"/>
              <a:ext cx="1754894" cy="91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4" name="Rectángulo 2">
              <a:extLst>
                <a:ext uri="{FF2B5EF4-FFF2-40B4-BE49-F238E27FC236}">
                  <a16:creationId xmlns:a16="http://schemas.microsoft.com/office/drawing/2014/main" id="{536C4F08-840E-D0D0-0719-C82829EEC843}"/>
                </a:ext>
              </a:extLst>
            </p:cNvPr>
            <p:cNvSpPr/>
            <p:nvPr/>
          </p:nvSpPr>
          <p:spPr>
            <a:xfrm>
              <a:off x="5294641" y="5838211"/>
              <a:ext cx="122212" cy="1717539"/>
            </a:xfrm>
            <a:prstGeom prst="rect">
              <a:avLst/>
            </a:prstGeom>
            <a:solidFill>
              <a:srgbClr val="FF5100"/>
            </a:solidFill>
            <a:ln>
              <a:solidFill>
                <a:srgbClr val="0B20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5" name="Rectángulo 2">
              <a:extLst>
                <a:ext uri="{FF2B5EF4-FFF2-40B4-BE49-F238E27FC236}">
                  <a16:creationId xmlns:a16="http://schemas.microsoft.com/office/drawing/2014/main" id="{0BB51B72-17AC-2918-F26D-3DD01FE5AB1B}"/>
                </a:ext>
              </a:extLst>
            </p:cNvPr>
            <p:cNvSpPr/>
            <p:nvPr/>
          </p:nvSpPr>
          <p:spPr>
            <a:xfrm>
              <a:off x="11117031" y="5751303"/>
              <a:ext cx="122212" cy="171753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D68E2D27-60B1-4234-9809-A7D16049D228}"/>
              </a:ext>
            </a:extLst>
          </p:cNvPr>
          <p:cNvGrpSpPr/>
          <p:nvPr/>
        </p:nvGrpSpPr>
        <p:grpSpPr>
          <a:xfrm>
            <a:off x="5581650" y="-9372600"/>
            <a:ext cx="4838700" cy="914400"/>
            <a:chOff x="0" y="0"/>
            <a:chExt cx="4572000" cy="6037243"/>
          </a:xfrm>
        </p:grpSpPr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EDE01D70-5EA4-415C-B7BD-6073AAB4F843}"/>
                </a:ext>
              </a:extLst>
            </p:cNvPr>
            <p:cNvSpPr/>
            <p:nvPr/>
          </p:nvSpPr>
          <p:spPr>
            <a:xfrm>
              <a:off x="0" y="0"/>
              <a:ext cx="914400" cy="6037243"/>
            </a:xfrm>
            <a:prstGeom prst="rect">
              <a:avLst/>
            </a:prstGeom>
            <a:solidFill>
              <a:srgbClr val="E7EB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21754438-880A-448F-9EB4-AECCE03C9F63}"/>
                </a:ext>
              </a:extLst>
            </p:cNvPr>
            <p:cNvSpPr/>
            <p:nvPr/>
          </p:nvSpPr>
          <p:spPr>
            <a:xfrm>
              <a:off x="914400" y="0"/>
              <a:ext cx="914400" cy="6037243"/>
            </a:xfrm>
            <a:prstGeom prst="rect">
              <a:avLst/>
            </a:prstGeom>
            <a:solidFill>
              <a:srgbClr val="FF5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17641B6B-1981-405D-8CAC-6AB6AED1E333}"/>
                </a:ext>
              </a:extLst>
            </p:cNvPr>
            <p:cNvSpPr/>
            <p:nvPr/>
          </p:nvSpPr>
          <p:spPr>
            <a:xfrm>
              <a:off x="1828800" y="0"/>
              <a:ext cx="914400" cy="6037243"/>
            </a:xfrm>
            <a:prstGeom prst="rect">
              <a:avLst/>
            </a:prstGeom>
            <a:solidFill>
              <a:srgbClr val="0B20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2556FDEA-0859-446B-8940-02D0615BA10D}"/>
                </a:ext>
              </a:extLst>
            </p:cNvPr>
            <p:cNvSpPr/>
            <p:nvPr/>
          </p:nvSpPr>
          <p:spPr>
            <a:xfrm>
              <a:off x="2743200" y="0"/>
              <a:ext cx="914400" cy="6037243"/>
            </a:xfrm>
            <a:prstGeom prst="rect">
              <a:avLst/>
            </a:prstGeom>
            <a:solidFill>
              <a:srgbClr val="8906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3348475E-4BAE-44CE-A9BF-9A3F37F54DBB}"/>
                </a:ext>
              </a:extLst>
            </p:cNvPr>
            <p:cNvSpPr/>
            <p:nvPr/>
          </p:nvSpPr>
          <p:spPr>
            <a:xfrm>
              <a:off x="3657600" y="0"/>
              <a:ext cx="914400" cy="6037243"/>
            </a:xfrm>
            <a:prstGeom prst="rect">
              <a:avLst/>
            </a:prstGeom>
            <a:solidFill>
              <a:srgbClr val="0532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36" name="Trapecio 35">
            <a:extLst>
              <a:ext uri="{FF2B5EF4-FFF2-40B4-BE49-F238E27FC236}">
                <a16:creationId xmlns:a16="http://schemas.microsoft.com/office/drawing/2014/main" id="{948B8BC2-2464-42C5-A1FF-A7373A749786}"/>
              </a:ext>
            </a:extLst>
          </p:cNvPr>
          <p:cNvSpPr/>
          <p:nvPr/>
        </p:nvSpPr>
        <p:spPr>
          <a:xfrm rot="5400000">
            <a:off x="5724525" y="-4613404"/>
            <a:ext cx="1562100" cy="11372850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Trapecio 36">
            <a:extLst>
              <a:ext uri="{FF2B5EF4-FFF2-40B4-BE49-F238E27FC236}">
                <a16:creationId xmlns:a16="http://schemas.microsoft.com/office/drawing/2014/main" id="{3DDC4074-7E78-4FAC-8641-FA6835499A7E}"/>
              </a:ext>
            </a:extLst>
          </p:cNvPr>
          <p:cNvSpPr/>
          <p:nvPr/>
        </p:nvSpPr>
        <p:spPr>
          <a:xfrm rot="5400000">
            <a:off x="5492617" y="-4229097"/>
            <a:ext cx="2025915" cy="11372850"/>
          </a:xfrm>
          <a:prstGeom prst="trapezoid">
            <a:avLst/>
          </a:prstGeom>
          <a:solidFill>
            <a:srgbClr val="890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57787811-D643-4027-B26B-DF8B6CB51DFD}"/>
              </a:ext>
            </a:extLst>
          </p:cNvPr>
          <p:cNvSpPr/>
          <p:nvPr/>
        </p:nvSpPr>
        <p:spPr>
          <a:xfrm>
            <a:off x="-227752" y="-529403"/>
            <a:ext cx="1085850" cy="8172450"/>
          </a:xfrm>
          <a:prstGeom prst="rect">
            <a:avLst/>
          </a:prstGeom>
          <a:solidFill>
            <a:srgbClr val="890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0FE0F3A4-7557-4241-A3CD-3AD28B2127BD}"/>
              </a:ext>
            </a:extLst>
          </p:cNvPr>
          <p:cNvSpPr txBox="1"/>
          <p:nvPr/>
        </p:nvSpPr>
        <p:spPr>
          <a:xfrm>
            <a:off x="1061116" y="917347"/>
            <a:ext cx="9204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E7EBEC"/>
                </a:solidFill>
                <a:latin typeface="Bell MT" panose="02020503060305020303" pitchFamily="18" charset="0"/>
              </a:rPr>
              <a:t>Remarks and further work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EDD11435-4AC5-4AA3-9A98-A1564BC0E23A}"/>
              </a:ext>
            </a:extLst>
          </p:cNvPr>
          <p:cNvSpPr txBox="1"/>
          <p:nvPr/>
        </p:nvSpPr>
        <p:spPr>
          <a:xfrm>
            <a:off x="1159543" y="2589269"/>
            <a:ext cx="104929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36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Quantum Cramer-Rao </a:t>
            </a:r>
            <a:r>
              <a:rPr lang="es-CO" sz="36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bound</a:t>
            </a:r>
            <a:endParaRPr lang="es-CO" sz="36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36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Dithering</a:t>
            </a:r>
            <a:r>
              <a:rPr lang="es-CO" sz="36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can </a:t>
            </a:r>
            <a:r>
              <a:rPr lang="es-CO" sz="36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also</a:t>
            </a:r>
            <a:r>
              <a:rPr lang="es-CO" sz="36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be </a:t>
            </a:r>
            <a:r>
              <a:rPr lang="es-CO" sz="36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varied</a:t>
            </a:r>
            <a:r>
              <a:rPr lang="es-CO" sz="36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6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performed</a:t>
            </a:r>
            <a:r>
              <a:rPr lang="es-CO" sz="36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6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with</a:t>
            </a:r>
            <a:r>
              <a:rPr lang="es-CO" sz="36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6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energy</a:t>
            </a:r>
            <a:r>
              <a:rPr lang="es-CO" sz="36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6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resolving</a:t>
            </a:r>
            <a:r>
              <a:rPr lang="es-CO" sz="36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6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detectors</a:t>
            </a:r>
            <a:endParaRPr lang="es-CO" sz="36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36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Dithering</a:t>
            </a:r>
            <a:r>
              <a:rPr lang="es-CO" sz="36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has a </a:t>
            </a:r>
            <a:r>
              <a:rPr lang="es-CO" sz="36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theoretical</a:t>
            </a:r>
            <a:r>
              <a:rPr lang="es-CO" sz="36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6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limit</a:t>
            </a:r>
            <a:r>
              <a:rPr lang="es-CO" sz="36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6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that</a:t>
            </a:r>
            <a:r>
              <a:rPr lang="es-CO" sz="36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6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depends</a:t>
            </a:r>
            <a:r>
              <a:rPr lang="es-CO" sz="36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6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on</a:t>
            </a:r>
            <a:r>
              <a:rPr lang="es-CO" sz="36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6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the</a:t>
            </a:r>
            <a:r>
              <a:rPr lang="es-CO" sz="36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6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illumination</a:t>
            </a:r>
            <a:r>
              <a:rPr lang="es-CO" sz="36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curve </a:t>
            </a:r>
            <a:r>
              <a:rPr lang="es-CO" sz="36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estimation</a:t>
            </a:r>
            <a:endParaRPr lang="es-CO" sz="36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36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Dithering</a:t>
            </a:r>
            <a:r>
              <a:rPr lang="es-CO" sz="36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6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is</a:t>
            </a:r>
            <a:r>
              <a:rPr lang="es-CO" sz="36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6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also</a:t>
            </a:r>
            <a:r>
              <a:rPr lang="es-CO" sz="36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6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limited</a:t>
            </a:r>
            <a:r>
              <a:rPr lang="es-CO" sz="36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6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by</a:t>
            </a:r>
            <a:r>
              <a:rPr lang="es-CO" sz="36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6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mechanical</a:t>
            </a:r>
            <a:r>
              <a:rPr lang="es-CO" sz="36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6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constraints</a:t>
            </a:r>
            <a:endParaRPr lang="es-CO" sz="36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1E75B00-E829-4ABC-AE58-A3A1E0D55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Particle Setector School UNIANDES - HEP Uniandes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5E19D966-CCE1-4EE7-8AF9-87397BDF2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1AEA-7BC8-4FCE-9F28-87B06525D751}" type="slidenum">
              <a:rPr lang="es-CO" smtClean="0"/>
              <a:t>25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3614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ángulo 3">
            <a:extLst>
              <a:ext uri="{FF2B5EF4-FFF2-40B4-BE49-F238E27FC236}">
                <a16:creationId xmlns:a16="http://schemas.microsoft.com/office/drawing/2014/main" id="{42A6C207-C32F-8E4E-681F-8DEDEEB76AB1}"/>
              </a:ext>
            </a:extLst>
          </p:cNvPr>
          <p:cNvSpPr/>
          <p:nvPr/>
        </p:nvSpPr>
        <p:spPr>
          <a:xfrm>
            <a:off x="-135255" y="-171450"/>
            <a:ext cx="12462510" cy="12820650"/>
          </a:xfrm>
          <a:prstGeom prst="rect">
            <a:avLst/>
          </a:prstGeom>
          <a:solidFill>
            <a:srgbClr val="071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3BA587F-1B31-FA02-545B-1E818F68207D}"/>
                  </a:ext>
                </a:extLst>
              </p:cNvPr>
              <p:cNvSpPr txBox="1"/>
              <p:nvPr/>
            </p:nvSpPr>
            <p:spPr>
              <a:xfrm>
                <a:off x="-11160034" y="1116526"/>
                <a:ext cx="7470784" cy="715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𝑑𝑒𝑡𝑒𝑐𝑡𝑒𝑑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  <m:d>
                                    <m:dPr>
                                      <m:ctrlPr>
                                        <a:rPr lang="es-CO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f>
                                    <m:fPr>
                                      <m:ctrlP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den>
                                  </m:f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3BA587F-1B31-FA02-545B-1E818F682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160034" y="1116526"/>
                <a:ext cx="7470784" cy="7153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5B25DDA-E100-575D-803A-EDB83071B52A}"/>
                  </a:ext>
                </a:extLst>
              </p:cNvPr>
              <p:cNvSpPr txBox="1"/>
              <p:nvPr/>
            </p:nvSpPr>
            <p:spPr>
              <a:xfrm>
                <a:off x="-11233292" y="627204"/>
                <a:ext cx="13078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5B25DDA-E100-575D-803A-EDB83071B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233292" y="627204"/>
                <a:ext cx="130786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1F8E817-AC62-9C3B-F80D-754B978EAA56}"/>
                  </a:ext>
                </a:extLst>
              </p:cNvPr>
              <p:cNvSpPr txBox="1"/>
              <p:nvPr/>
            </p:nvSpPr>
            <p:spPr>
              <a:xfrm>
                <a:off x="11389237" y="-1443628"/>
                <a:ext cx="11405060" cy="9142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𝑑𝑒𝑡𝑒𝑐𝑡𝑒𝑑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lit/>
                                    </m:r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  <m:d>
                                    <m:dPr>
                                      <m:ctrlPr>
                                        <a:rPr lang="es-CO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en-US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den>
                                      </m:f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  <m:d>
                                    <m:dPr>
                                      <m:ctrlPr>
                                        <a:rPr lang="es-CO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en-US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den>
                                      </m:f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1F8E817-AC62-9C3B-F80D-754B978EA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9237" y="-1443628"/>
                <a:ext cx="11405060" cy="9142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uadroTexto 58">
            <a:extLst>
              <a:ext uri="{FF2B5EF4-FFF2-40B4-BE49-F238E27FC236}">
                <a16:creationId xmlns:a16="http://schemas.microsoft.com/office/drawing/2014/main" id="{5ACA1984-2733-B0A9-D556-B9EE08F0CEE6}"/>
              </a:ext>
            </a:extLst>
          </p:cNvPr>
          <p:cNvSpPr txBox="1"/>
          <p:nvPr/>
        </p:nvSpPr>
        <p:spPr>
          <a:xfrm>
            <a:off x="-12121338" y="1887164"/>
            <a:ext cx="2195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Separable</a:t>
            </a:r>
          </a:p>
        </p:txBody>
      </p:sp>
      <p:sp>
        <p:nvSpPr>
          <p:cNvPr id="55" name="Cerrar llave 275">
            <a:extLst>
              <a:ext uri="{FF2B5EF4-FFF2-40B4-BE49-F238E27FC236}">
                <a16:creationId xmlns:a16="http://schemas.microsoft.com/office/drawing/2014/main" id="{143CD5C2-0957-676E-C0C7-016C301A98D6}"/>
              </a:ext>
            </a:extLst>
          </p:cNvPr>
          <p:cNvSpPr/>
          <p:nvPr/>
        </p:nvSpPr>
        <p:spPr>
          <a:xfrm rot="16200000">
            <a:off x="-7724584" y="970366"/>
            <a:ext cx="502834" cy="4039981"/>
          </a:xfrm>
          <a:prstGeom prst="rightBrace">
            <a:avLst>
              <a:gd name="adj1" fmla="val 67544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FD0285F-0AD7-F57D-9092-5EC84E59A48C}"/>
                  </a:ext>
                </a:extLst>
              </p:cNvPr>
              <p:cNvSpPr txBox="1"/>
              <p:nvPr/>
            </p:nvSpPr>
            <p:spPr>
              <a:xfrm>
                <a:off x="-8243716" y="2179551"/>
                <a:ext cx="13078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FD0285F-0AD7-F57D-9092-5EC84E59A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243716" y="2179551"/>
                <a:ext cx="1307869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3B7264E-FF7E-2024-27BF-CF75A90FD636}"/>
                  </a:ext>
                </a:extLst>
              </p:cNvPr>
              <p:cNvSpPr txBox="1"/>
              <p:nvPr/>
            </p:nvSpPr>
            <p:spPr>
              <a:xfrm>
                <a:off x="-4108731" y="2241106"/>
                <a:ext cx="13078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3B7264E-FF7E-2024-27BF-CF75A90FD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08731" y="2241106"/>
                <a:ext cx="1307869" cy="461665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Cerrar llave 275">
            <a:extLst>
              <a:ext uri="{FF2B5EF4-FFF2-40B4-BE49-F238E27FC236}">
                <a16:creationId xmlns:a16="http://schemas.microsoft.com/office/drawing/2014/main" id="{8CFF4236-37C7-9805-B490-54F75915C0C0}"/>
              </a:ext>
            </a:extLst>
          </p:cNvPr>
          <p:cNvSpPr/>
          <p:nvPr/>
        </p:nvSpPr>
        <p:spPr>
          <a:xfrm rot="16200000">
            <a:off x="-3510566" y="970366"/>
            <a:ext cx="502834" cy="4039981"/>
          </a:xfrm>
          <a:prstGeom prst="rightBrace">
            <a:avLst>
              <a:gd name="adj1" fmla="val 67544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EC1403EA-AF81-A631-B5E3-405679A80B90}"/>
              </a:ext>
            </a:extLst>
          </p:cNvPr>
          <p:cNvSpPr txBox="1"/>
          <p:nvPr/>
        </p:nvSpPr>
        <p:spPr>
          <a:xfrm>
            <a:off x="-12121339" y="3954010"/>
            <a:ext cx="10882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Resolution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parallel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to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mask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lines</a:t>
            </a:r>
            <a:endParaRPr lang="es-CO" sz="32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DB82020-62CC-8B46-073E-D6FBC5CBA8E0}"/>
                  </a:ext>
                </a:extLst>
              </p:cNvPr>
              <p:cNvSpPr txBox="1"/>
              <p:nvPr/>
            </p:nvSpPr>
            <p:spPr>
              <a:xfrm>
                <a:off x="-11233293" y="4749642"/>
                <a:ext cx="7544043" cy="9726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acc>
                                <m:accPr>
                                  <m:chr m:val="̇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O" sz="24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DB82020-62CC-8B46-073E-D6FBC5CBA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233293" y="4749642"/>
                <a:ext cx="7544043" cy="972639"/>
              </a:xfrm>
              <a:prstGeom prst="rect">
                <a:avLst/>
              </a:prstGeom>
              <a:blipFill>
                <a:blip r:embed="rId7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58">
                <a:extLst>
                  <a:ext uri="{FF2B5EF4-FFF2-40B4-BE49-F238E27FC236}">
                    <a16:creationId xmlns:a16="http://schemas.microsoft.com/office/drawing/2014/main" id="{A5A75C3F-DC35-BAF2-FDFF-6FC10F5A9369}"/>
                  </a:ext>
                </a:extLst>
              </p:cNvPr>
              <p:cNvSpPr txBox="1"/>
              <p:nvPr/>
            </p:nvSpPr>
            <p:spPr>
              <a:xfrm>
                <a:off x="-9346138" y="345605"/>
                <a:ext cx="53603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3200" b="1" dirty="0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Near </a:t>
                </a:r>
                <a:r>
                  <a:rPr lang="es-CO" sz="3200" b="1" dirty="0" err="1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field</a:t>
                </a:r>
                <a:r>
                  <a:rPr lang="es-CO" sz="3200" b="1" dirty="0">
                    <a:solidFill>
                      <a:srgbClr val="E7EBEC"/>
                    </a:solidFill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E7EBEC"/>
                        </a:solidFill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𝑭</m:t>
                    </m:r>
                    <m:r>
                      <a:rPr lang="en-US" sz="3200" b="1" i="1">
                        <a:solidFill>
                          <a:srgbClr val="E7EBEC"/>
                        </a:solidFill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≪</m:t>
                    </m:r>
                    <m:r>
                      <a:rPr lang="en-US" sz="3200" b="1" i="1">
                        <a:solidFill>
                          <a:srgbClr val="E7EBEC"/>
                        </a:solidFill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𝟏</m:t>
                    </m:r>
                  </m:oMath>
                </a14:m>
                <a:endParaRPr lang="es-CO" sz="3200" b="1" dirty="0">
                  <a:solidFill>
                    <a:srgbClr val="E7EBEC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endParaRPr>
              </a:p>
            </p:txBody>
          </p:sp>
        </mc:Choice>
        <mc:Fallback xmlns="">
          <p:sp>
            <p:nvSpPr>
              <p:cNvPr id="3" name="CuadroTexto 58">
                <a:extLst>
                  <a:ext uri="{FF2B5EF4-FFF2-40B4-BE49-F238E27FC236}">
                    <a16:creationId xmlns:a16="http://schemas.microsoft.com/office/drawing/2014/main" id="{A5A75C3F-DC35-BAF2-FDFF-6FC10F5A9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346138" y="345605"/>
                <a:ext cx="5360311" cy="584775"/>
              </a:xfrm>
              <a:prstGeom prst="rect">
                <a:avLst/>
              </a:prstGeom>
              <a:blipFill>
                <a:blip r:embed="rId8"/>
                <a:stretch>
                  <a:fillRect l="-2958" t="-12500" b="-34375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14DD9D-672F-2B85-23CE-F20509538E6C}"/>
                  </a:ext>
                </a:extLst>
              </p:cNvPr>
              <p:cNvSpPr txBox="1"/>
              <p:nvPr/>
            </p:nvSpPr>
            <p:spPr>
              <a:xfrm>
                <a:off x="-8028956" y="1445909"/>
                <a:ext cx="7614460" cy="1365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𝒓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𝒏𝒆𝒂𝒓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 smtClean="0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  <m:t>𝟒</m:t>
                                  </m:r>
                                  <m:sSub>
                                    <m:sSubPr>
                                      <m:ctrlPr>
                                        <a:rPr lang="en-US" sz="2800" b="1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sz="2800" b="1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𝒙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 smtClean="0">
                                      <a:solidFill>
                                        <a:srgbClr val="E7EBEC"/>
                                      </a:solidFill>
                                      <a:latin typeface="Cambria Math" panose="02040503050406030204" pitchFamily="18" charset="0"/>
                                      <a:cs typeface="Mongolian Baiti" panose="03000500000000000000" pitchFamily="66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b="1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1" i="0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𝚫</m:t>
                                      </m:r>
                                      <m:r>
                                        <a:rPr lang="en-US" sz="2800" b="1" i="0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 </m:t>
                                      </m:r>
                                      <m:r>
                                        <a:rPr lang="en-US" sz="2800" b="1" i="0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𝐱</m:t>
                                      </m:r>
                                    </m:num>
                                    <m:den>
                                      <m:r>
                                        <a:rPr lang="en-US" sz="2800" b="1" i="1" smtClean="0">
                                          <a:solidFill>
                                            <a:srgbClr val="E7EBEC"/>
                                          </a:solidFill>
                                          <a:latin typeface="Cambria Math" panose="02040503050406030204" pitchFamily="18" charset="0"/>
                                          <a:cs typeface="Mongolian Baiti" panose="03000500000000000000" pitchFamily="66" charset="0"/>
                                        </a:rPr>
                                        <m:t>𝑴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CO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14DD9D-672F-2B85-23CE-F20509538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028956" y="1445909"/>
                <a:ext cx="7614460" cy="13653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C05655-D238-E9E3-5815-DA3589172278}"/>
                  </a:ext>
                </a:extLst>
              </p:cNvPr>
              <p:cNvSpPr txBox="1"/>
              <p:nvPr/>
            </p:nvSpPr>
            <p:spPr>
              <a:xfrm>
                <a:off x="-4878480" y="168061"/>
                <a:ext cx="3798561" cy="9679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𝑭</m:t>
                      </m:r>
                      <m:r>
                        <a:rPr lang="en-US" sz="2800" b="1" i="1" smtClean="0">
                          <a:solidFill>
                            <a:srgbClr val="E7EBEC"/>
                          </a:solidFill>
                          <a:latin typeface="Cambria Math" panose="02040503050406030204" pitchFamily="18" charset="0"/>
                          <a:cs typeface="Mongolian Baiti" panose="03000500000000000000" pitchFamily="66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E7EBEC"/>
                                  </a:solidFill>
                                  <a:latin typeface="Cambria Math" panose="02040503050406030204" pitchFamily="18" charset="0"/>
                                  <a:cs typeface="Mongolian Baiti" panose="03000500000000000000" pitchFamily="66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𝑳</m:t>
                          </m:r>
                          <m:r>
                            <a:rPr lang="en-US" sz="2800" b="1" i="1" smtClean="0">
                              <a:solidFill>
                                <a:srgbClr val="E7EBEC"/>
                              </a:solidFill>
                              <a:latin typeface="Cambria Math" panose="02040503050406030204" pitchFamily="18" charset="0"/>
                              <a:cs typeface="Mongolian Baiti" panose="03000500000000000000" pitchFamily="66" charset="0"/>
                            </a:rPr>
                            <m:t>𝝀</m:t>
                          </m:r>
                        </m:den>
                      </m:f>
                    </m:oMath>
                  </m:oMathPara>
                </a14:m>
                <a:endParaRPr lang="en-CO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C05655-D238-E9E3-5815-DA3589172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78480" y="168061"/>
                <a:ext cx="3798561" cy="9679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FAA9FA7-1A69-9B87-D2E2-F66BA0A0B1CE}"/>
              </a:ext>
            </a:extLst>
          </p:cNvPr>
          <p:cNvGrpSpPr/>
          <p:nvPr/>
        </p:nvGrpSpPr>
        <p:grpSpPr>
          <a:xfrm>
            <a:off x="-17042473" y="2551499"/>
            <a:ext cx="16211509" cy="1249422"/>
            <a:chOff x="-2888763" y="5751303"/>
            <a:chExt cx="15016365" cy="2134569"/>
          </a:xfrm>
        </p:grpSpPr>
        <p:sp>
          <p:nvSpPr>
            <p:cNvPr id="29" name="Triángulo isósceles 113">
              <a:extLst>
                <a:ext uri="{FF2B5EF4-FFF2-40B4-BE49-F238E27FC236}">
                  <a16:creationId xmlns:a16="http://schemas.microsoft.com/office/drawing/2014/main" id="{344EB004-74F9-5AFB-3CDD-84F099AAE80E}"/>
                </a:ext>
              </a:extLst>
            </p:cNvPr>
            <p:cNvSpPr/>
            <p:nvPr/>
          </p:nvSpPr>
          <p:spPr>
            <a:xfrm rot="16200000">
              <a:off x="4251853" y="-901060"/>
              <a:ext cx="735134" cy="15016365"/>
            </a:xfrm>
            <a:prstGeom prst="triangle">
              <a:avLst>
                <a:gd name="adj" fmla="val 39504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Trapecio 91">
              <a:extLst>
                <a:ext uri="{FF2B5EF4-FFF2-40B4-BE49-F238E27FC236}">
                  <a16:creationId xmlns:a16="http://schemas.microsoft.com/office/drawing/2014/main" id="{EA531A0B-6D77-7689-1E53-72BEBFB665E0}"/>
                </a:ext>
              </a:extLst>
            </p:cNvPr>
            <p:cNvSpPr/>
            <p:nvPr/>
          </p:nvSpPr>
          <p:spPr>
            <a:xfrm rot="5400000">
              <a:off x="1147893" y="6488370"/>
              <a:ext cx="1161143" cy="417223"/>
            </a:xfrm>
            <a:prstGeom prst="trapezoid">
              <a:avLst/>
            </a:prstGeom>
            <a:solidFill>
              <a:srgbClr val="680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1" name="Rectángulo 92">
              <a:extLst>
                <a:ext uri="{FF2B5EF4-FFF2-40B4-BE49-F238E27FC236}">
                  <a16:creationId xmlns:a16="http://schemas.microsoft.com/office/drawing/2014/main" id="{BFF702F4-29E9-AE83-0D46-CF3B7F130B66}"/>
                </a:ext>
              </a:extLst>
            </p:cNvPr>
            <p:cNvSpPr/>
            <p:nvPr/>
          </p:nvSpPr>
          <p:spPr>
            <a:xfrm>
              <a:off x="434006" y="5978962"/>
              <a:ext cx="1085850" cy="1900701"/>
            </a:xfrm>
            <a:prstGeom prst="rect">
              <a:avLst/>
            </a:prstGeom>
            <a:solidFill>
              <a:srgbClr val="8906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2" name="Rectángulo 93">
              <a:extLst>
                <a:ext uri="{FF2B5EF4-FFF2-40B4-BE49-F238E27FC236}">
                  <a16:creationId xmlns:a16="http://schemas.microsoft.com/office/drawing/2014/main" id="{11A4A9B5-5CF5-5DC9-3F2E-F0681F7930EC}"/>
                </a:ext>
              </a:extLst>
            </p:cNvPr>
            <p:cNvSpPr/>
            <p:nvPr/>
          </p:nvSpPr>
          <p:spPr>
            <a:xfrm>
              <a:off x="1266764" y="5985171"/>
              <a:ext cx="253092" cy="1900701"/>
            </a:xfrm>
            <a:prstGeom prst="rect">
              <a:avLst/>
            </a:prstGeom>
            <a:solidFill>
              <a:srgbClr val="680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3" name="Elipse 119">
              <a:extLst>
                <a:ext uri="{FF2B5EF4-FFF2-40B4-BE49-F238E27FC236}">
                  <a16:creationId xmlns:a16="http://schemas.microsoft.com/office/drawing/2014/main" id="{83CEDEEC-199E-CFA5-E92A-B6FCCACC6C07}"/>
                </a:ext>
              </a:extLst>
            </p:cNvPr>
            <p:cNvSpPr/>
            <p:nvPr/>
          </p:nvSpPr>
          <p:spPr>
            <a:xfrm rot="7030039">
              <a:off x="7124774" y="6179625"/>
              <a:ext cx="1754894" cy="91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4" name="Rectángulo 2">
              <a:extLst>
                <a:ext uri="{FF2B5EF4-FFF2-40B4-BE49-F238E27FC236}">
                  <a16:creationId xmlns:a16="http://schemas.microsoft.com/office/drawing/2014/main" id="{536C4F08-840E-D0D0-0719-C82829EEC843}"/>
                </a:ext>
              </a:extLst>
            </p:cNvPr>
            <p:cNvSpPr/>
            <p:nvPr/>
          </p:nvSpPr>
          <p:spPr>
            <a:xfrm>
              <a:off x="5294641" y="5838211"/>
              <a:ext cx="122212" cy="1717539"/>
            </a:xfrm>
            <a:prstGeom prst="rect">
              <a:avLst/>
            </a:prstGeom>
            <a:solidFill>
              <a:srgbClr val="FF5100"/>
            </a:solidFill>
            <a:ln>
              <a:solidFill>
                <a:srgbClr val="0B20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5" name="Rectángulo 2">
              <a:extLst>
                <a:ext uri="{FF2B5EF4-FFF2-40B4-BE49-F238E27FC236}">
                  <a16:creationId xmlns:a16="http://schemas.microsoft.com/office/drawing/2014/main" id="{0BB51B72-17AC-2918-F26D-3DD01FE5AB1B}"/>
                </a:ext>
              </a:extLst>
            </p:cNvPr>
            <p:cNvSpPr/>
            <p:nvPr/>
          </p:nvSpPr>
          <p:spPr>
            <a:xfrm>
              <a:off x="11117031" y="5751303"/>
              <a:ext cx="122212" cy="171753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D68E2D27-60B1-4234-9809-A7D16049D228}"/>
              </a:ext>
            </a:extLst>
          </p:cNvPr>
          <p:cNvGrpSpPr/>
          <p:nvPr/>
        </p:nvGrpSpPr>
        <p:grpSpPr>
          <a:xfrm>
            <a:off x="5581650" y="-9372600"/>
            <a:ext cx="4838700" cy="914400"/>
            <a:chOff x="0" y="0"/>
            <a:chExt cx="4572000" cy="6037243"/>
          </a:xfrm>
        </p:grpSpPr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EDE01D70-5EA4-415C-B7BD-6073AAB4F843}"/>
                </a:ext>
              </a:extLst>
            </p:cNvPr>
            <p:cNvSpPr/>
            <p:nvPr/>
          </p:nvSpPr>
          <p:spPr>
            <a:xfrm>
              <a:off x="0" y="0"/>
              <a:ext cx="914400" cy="6037243"/>
            </a:xfrm>
            <a:prstGeom prst="rect">
              <a:avLst/>
            </a:prstGeom>
            <a:solidFill>
              <a:srgbClr val="E7EB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21754438-880A-448F-9EB4-AECCE03C9F63}"/>
                </a:ext>
              </a:extLst>
            </p:cNvPr>
            <p:cNvSpPr/>
            <p:nvPr/>
          </p:nvSpPr>
          <p:spPr>
            <a:xfrm>
              <a:off x="914400" y="0"/>
              <a:ext cx="914400" cy="6037243"/>
            </a:xfrm>
            <a:prstGeom prst="rect">
              <a:avLst/>
            </a:prstGeom>
            <a:solidFill>
              <a:srgbClr val="FF5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17641B6B-1981-405D-8CAC-6AB6AED1E333}"/>
                </a:ext>
              </a:extLst>
            </p:cNvPr>
            <p:cNvSpPr/>
            <p:nvPr/>
          </p:nvSpPr>
          <p:spPr>
            <a:xfrm>
              <a:off x="1828800" y="0"/>
              <a:ext cx="914400" cy="6037243"/>
            </a:xfrm>
            <a:prstGeom prst="rect">
              <a:avLst/>
            </a:prstGeom>
            <a:solidFill>
              <a:srgbClr val="0B20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2556FDEA-0859-446B-8940-02D0615BA10D}"/>
                </a:ext>
              </a:extLst>
            </p:cNvPr>
            <p:cNvSpPr/>
            <p:nvPr/>
          </p:nvSpPr>
          <p:spPr>
            <a:xfrm>
              <a:off x="2743200" y="0"/>
              <a:ext cx="914400" cy="6037243"/>
            </a:xfrm>
            <a:prstGeom prst="rect">
              <a:avLst/>
            </a:prstGeom>
            <a:solidFill>
              <a:srgbClr val="8906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3348475E-4BAE-44CE-A9BF-9A3F37F54DBB}"/>
                </a:ext>
              </a:extLst>
            </p:cNvPr>
            <p:cNvSpPr/>
            <p:nvPr/>
          </p:nvSpPr>
          <p:spPr>
            <a:xfrm>
              <a:off x="3657600" y="0"/>
              <a:ext cx="914400" cy="6037243"/>
            </a:xfrm>
            <a:prstGeom prst="rect">
              <a:avLst/>
            </a:prstGeom>
            <a:solidFill>
              <a:srgbClr val="0532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36" name="Trapecio 35">
            <a:extLst>
              <a:ext uri="{FF2B5EF4-FFF2-40B4-BE49-F238E27FC236}">
                <a16:creationId xmlns:a16="http://schemas.microsoft.com/office/drawing/2014/main" id="{948B8BC2-2464-42C5-A1FF-A7373A749786}"/>
              </a:ext>
            </a:extLst>
          </p:cNvPr>
          <p:cNvSpPr/>
          <p:nvPr/>
        </p:nvSpPr>
        <p:spPr>
          <a:xfrm rot="5400000">
            <a:off x="2830037" y="-1718916"/>
            <a:ext cx="7351076" cy="11372850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Trapecio 36">
            <a:extLst>
              <a:ext uri="{FF2B5EF4-FFF2-40B4-BE49-F238E27FC236}">
                <a16:creationId xmlns:a16="http://schemas.microsoft.com/office/drawing/2014/main" id="{3DDC4074-7E78-4FAC-8641-FA6835499A7E}"/>
              </a:ext>
            </a:extLst>
          </p:cNvPr>
          <p:cNvSpPr/>
          <p:nvPr/>
        </p:nvSpPr>
        <p:spPr>
          <a:xfrm rot="5400000">
            <a:off x="3114404" y="-1850883"/>
            <a:ext cx="6782342" cy="11372850"/>
          </a:xfrm>
          <a:prstGeom prst="trapezoid">
            <a:avLst/>
          </a:prstGeom>
          <a:solidFill>
            <a:srgbClr val="890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57787811-D643-4027-B26B-DF8B6CB51DFD}"/>
              </a:ext>
            </a:extLst>
          </p:cNvPr>
          <p:cNvSpPr/>
          <p:nvPr/>
        </p:nvSpPr>
        <p:spPr>
          <a:xfrm>
            <a:off x="-227752" y="-529403"/>
            <a:ext cx="1085850" cy="8172450"/>
          </a:xfrm>
          <a:prstGeom prst="rect">
            <a:avLst/>
          </a:prstGeom>
          <a:solidFill>
            <a:srgbClr val="890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0FE0F3A4-7557-4241-A3CD-3AD28B2127BD}"/>
              </a:ext>
            </a:extLst>
          </p:cNvPr>
          <p:cNvSpPr txBox="1"/>
          <p:nvPr/>
        </p:nvSpPr>
        <p:spPr>
          <a:xfrm>
            <a:off x="14688626" y="1192140"/>
            <a:ext cx="9204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E7EBEC"/>
                </a:solidFill>
                <a:latin typeface="Bell MT" panose="02020503060305020303" pitchFamily="18" charset="0"/>
              </a:rPr>
              <a:t>Remarks and further work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EDD11435-4AC5-4AA3-9A98-A1564BC0E23A}"/>
              </a:ext>
            </a:extLst>
          </p:cNvPr>
          <p:cNvSpPr txBox="1"/>
          <p:nvPr/>
        </p:nvSpPr>
        <p:spPr>
          <a:xfrm>
            <a:off x="14787053" y="3424502"/>
            <a:ext cx="104929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36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Quantum Cramer-Rao </a:t>
            </a:r>
            <a:r>
              <a:rPr lang="es-CO" sz="36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bound</a:t>
            </a:r>
            <a:endParaRPr lang="es-CO" sz="36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36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Dithering</a:t>
            </a:r>
            <a:r>
              <a:rPr lang="es-CO" sz="36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can </a:t>
            </a:r>
            <a:r>
              <a:rPr lang="es-CO" sz="36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also</a:t>
            </a:r>
            <a:r>
              <a:rPr lang="es-CO" sz="36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be </a:t>
            </a:r>
            <a:r>
              <a:rPr lang="es-CO" sz="36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varied</a:t>
            </a:r>
            <a:r>
              <a:rPr lang="es-CO" sz="36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6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performed</a:t>
            </a:r>
            <a:r>
              <a:rPr lang="es-CO" sz="36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6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with</a:t>
            </a:r>
            <a:r>
              <a:rPr lang="es-CO" sz="36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6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energy</a:t>
            </a:r>
            <a:r>
              <a:rPr lang="es-CO" sz="36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6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resolving</a:t>
            </a:r>
            <a:r>
              <a:rPr lang="es-CO" sz="36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6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detectors</a:t>
            </a:r>
            <a:endParaRPr lang="es-CO" sz="36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36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Dithering</a:t>
            </a:r>
            <a:r>
              <a:rPr lang="es-CO" sz="36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has a </a:t>
            </a:r>
            <a:r>
              <a:rPr lang="es-CO" sz="36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theoretical</a:t>
            </a:r>
            <a:r>
              <a:rPr lang="es-CO" sz="36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6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limit</a:t>
            </a:r>
            <a:r>
              <a:rPr lang="es-CO" sz="36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6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that</a:t>
            </a:r>
            <a:r>
              <a:rPr lang="es-CO" sz="36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6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depends</a:t>
            </a:r>
            <a:r>
              <a:rPr lang="es-CO" sz="36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6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on</a:t>
            </a:r>
            <a:r>
              <a:rPr lang="es-CO" sz="36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6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the</a:t>
            </a:r>
            <a:r>
              <a:rPr lang="es-CO" sz="36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6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illumination</a:t>
            </a:r>
            <a:r>
              <a:rPr lang="es-CO" sz="36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curve </a:t>
            </a:r>
            <a:r>
              <a:rPr lang="es-CO" sz="36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estimation</a:t>
            </a:r>
            <a:endParaRPr lang="es-CO" sz="36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36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Dithering</a:t>
            </a:r>
            <a:r>
              <a:rPr lang="es-CO" sz="36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6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is</a:t>
            </a:r>
            <a:r>
              <a:rPr lang="es-CO" sz="36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6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also</a:t>
            </a:r>
            <a:r>
              <a:rPr lang="es-CO" sz="36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6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limited</a:t>
            </a:r>
            <a:r>
              <a:rPr lang="es-CO" sz="36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6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by</a:t>
            </a:r>
            <a:r>
              <a:rPr lang="es-CO" sz="36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6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mechanical</a:t>
            </a:r>
            <a:r>
              <a:rPr lang="es-CO" sz="36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6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constraints</a:t>
            </a:r>
            <a:endParaRPr lang="es-CO" sz="36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2AD7634F-408B-45D5-8AB4-A563A7063AAA}"/>
              </a:ext>
            </a:extLst>
          </p:cNvPr>
          <p:cNvSpPr txBox="1"/>
          <p:nvPr/>
        </p:nvSpPr>
        <p:spPr>
          <a:xfrm>
            <a:off x="2168770" y="3604310"/>
            <a:ext cx="4380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E7EBEC"/>
                </a:solidFill>
                <a:latin typeface="Bell MT" panose="02020503060305020303" pitchFamily="18" charset="0"/>
              </a:rPr>
              <a:t>Thank you!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F9F99398-6272-4CE7-9D3B-4788D049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Particle Setector School UNIANDES - HEP Uniandes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7053B9-BD94-4081-8F60-C1CDF69A4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1AEA-7BC8-4FCE-9F28-87B06525D751}" type="slidenum">
              <a:rPr lang="es-CO" smtClean="0"/>
              <a:t>26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1054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C6D12EA1-2C35-4483-9D77-F94B95A9F0D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4572000" cy="6037243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51B822B8-8ED8-40DB-812C-5AA250828588}"/>
                </a:ext>
              </a:extLst>
            </p:cNvPr>
            <p:cNvSpPr/>
            <p:nvPr/>
          </p:nvSpPr>
          <p:spPr>
            <a:xfrm>
              <a:off x="0" y="0"/>
              <a:ext cx="914400" cy="6037243"/>
            </a:xfrm>
            <a:prstGeom prst="rect">
              <a:avLst/>
            </a:prstGeom>
            <a:solidFill>
              <a:srgbClr val="E7EB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B581E3F8-D20D-40EE-8E9C-F0891B578EF7}"/>
                </a:ext>
              </a:extLst>
            </p:cNvPr>
            <p:cNvSpPr/>
            <p:nvPr/>
          </p:nvSpPr>
          <p:spPr>
            <a:xfrm>
              <a:off x="914400" y="0"/>
              <a:ext cx="914400" cy="6037243"/>
            </a:xfrm>
            <a:prstGeom prst="rect">
              <a:avLst/>
            </a:prstGeom>
            <a:solidFill>
              <a:srgbClr val="FF5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630831AC-F3EC-4AB0-917D-A0AE6991171D}"/>
                </a:ext>
              </a:extLst>
            </p:cNvPr>
            <p:cNvSpPr/>
            <p:nvPr/>
          </p:nvSpPr>
          <p:spPr>
            <a:xfrm>
              <a:off x="1828800" y="0"/>
              <a:ext cx="914400" cy="6037243"/>
            </a:xfrm>
            <a:prstGeom prst="rect">
              <a:avLst/>
            </a:prstGeom>
            <a:solidFill>
              <a:srgbClr val="0B20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FCA6A0F8-0520-432B-ADCF-E616D40D0686}"/>
                </a:ext>
              </a:extLst>
            </p:cNvPr>
            <p:cNvSpPr/>
            <p:nvPr/>
          </p:nvSpPr>
          <p:spPr>
            <a:xfrm>
              <a:off x="2743200" y="0"/>
              <a:ext cx="914400" cy="6037243"/>
            </a:xfrm>
            <a:prstGeom prst="rect">
              <a:avLst/>
            </a:prstGeom>
            <a:solidFill>
              <a:srgbClr val="8906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20401CE5-8C5C-4CE3-B245-243B86B04673}"/>
                </a:ext>
              </a:extLst>
            </p:cNvPr>
            <p:cNvSpPr/>
            <p:nvPr/>
          </p:nvSpPr>
          <p:spPr>
            <a:xfrm>
              <a:off x="3657600" y="0"/>
              <a:ext cx="914400" cy="6037243"/>
            </a:xfrm>
            <a:prstGeom prst="rect">
              <a:avLst/>
            </a:prstGeom>
            <a:solidFill>
              <a:srgbClr val="0532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C319AFF-401C-49D6-884A-C8AC32B436E3}"/>
              </a:ext>
            </a:extLst>
          </p:cNvPr>
          <p:cNvSpPr txBox="1"/>
          <p:nvPr/>
        </p:nvSpPr>
        <p:spPr>
          <a:xfrm>
            <a:off x="3657600" y="977900"/>
            <a:ext cx="800090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600" b="1" dirty="0">
                <a:solidFill>
                  <a:srgbClr val="E7EBEC"/>
                </a:solidFill>
                <a:latin typeface="Bell MT" panose="02020503060305020303" pitchFamily="18" charset="0"/>
              </a:rPr>
              <a:t>Bell MT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69977AA-14A2-4C70-9786-1BEE3C18232B}"/>
              </a:ext>
            </a:extLst>
          </p:cNvPr>
          <p:cNvSpPr txBox="1"/>
          <p:nvPr/>
        </p:nvSpPr>
        <p:spPr>
          <a:xfrm>
            <a:off x="3124108" y="3429000"/>
            <a:ext cx="81467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6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Mongolian</a:t>
            </a:r>
            <a:r>
              <a:rPr lang="es-CO" sz="96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96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Baiti</a:t>
            </a:r>
            <a:endParaRPr lang="es-CO" sz="96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754E6B5-A354-43CF-9D9C-8136FF20D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Particle Setector School UNIANDES - HEP Uniandes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E0D126E-66C8-4B90-8167-718F4D71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1AEA-7BC8-4FCE-9F28-87B06525D751}" type="slidenum">
              <a:rPr lang="es-CO" smtClean="0"/>
              <a:t>27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4592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person&#10;&#10;Description automatically generated">
            <a:extLst>
              <a:ext uri="{FF2B5EF4-FFF2-40B4-BE49-F238E27FC236}">
                <a16:creationId xmlns:a16="http://schemas.microsoft.com/office/drawing/2014/main" id="{9F7D3870-19FB-00E2-B5C3-7508D8E6F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" b="1991"/>
          <a:stretch/>
        </p:blipFill>
        <p:spPr>
          <a:xfrm>
            <a:off x="4262596" y="411187"/>
            <a:ext cx="3098881" cy="3393414"/>
          </a:xfrm>
        </p:spPr>
      </p:pic>
      <p:pic>
        <p:nvPicPr>
          <p:cNvPr id="7" name="Picture 6" descr="A close-up of a blue sky&#10;&#10;Description automatically generated">
            <a:extLst>
              <a:ext uri="{FF2B5EF4-FFF2-40B4-BE49-F238E27FC236}">
                <a16:creationId xmlns:a16="http://schemas.microsoft.com/office/drawing/2014/main" id="{953170EF-3E61-C439-FAC3-2361FAF65E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" t="2959" r="1131" b="5467"/>
          <a:stretch/>
        </p:blipFill>
        <p:spPr>
          <a:xfrm>
            <a:off x="4262598" y="4010021"/>
            <a:ext cx="3098880" cy="2813390"/>
          </a:xfrm>
          <a:prstGeom prst="rect">
            <a:avLst/>
          </a:prstGeom>
        </p:spPr>
      </p:pic>
      <p:pic>
        <p:nvPicPr>
          <p:cNvPr id="9" name="Picture 8" descr="A close-up of a satellite image&#10;&#10;Description automatically generated">
            <a:extLst>
              <a:ext uri="{FF2B5EF4-FFF2-40B4-BE49-F238E27FC236}">
                <a16:creationId xmlns:a16="http://schemas.microsoft.com/office/drawing/2014/main" id="{5094C607-F922-8F4B-7F22-D03B45A511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" t="838" r="1241" b="2692"/>
          <a:stretch/>
        </p:blipFill>
        <p:spPr>
          <a:xfrm>
            <a:off x="1600974" y="4010021"/>
            <a:ext cx="2187887" cy="2847979"/>
          </a:xfrm>
          <a:prstGeom prst="rect">
            <a:avLst/>
          </a:prstGeom>
        </p:spPr>
      </p:pic>
      <p:pic>
        <p:nvPicPr>
          <p:cNvPr id="11" name="Picture 10" descr="A close-up of a blue screen&#10;&#10;Description automatically generated">
            <a:extLst>
              <a:ext uri="{FF2B5EF4-FFF2-40B4-BE49-F238E27FC236}">
                <a16:creationId xmlns:a16="http://schemas.microsoft.com/office/drawing/2014/main" id="{E0CF344D-AE9D-FBFE-799F-A4C61814064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4" y="444874"/>
            <a:ext cx="2187887" cy="3359727"/>
          </a:xfrm>
          <a:prstGeom prst="rect">
            <a:avLst/>
          </a:prstGeom>
        </p:spPr>
      </p:pic>
      <p:pic>
        <p:nvPicPr>
          <p:cNvPr id="13" name="Picture 12" descr="A close-up of a blue and white background&#10;&#10;Description automatically generated">
            <a:extLst>
              <a:ext uri="{FF2B5EF4-FFF2-40B4-BE49-F238E27FC236}">
                <a16:creationId xmlns:a16="http://schemas.microsoft.com/office/drawing/2014/main" id="{A031C6E5-4F19-EA1D-580F-D8646C4EDE6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" t="5022" r="1679" b="10981"/>
          <a:stretch/>
        </p:blipFill>
        <p:spPr>
          <a:xfrm>
            <a:off x="7621476" y="4010021"/>
            <a:ext cx="4328026" cy="2813391"/>
          </a:xfrm>
          <a:prstGeom prst="rect">
            <a:avLst/>
          </a:prstGeom>
        </p:spPr>
      </p:pic>
      <p:pic>
        <p:nvPicPr>
          <p:cNvPr id="15" name="Picture 14" descr="A close-up of a blue sky&#10;&#10;Description automatically generated">
            <a:extLst>
              <a:ext uri="{FF2B5EF4-FFF2-40B4-BE49-F238E27FC236}">
                <a16:creationId xmlns:a16="http://schemas.microsoft.com/office/drawing/2014/main" id="{F39622EB-79E6-7FA0-2ACE-CDFE3857C38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" t="6381" r="1675" b="13845"/>
          <a:stretch/>
        </p:blipFill>
        <p:spPr>
          <a:xfrm>
            <a:off x="7621476" y="444874"/>
            <a:ext cx="4328026" cy="3393415"/>
          </a:xfrm>
          <a:prstGeom prst="rect">
            <a:avLst/>
          </a:prstGeo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76E60D8-6A9C-43E9-916A-334BD895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Particle Setector School UNIANDES - HEP Uniandes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ACAE825-4E8F-428F-83F4-734ED0034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1AEA-7BC8-4FCE-9F28-87B06525D751}" type="slidenum">
              <a:rPr lang="es-CO" smtClean="0"/>
              <a:t>28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7975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7EA3E3-D77B-1F7D-7ACD-81F3F46FF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750" y="2101850"/>
            <a:ext cx="2730500" cy="2654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EBF5B2-A225-800A-A614-33D9BF7A6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2089150"/>
            <a:ext cx="7772400" cy="2049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DB011D-C047-0B02-DE4C-0C954018D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0750" y="2660650"/>
            <a:ext cx="5270500" cy="1536700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72A50FE0-DA89-4407-80A8-DD7773B5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Particle Setector School UNIANDES - HEP Uniandes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215B160-FBB2-41CE-BEC8-681D6D78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1AEA-7BC8-4FCE-9F28-87B06525D751}" type="slidenum">
              <a:rPr lang="es-CO" smtClean="0"/>
              <a:t>29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9228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C9C4E3A-1A08-4D65-B179-EDD67C1ABCAC}"/>
              </a:ext>
            </a:extLst>
          </p:cNvPr>
          <p:cNvSpPr/>
          <p:nvPr/>
        </p:nvSpPr>
        <p:spPr>
          <a:xfrm>
            <a:off x="-266700" y="0"/>
            <a:ext cx="12462510" cy="7200900"/>
          </a:xfrm>
          <a:prstGeom prst="rect">
            <a:avLst/>
          </a:prstGeom>
          <a:solidFill>
            <a:srgbClr val="071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F889D5D9-E2ED-4EEE-9133-06C856679FE1}"/>
              </a:ext>
            </a:extLst>
          </p:cNvPr>
          <p:cNvSpPr/>
          <p:nvPr/>
        </p:nvSpPr>
        <p:spPr>
          <a:xfrm>
            <a:off x="965200" y="3768890"/>
            <a:ext cx="10820400" cy="2350442"/>
          </a:xfrm>
          <a:prstGeom prst="roundRect">
            <a:avLst>
              <a:gd name="adj" fmla="val 22917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rapecio 23">
            <a:extLst>
              <a:ext uri="{FF2B5EF4-FFF2-40B4-BE49-F238E27FC236}">
                <a16:creationId xmlns:a16="http://schemas.microsoft.com/office/drawing/2014/main" id="{D9A5EBCB-EE65-4B50-AEE8-E8314429A76A}"/>
              </a:ext>
            </a:extLst>
          </p:cNvPr>
          <p:cNvSpPr/>
          <p:nvPr/>
        </p:nvSpPr>
        <p:spPr>
          <a:xfrm rot="5400000">
            <a:off x="-6250305" y="721694"/>
            <a:ext cx="914400" cy="9925050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Trapecio 22">
            <a:extLst>
              <a:ext uri="{FF2B5EF4-FFF2-40B4-BE49-F238E27FC236}">
                <a16:creationId xmlns:a16="http://schemas.microsoft.com/office/drawing/2014/main" id="{8361E5CC-BB6C-4901-9907-2281A404899A}"/>
              </a:ext>
            </a:extLst>
          </p:cNvPr>
          <p:cNvSpPr/>
          <p:nvPr/>
        </p:nvSpPr>
        <p:spPr>
          <a:xfrm rot="5400000">
            <a:off x="-6250305" y="-726597"/>
            <a:ext cx="914400" cy="9925050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Trapecio 21">
            <a:extLst>
              <a:ext uri="{FF2B5EF4-FFF2-40B4-BE49-F238E27FC236}">
                <a16:creationId xmlns:a16="http://schemas.microsoft.com/office/drawing/2014/main" id="{4CBEF308-C2B4-4195-AC99-9A160BC19F1B}"/>
              </a:ext>
            </a:extLst>
          </p:cNvPr>
          <p:cNvSpPr/>
          <p:nvPr/>
        </p:nvSpPr>
        <p:spPr>
          <a:xfrm rot="5400000">
            <a:off x="5724525" y="-4613404"/>
            <a:ext cx="1562100" cy="11372850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rapecio 20">
            <a:extLst>
              <a:ext uri="{FF2B5EF4-FFF2-40B4-BE49-F238E27FC236}">
                <a16:creationId xmlns:a16="http://schemas.microsoft.com/office/drawing/2014/main" id="{94C2C135-8210-451A-B1F8-5119AFEC6673}"/>
              </a:ext>
            </a:extLst>
          </p:cNvPr>
          <p:cNvSpPr/>
          <p:nvPr/>
        </p:nvSpPr>
        <p:spPr>
          <a:xfrm rot="5400000">
            <a:off x="-6297930" y="-2161876"/>
            <a:ext cx="914400" cy="9829800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rapecio 1">
            <a:extLst>
              <a:ext uri="{FF2B5EF4-FFF2-40B4-BE49-F238E27FC236}">
                <a16:creationId xmlns:a16="http://schemas.microsoft.com/office/drawing/2014/main" id="{6EC0E6B8-025D-4EA5-8F70-C4794EEABBE7}"/>
              </a:ext>
            </a:extLst>
          </p:cNvPr>
          <p:cNvSpPr/>
          <p:nvPr/>
        </p:nvSpPr>
        <p:spPr>
          <a:xfrm rot="5400000">
            <a:off x="5492617" y="-4229097"/>
            <a:ext cx="2025915" cy="11372850"/>
          </a:xfrm>
          <a:prstGeom prst="trapezoid">
            <a:avLst/>
          </a:prstGeom>
          <a:solidFill>
            <a:srgbClr val="890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F6FC11B-FA1B-4A90-920A-C16E46C303EA}"/>
              </a:ext>
            </a:extLst>
          </p:cNvPr>
          <p:cNvSpPr/>
          <p:nvPr/>
        </p:nvSpPr>
        <p:spPr>
          <a:xfrm>
            <a:off x="-266700" y="0"/>
            <a:ext cx="1085850" cy="8172450"/>
          </a:xfrm>
          <a:prstGeom prst="rect">
            <a:avLst/>
          </a:prstGeom>
          <a:solidFill>
            <a:srgbClr val="890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818316B-DF27-418B-947F-799249337833}"/>
              </a:ext>
            </a:extLst>
          </p:cNvPr>
          <p:cNvSpPr txBox="1"/>
          <p:nvPr/>
        </p:nvSpPr>
        <p:spPr>
          <a:xfrm>
            <a:off x="276225" y="940069"/>
            <a:ext cx="13822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E7EBEC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Principles of X-Rays phase contrast Imaging (XPCI)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0553E45F-C745-4A8D-8CB3-B9D5C6E2F58A}"/>
              </a:ext>
            </a:extLst>
          </p:cNvPr>
          <p:cNvGrpSpPr/>
          <p:nvPr/>
        </p:nvGrpSpPr>
        <p:grpSpPr>
          <a:xfrm>
            <a:off x="5124450" y="-1257300"/>
            <a:ext cx="4838700" cy="914400"/>
            <a:chOff x="0" y="0"/>
            <a:chExt cx="4572000" cy="6037243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6C3572D7-EB7A-4ABD-8653-D7D7E809663B}"/>
                </a:ext>
              </a:extLst>
            </p:cNvPr>
            <p:cNvSpPr/>
            <p:nvPr/>
          </p:nvSpPr>
          <p:spPr>
            <a:xfrm>
              <a:off x="0" y="0"/>
              <a:ext cx="914400" cy="6037243"/>
            </a:xfrm>
            <a:prstGeom prst="rect">
              <a:avLst/>
            </a:prstGeom>
            <a:solidFill>
              <a:srgbClr val="E7EB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D85016CE-5EBD-4813-B991-33C2C6D8BCDC}"/>
                </a:ext>
              </a:extLst>
            </p:cNvPr>
            <p:cNvSpPr/>
            <p:nvPr/>
          </p:nvSpPr>
          <p:spPr>
            <a:xfrm>
              <a:off x="914400" y="0"/>
              <a:ext cx="914400" cy="6037243"/>
            </a:xfrm>
            <a:prstGeom prst="rect">
              <a:avLst/>
            </a:prstGeom>
            <a:solidFill>
              <a:srgbClr val="FF5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5DE992A2-5B15-4129-9796-64285FDD9D0E}"/>
                </a:ext>
              </a:extLst>
            </p:cNvPr>
            <p:cNvSpPr/>
            <p:nvPr/>
          </p:nvSpPr>
          <p:spPr>
            <a:xfrm>
              <a:off x="1828800" y="0"/>
              <a:ext cx="914400" cy="6037243"/>
            </a:xfrm>
            <a:prstGeom prst="rect">
              <a:avLst/>
            </a:prstGeom>
            <a:solidFill>
              <a:srgbClr val="0B20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533A4477-F266-4A37-94C6-A0BDF9572166}"/>
                </a:ext>
              </a:extLst>
            </p:cNvPr>
            <p:cNvSpPr/>
            <p:nvPr/>
          </p:nvSpPr>
          <p:spPr>
            <a:xfrm>
              <a:off x="2743200" y="0"/>
              <a:ext cx="914400" cy="6037243"/>
            </a:xfrm>
            <a:prstGeom prst="rect">
              <a:avLst/>
            </a:prstGeom>
            <a:solidFill>
              <a:srgbClr val="8906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7D4F7992-426B-4BB5-AE8F-D81F74C760FC}"/>
                </a:ext>
              </a:extLst>
            </p:cNvPr>
            <p:cNvSpPr/>
            <p:nvPr/>
          </p:nvSpPr>
          <p:spPr>
            <a:xfrm>
              <a:off x="3657600" y="0"/>
              <a:ext cx="914400" cy="6037243"/>
            </a:xfrm>
            <a:prstGeom prst="rect">
              <a:avLst/>
            </a:prstGeom>
            <a:solidFill>
              <a:srgbClr val="0532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rapecio 14">
            <a:extLst>
              <a:ext uri="{FF2B5EF4-FFF2-40B4-BE49-F238E27FC236}">
                <a16:creationId xmlns:a16="http://schemas.microsoft.com/office/drawing/2014/main" id="{C3896FFA-B886-4B1D-AF88-0D0DA6DB96FB}"/>
              </a:ext>
            </a:extLst>
          </p:cNvPr>
          <p:cNvSpPr/>
          <p:nvPr/>
        </p:nvSpPr>
        <p:spPr>
          <a:xfrm rot="5400000">
            <a:off x="-6345555" y="-2095693"/>
            <a:ext cx="914400" cy="9925050"/>
          </a:xfrm>
          <a:prstGeom prst="trapezoid">
            <a:avLst/>
          </a:prstGeom>
          <a:solidFill>
            <a:srgbClr val="600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5F61A06-07B6-42AA-90DC-C922F0C7B6BB}"/>
              </a:ext>
            </a:extLst>
          </p:cNvPr>
          <p:cNvSpPr/>
          <p:nvPr/>
        </p:nvSpPr>
        <p:spPr>
          <a:xfrm>
            <a:off x="-11841480" y="1854071"/>
            <a:ext cx="1085850" cy="1660953"/>
          </a:xfrm>
          <a:prstGeom prst="rect">
            <a:avLst/>
          </a:prstGeom>
          <a:solidFill>
            <a:srgbClr val="600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B8AC97F-5E16-4B31-8E3D-6D1A753BA41C}"/>
              </a:ext>
            </a:extLst>
          </p:cNvPr>
          <p:cNvSpPr/>
          <p:nvPr/>
        </p:nvSpPr>
        <p:spPr>
          <a:xfrm>
            <a:off x="-11841480" y="3505201"/>
            <a:ext cx="1085850" cy="1724323"/>
          </a:xfrm>
          <a:prstGeom prst="rect">
            <a:avLst/>
          </a:prstGeom>
          <a:solidFill>
            <a:srgbClr val="3F03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Trapecio 17">
            <a:extLst>
              <a:ext uri="{FF2B5EF4-FFF2-40B4-BE49-F238E27FC236}">
                <a16:creationId xmlns:a16="http://schemas.microsoft.com/office/drawing/2014/main" id="{AAD2CC53-A705-4B74-BD28-7A2FE77AE3DC}"/>
              </a:ext>
            </a:extLst>
          </p:cNvPr>
          <p:cNvSpPr/>
          <p:nvPr/>
        </p:nvSpPr>
        <p:spPr>
          <a:xfrm rot="5400000">
            <a:off x="-6250305" y="-595162"/>
            <a:ext cx="914400" cy="9925050"/>
          </a:xfrm>
          <a:prstGeom prst="trapezoid">
            <a:avLst/>
          </a:prstGeom>
          <a:solidFill>
            <a:srgbClr val="3F03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FD50E20-5D44-4EB8-9986-D092B476BF47}"/>
              </a:ext>
            </a:extLst>
          </p:cNvPr>
          <p:cNvSpPr/>
          <p:nvPr/>
        </p:nvSpPr>
        <p:spPr>
          <a:xfrm>
            <a:off x="-11841480" y="5219703"/>
            <a:ext cx="1085850" cy="1476672"/>
          </a:xfrm>
          <a:prstGeom prst="rect">
            <a:avLst/>
          </a:prstGeom>
          <a:solidFill>
            <a:srgbClr val="240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Trapecio 19">
            <a:extLst>
              <a:ext uri="{FF2B5EF4-FFF2-40B4-BE49-F238E27FC236}">
                <a16:creationId xmlns:a16="http://schemas.microsoft.com/office/drawing/2014/main" id="{691879F2-FE47-4905-B551-C5E7EC1733AE}"/>
              </a:ext>
            </a:extLst>
          </p:cNvPr>
          <p:cNvSpPr/>
          <p:nvPr/>
        </p:nvSpPr>
        <p:spPr>
          <a:xfrm rot="5400000">
            <a:off x="-6250305" y="853129"/>
            <a:ext cx="914400" cy="9925050"/>
          </a:xfrm>
          <a:prstGeom prst="trapezoid">
            <a:avLst/>
          </a:prstGeom>
          <a:solidFill>
            <a:srgbClr val="240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09E2776-FB1A-42F5-8B3F-986C47BCF585}"/>
              </a:ext>
            </a:extLst>
          </p:cNvPr>
          <p:cNvSpPr txBox="1"/>
          <p:nvPr/>
        </p:nvSpPr>
        <p:spPr>
          <a:xfrm>
            <a:off x="-10481310" y="2470286"/>
            <a:ext cx="9509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>
                <a:solidFill>
                  <a:srgbClr val="E7EBEC"/>
                </a:solidFill>
                <a:latin typeface="Bell MT" panose="02020503060305020303" pitchFamily="18" charset="0"/>
              </a:rPr>
              <a:t>Límite teórico de </a:t>
            </a:r>
            <a:r>
              <a:rPr lang="es-CO" sz="4800" b="1" dirty="0" err="1">
                <a:solidFill>
                  <a:srgbClr val="E7EBEC"/>
                </a:solidFill>
                <a:latin typeface="Bell MT" panose="02020503060305020303" pitchFamily="18" charset="0"/>
              </a:rPr>
              <a:t>super-resolución</a:t>
            </a:r>
            <a:endParaRPr lang="es-CO" sz="4800" b="1" dirty="0">
              <a:solidFill>
                <a:srgbClr val="E7EBEC"/>
              </a:solidFill>
              <a:latin typeface="Bell MT" panose="02020503060305020303" pitchFamily="18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D1A95BE-C50F-473D-AF2B-6B9F47BEBBE2}"/>
              </a:ext>
            </a:extLst>
          </p:cNvPr>
          <p:cNvSpPr txBox="1"/>
          <p:nvPr/>
        </p:nvSpPr>
        <p:spPr>
          <a:xfrm>
            <a:off x="-10481310" y="3989092"/>
            <a:ext cx="9509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>
                <a:solidFill>
                  <a:srgbClr val="E7EBEC"/>
                </a:solidFill>
                <a:latin typeface="Bell MT" panose="02020503060305020303" pitchFamily="18" charset="0"/>
              </a:rPr>
              <a:t>Caso experimental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02FD0FC-B0BA-4EAA-B137-FC7911E49816}"/>
              </a:ext>
            </a:extLst>
          </p:cNvPr>
          <p:cNvSpPr txBox="1"/>
          <p:nvPr/>
        </p:nvSpPr>
        <p:spPr>
          <a:xfrm>
            <a:off x="-10481310" y="5494588"/>
            <a:ext cx="9509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>
                <a:solidFill>
                  <a:srgbClr val="E7EBEC"/>
                </a:solidFill>
                <a:latin typeface="Bell MT" panose="02020503060305020303" pitchFamily="18" charset="0"/>
              </a:rPr>
              <a:t>Conclusiones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EBA42C0-732A-4989-B819-08A55952BA9E}"/>
              </a:ext>
            </a:extLst>
          </p:cNvPr>
          <p:cNvSpPr txBox="1"/>
          <p:nvPr/>
        </p:nvSpPr>
        <p:spPr>
          <a:xfrm>
            <a:off x="819149" y="2583450"/>
            <a:ext cx="10966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X-Rays detection and their interactions with matter can be understood by using the field interpretation</a:t>
            </a: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E2F815D1-AE1A-464B-8780-E7D28C4A75F4}"/>
              </a:ext>
            </a:extLst>
          </p:cNvPr>
          <p:cNvGrpSpPr/>
          <p:nvPr/>
        </p:nvGrpSpPr>
        <p:grpSpPr>
          <a:xfrm rot="14054982">
            <a:off x="-180125" y="5500839"/>
            <a:ext cx="1047750" cy="914400"/>
            <a:chOff x="253268" y="6680685"/>
            <a:chExt cx="1047750" cy="914400"/>
          </a:xfrm>
        </p:grpSpPr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87DEC3D5-6B03-4304-B51E-10A3C59B8925}"/>
                </a:ext>
              </a:extLst>
            </p:cNvPr>
            <p:cNvSpPr/>
            <p:nvPr/>
          </p:nvSpPr>
          <p:spPr>
            <a:xfrm rot="14575057">
              <a:off x="386618" y="6680685"/>
              <a:ext cx="914400" cy="91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0788368E-AB52-40B3-A830-69B2737EA231}"/>
                </a:ext>
              </a:extLst>
            </p:cNvPr>
            <p:cNvSpPr/>
            <p:nvPr/>
          </p:nvSpPr>
          <p:spPr>
            <a:xfrm rot="14575057">
              <a:off x="253268" y="6680685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1" name="CuadroTexto 40">
            <a:extLst>
              <a:ext uri="{FF2B5EF4-FFF2-40B4-BE49-F238E27FC236}">
                <a16:creationId xmlns:a16="http://schemas.microsoft.com/office/drawing/2014/main" id="{25AAD6D4-F907-42E9-A189-8C0C08AF0185}"/>
              </a:ext>
            </a:extLst>
          </p:cNvPr>
          <p:cNvSpPr txBox="1"/>
          <p:nvPr/>
        </p:nvSpPr>
        <p:spPr>
          <a:xfrm>
            <a:off x="13277850" y="903953"/>
            <a:ext cx="54292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Edge </a:t>
            </a:r>
          </a:p>
          <a:p>
            <a:r>
              <a:rPr lang="es-CO" sz="4400" b="1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Illumination</a:t>
            </a:r>
            <a:r>
              <a:rPr lang="es-CO" sz="44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(EI)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C0B7273D-BE54-43A5-ABF5-BFC11043E30A}"/>
              </a:ext>
            </a:extLst>
          </p:cNvPr>
          <p:cNvSpPr txBox="1"/>
          <p:nvPr/>
        </p:nvSpPr>
        <p:spPr>
          <a:xfrm>
            <a:off x="13277850" y="5430262"/>
            <a:ext cx="5429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In-line</a:t>
            </a:r>
            <a:endParaRPr lang="es-CO" sz="44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47F5A55F-3479-4B2E-B933-178885F66182}"/>
              </a:ext>
            </a:extLst>
          </p:cNvPr>
          <p:cNvSpPr/>
          <p:nvPr/>
        </p:nvSpPr>
        <p:spPr>
          <a:xfrm rot="7030039">
            <a:off x="5707164" y="8079020"/>
            <a:ext cx="914400" cy="914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622A9D5F-5E7D-42EC-977E-A8FD041064EA}"/>
              </a:ext>
            </a:extLst>
          </p:cNvPr>
          <p:cNvSpPr/>
          <p:nvPr/>
        </p:nvSpPr>
        <p:spPr>
          <a:xfrm rot="7030039">
            <a:off x="5432860" y="-2689917"/>
            <a:ext cx="914400" cy="914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D844BF05-8FA1-4B40-B2AA-46FC0C0359C1}"/>
                  </a:ext>
                </a:extLst>
              </p:cNvPr>
              <p:cNvSpPr txBox="1"/>
              <p:nvPr/>
            </p:nvSpPr>
            <p:spPr>
              <a:xfrm>
                <a:off x="1240733" y="4265239"/>
                <a:ext cx="2250296" cy="451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𝛼𝛽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D844BF05-8FA1-4B40-B2AA-46FC0C035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733" y="4265239"/>
                <a:ext cx="2250296" cy="451086"/>
              </a:xfrm>
              <a:prstGeom prst="rect">
                <a:avLst/>
              </a:prstGeom>
              <a:blipFill>
                <a:blip r:embed="rId2"/>
                <a:stretch>
                  <a:fillRect l="-3352" t="-5556" r="-1676" b="-27778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0CFD1BCB-ECD5-4A72-84C7-73DE9CF6E44A}"/>
                  </a:ext>
                </a:extLst>
              </p:cNvPr>
              <p:cNvSpPr txBox="1"/>
              <p:nvPr/>
            </p:nvSpPr>
            <p:spPr>
              <a:xfrm>
                <a:off x="1240733" y="4874379"/>
                <a:ext cx="3191578" cy="818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𝛼𝛽𝛾𝛿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𝛾𝛿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0CFD1BCB-ECD5-4A72-84C7-73DE9CF6E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733" y="4874379"/>
                <a:ext cx="3191578" cy="818557"/>
              </a:xfrm>
              <a:prstGeom prst="rect">
                <a:avLst/>
              </a:prstGeom>
              <a:blipFill>
                <a:blip r:embed="rId3"/>
                <a:stretch>
                  <a:fillRect l="-2381" t="-3077" r="-2381" b="-12308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CuadroTexto 44">
            <a:extLst>
              <a:ext uri="{FF2B5EF4-FFF2-40B4-BE49-F238E27FC236}">
                <a16:creationId xmlns:a16="http://schemas.microsoft.com/office/drawing/2014/main" id="{BF54E370-4CFF-42C8-B662-2BB003698EDA}"/>
              </a:ext>
            </a:extLst>
          </p:cNvPr>
          <p:cNvSpPr txBox="1"/>
          <p:nvPr/>
        </p:nvSpPr>
        <p:spPr>
          <a:xfrm>
            <a:off x="2080259" y="6141420"/>
            <a:ext cx="1231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Vacuum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uadroTexto 45">
                <a:extLst>
                  <a:ext uri="{FF2B5EF4-FFF2-40B4-BE49-F238E27FC236}">
                    <a16:creationId xmlns:a16="http://schemas.microsoft.com/office/drawing/2014/main" id="{109F8E60-8749-43B7-B992-868008E5D2F7}"/>
                  </a:ext>
                </a:extLst>
              </p:cNvPr>
              <p:cNvSpPr txBox="1"/>
              <p:nvPr/>
            </p:nvSpPr>
            <p:spPr>
              <a:xfrm>
                <a:off x="4977269" y="4250876"/>
                <a:ext cx="2229841" cy="479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𝑓𝑟𝑒𝑒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CuadroTexto 45">
                <a:extLst>
                  <a:ext uri="{FF2B5EF4-FFF2-40B4-BE49-F238E27FC236}">
                    <a16:creationId xmlns:a16="http://schemas.microsoft.com/office/drawing/2014/main" id="{109F8E60-8749-43B7-B992-868008E5D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269" y="4250876"/>
                <a:ext cx="2229841" cy="479811"/>
              </a:xfrm>
              <a:prstGeom prst="rect">
                <a:avLst/>
              </a:prstGeom>
              <a:blipFill>
                <a:blip r:embed="rId4"/>
                <a:stretch>
                  <a:fillRect l="-3390" r="-1695" b="-23077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F674C523-05B8-401E-9D9D-99AB88183D3C}"/>
                  </a:ext>
                </a:extLst>
              </p:cNvPr>
              <p:cNvSpPr txBox="1"/>
              <p:nvPr/>
            </p:nvSpPr>
            <p:spPr>
              <a:xfrm>
                <a:off x="4982347" y="5184787"/>
                <a:ext cx="3248774" cy="4994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𝜇𝛼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𝛼𝛽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𝛽𝜈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F674C523-05B8-401E-9D9D-99AB88183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347" y="5184787"/>
                <a:ext cx="3248774" cy="499432"/>
              </a:xfrm>
              <a:prstGeom prst="rect">
                <a:avLst/>
              </a:prstGeom>
              <a:blipFill>
                <a:blip r:embed="rId5"/>
                <a:stretch>
                  <a:fillRect l="-1172" r="-781" b="-25000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CuadroTexto 47">
            <a:extLst>
              <a:ext uri="{FF2B5EF4-FFF2-40B4-BE49-F238E27FC236}">
                <a16:creationId xmlns:a16="http://schemas.microsoft.com/office/drawing/2014/main" id="{9009B557-101E-4F14-B241-966101489A01}"/>
              </a:ext>
            </a:extLst>
          </p:cNvPr>
          <p:cNvSpPr txBox="1"/>
          <p:nvPr/>
        </p:nvSpPr>
        <p:spPr>
          <a:xfrm>
            <a:off x="5351038" y="6120438"/>
            <a:ext cx="2104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L-M Interaction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9FD6592B-9F88-45EB-9DED-305514862363}"/>
              </a:ext>
            </a:extLst>
          </p:cNvPr>
          <p:cNvSpPr txBox="1"/>
          <p:nvPr/>
        </p:nvSpPr>
        <p:spPr>
          <a:xfrm>
            <a:off x="9444331" y="6119332"/>
            <a:ext cx="2747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Lorentz Gauge (KeV)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id="{2E25A661-59B1-432D-9D91-CFF30234C82F}"/>
                  </a:ext>
                </a:extLst>
              </p:cNvPr>
              <p:cNvSpPr txBox="1"/>
              <p:nvPr/>
            </p:nvSpPr>
            <p:spPr>
              <a:xfrm>
                <a:off x="8511540" y="4211009"/>
                <a:ext cx="3248774" cy="8105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∎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id="{2E25A661-59B1-432D-9D91-CFF30234C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1540" y="4211009"/>
                <a:ext cx="3248774" cy="810543"/>
              </a:xfrm>
              <a:prstGeom prst="rect">
                <a:avLst/>
              </a:prstGeom>
              <a:blipFill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5C418C5A-AE11-4593-B05E-63A494555A27}"/>
                  </a:ext>
                </a:extLst>
              </p:cNvPr>
              <p:cNvSpPr txBox="1"/>
              <p:nvPr/>
            </p:nvSpPr>
            <p:spPr>
              <a:xfrm>
                <a:off x="8511540" y="5102055"/>
                <a:ext cx="324877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∎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5C418C5A-AE11-4593-B05E-63A494555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1540" y="5102055"/>
                <a:ext cx="3248774" cy="430887"/>
              </a:xfrm>
              <a:prstGeom prst="rect">
                <a:avLst/>
              </a:prstGeom>
              <a:blipFill>
                <a:blip r:embed="rId7"/>
                <a:stretch>
                  <a:fillRect t="-8571" b="-37143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uadroTexto 58">
            <a:extLst>
              <a:ext uri="{FF2B5EF4-FFF2-40B4-BE49-F238E27FC236}">
                <a16:creationId xmlns:a16="http://schemas.microsoft.com/office/drawing/2014/main" id="{63E41903-1EF6-EBA0-922A-49E7CAF76646}"/>
              </a:ext>
            </a:extLst>
          </p:cNvPr>
          <p:cNvSpPr txBox="1"/>
          <p:nvPr/>
        </p:nvSpPr>
        <p:spPr>
          <a:xfrm>
            <a:off x="13223875" y="2746810"/>
            <a:ext cx="10966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We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can deduce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the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way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waves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travel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through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matter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and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vacuum</a:t>
            </a:r>
            <a:endParaRPr lang="es-CO" sz="32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30E592E-795F-4045-9D00-A0A1282F2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Particle Setector School UNIANDES - HEP Uniandes</a:t>
            </a:r>
          </a:p>
        </p:txBody>
      </p:sp>
      <p:sp>
        <p:nvSpPr>
          <p:cNvPr id="30" name="Marcador de número de diapositiva 29">
            <a:extLst>
              <a:ext uri="{FF2B5EF4-FFF2-40B4-BE49-F238E27FC236}">
                <a16:creationId xmlns:a16="http://schemas.microsoft.com/office/drawing/2014/main" id="{F5761798-AC6A-4766-96C7-9FB0E1942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1AEA-7BC8-4FCE-9F28-87B06525D751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2228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962CB-C49D-4C87-90F3-A0D4C1DB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A70CD9-F4D7-AD5D-CBB8-CDD9F53A89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7" t="13062" r="1413" b="27753"/>
          <a:stretch/>
        </p:blipFill>
        <p:spPr>
          <a:xfrm>
            <a:off x="617219" y="1618243"/>
            <a:ext cx="6816994" cy="7206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7801AA-FED9-91D0-9BAA-AC13EEF3C1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2" t="14393" r="1987" b="29557"/>
          <a:stretch/>
        </p:blipFill>
        <p:spPr>
          <a:xfrm>
            <a:off x="617220" y="2313994"/>
            <a:ext cx="6823710" cy="9906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CA4CD6-B70A-76AB-755E-3FAA099EB7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25" t="17426" b="37920"/>
          <a:stretch/>
        </p:blipFill>
        <p:spPr>
          <a:xfrm>
            <a:off x="1662200" y="5776150"/>
            <a:ext cx="6823709" cy="10808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C4DBD3-D253-6134-ACA6-67E64DC658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08" t="9705" r="1264" b="24176"/>
          <a:stretch/>
        </p:blipFill>
        <p:spPr>
          <a:xfrm>
            <a:off x="354329" y="3473449"/>
            <a:ext cx="6823710" cy="7641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60D47B-31A7-43ED-B009-B44FF287C7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0016" y="-633713"/>
            <a:ext cx="7772400" cy="20499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638EE8-1C5C-C322-A8CA-4F2A41A7532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48" t="9705" r="1423" b="24176"/>
          <a:stretch/>
        </p:blipFill>
        <p:spPr>
          <a:xfrm>
            <a:off x="377392" y="4237592"/>
            <a:ext cx="6823710" cy="7641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137A4A-9930-9DD6-1D50-C1ACEB12722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713" t="22106" r="1498" b="48347"/>
          <a:stretch/>
        </p:blipFill>
        <p:spPr>
          <a:xfrm>
            <a:off x="1662200" y="5001735"/>
            <a:ext cx="6777585" cy="805054"/>
          </a:xfrm>
          <a:prstGeom prst="rect">
            <a:avLst/>
          </a:prstGeo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ADB440A-AB6F-4600-98B0-2B0BF1F56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Particle Setector School UNIANDES - HEP Uniandes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A7E9F8EB-B41A-4293-A082-8681E65C8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1AEA-7BC8-4FCE-9F28-87B06525D751}" type="slidenum">
              <a:rPr lang="es-CO" smtClean="0"/>
              <a:t>30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3676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3BB4559F-F6F5-4164-93D9-2DD7182DE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638" y="-598228"/>
            <a:ext cx="12238038" cy="786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B72DF0C-19ED-463F-ADD8-6A5787D1F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3638" y="-2709862"/>
            <a:ext cx="12238038" cy="707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86C0D69A-768D-484B-AC63-09AD69CCC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Particle Setector School UNIANDES - HEP Uniandes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1A8DE6F-735E-4AE4-BF6C-31B081832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1AEA-7BC8-4FCE-9F28-87B06525D751}" type="slidenum">
              <a:rPr lang="es-CO" smtClean="0"/>
              <a:t>31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6652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>
            <a:extLst>
              <a:ext uri="{FF2B5EF4-FFF2-40B4-BE49-F238E27FC236}">
                <a16:creationId xmlns:a16="http://schemas.microsoft.com/office/drawing/2014/main" id="{3A357FE5-5789-4F3E-9D6D-207717B58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668" y="2239960"/>
            <a:ext cx="4748332" cy="658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1E658835-D13B-40DC-884F-4F4AF0F8A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669" y="388145"/>
            <a:ext cx="4748331" cy="608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7BCED20-575B-4E84-A367-BE0DB113D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6755" y="1606549"/>
            <a:ext cx="12570427" cy="658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1723636-8F15-414A-9C93-1DDB85D8D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96353" y="-1797845"/>
            <a:ext cx="12788779" cy="669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DD52810-8032-4E01-94FF-CE115E801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77998" y="-3481388"/>
            <a:ext cx="12570424" cy="658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278DE6CA-9C5F-453E-9628-7AB374C20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667" y="-4037803"/>
            <a:ext cx="4748330" cy="784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A708237A-2C87-4B7E-9DE5-4061A667E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Particle Setector School UNIANDES - HEP Uniandes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04140DE-069C-45FD-AFFF-5F65F9AA3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1AEA-7BC8-4FCE-9F28-87B06525D751}" type="slidenum">
              <a:rPr lang="es-CO" smtClean="0"/>
              <a:t>32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6611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C9C4E3A-1A08-4D65-B179-EDD67C1ABCAC}"/>
              </a:ext>
            </a:extLst>
          </p:cNvPr>
          <p:cNvSpPr/>
          <p:nvPr/>
        </p:nvSpPr>
        <p:spPr>
          <a:xfrm>
            <a:off x="-266700" y="0"/>
            <a:ext cx="12462510" cy="7200900"/>
          </a:xfrm>
          <a:prstGeom prst="rect">
            <a:avLst/>
          </a:prstGeom>
          <a:solidFill>
            <a:srgbClr val="071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2" name="Trapecio 21">
            <a:extLst>
              <a:ext uri="{FF2B5EF4-FFF2-40B4-BE49-F238E27FC236}">
                <a16:creationId xmlns:a16="http://schemas.microsoft.com/office/drawing/2014/main" id="{4CBEF308-C2B4-4195-AC99-9A160BC19F1B}"/>
              </a:ext>
            </a:extLst>
          </p:cNvPr>
          <p:cNvSpPr/>
          <p:nvPr/>
        </p:nvSpPr>
        <p:spPr>
          <a:xfrm rot="5400000">
            <a:off x="5724525" y="-4613404"/>
            <a:ext cx="1562100" cy="11372850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rapecio 1">
            <a:extLst>
              <a:ext uri="{FF2B5EF4-FFF2-40B4-BE49-F238E27FC236}">
                <a16:creationId xmlns:a16="http://schemas.microsoft.com/office/drawing/2014/main" id="{6EC0E6B8-025D-4EA5-8F70-C4794EEABBE7}"/>
              </a:ext>
            </a:extLst>
          </p:cNvPr>
          <p:cNvSpPr/>
          <p:nvPr/>
        </p:nvSpPr>
        <p:spPr>
          <a:xfrm rot="5400000">
            <a:off x="5492617" y="-4229097"/>
            <a:ext cx="2025915" cy="11372850"/>
          </a:xfrm>
          <a:prstGeom prst="trapezoid">
            <a:avLst/>
          </a:prstGeom>
          <a:solidFill>
            <a:srgbClr val="890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F6FC11B-FA1B-4A90-920A-C16E46C303EA}"/>
              </a:ext>
            </a:extLst>
          </p:cNvPr>
          <p:cNvSpPr/>
          <p:nvPr/>
        </p:nvSpPr>
        <p:spPr>
          <a:xfrm>
            <a:off x="-266700" y="0"/>
            <a:ext cx="1085850" cy="8172450"/>
          </a:xfrm>
          <a:prstGeom prst="rect">
            <a:avLst/>
          </a:prstGeom>
          <a:solidFill>
            <a:srgbClr val="890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818316B-DF27-418B-947F-799249337833}"/>
              </a:ext>
            </a:extLst>
          </p:cNvPr>
          <p:cNvSpPr txBox="1"/>
          <p:nvPr/>
        </p:nvSpPr>
        <p:spPr>
          <a:xfrm>
            <a:off x="222885" y="917347"/>
            <a:ext cx="13822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b="1" dirty="0">
                <a:solidFill>
                  <a:srgbClr val="E7EBEC"/>
                </a:solidFill>
                <a:latin typeface="Bell MT" panose="02020503060305020303" pitchFamily="18" charset="0"/>
              </a:rPr>
              <a:t>Principios de detección de rayos X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0553E45F-C745-4A8D-8CB3-B9D5C6E2F58A}"/>
              </a:ext>
            </a:extLst>
          </p:cNvPr>
          <p:cNvGrpSpPr/>
          <p:nvPr/>
        </p:nvGrpSpPr>
        <p:grpSpPr>
          <a:xfrm>
            <a:off x="5124450" y="-1257300"/>
            <a:ext cx="4838700" cy="914400"/>
            <a:chOff x="0" y="0"/>
            <a:chExt cx="4572000" cy="6037243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6C3572D7-EB7A-4ABD-8653-D7D7E809663B}"/>
                </a:ext>
              </a:extLst>
            </p:cNvPr>
            <p:cNvSpPr/>
            <p:nvPr/>
          </p:nvSpPr>
          <p:spPr>
            <a:xfrm>
              <a:off x="0" y="0"/>
              <a:ext cx="914400" cy="6037243"/>
            </a:xfrm>
            <a:prstGeom prst="rect">
              <a:avLst/>
            </a:prstGeom>
            <a:solidFill>
              <a:srgbClr val="E7EB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D85016CE-5EBD-4813-B991-33C2C6D8BCDC}"/>
                </a:ext>
              </a:extLst>
            </p:cNvPr>
            <p:cNvSpPr/>
            <p:nvPr/>
          </p:nvSpPr>
          <p:spPr>
            <a:xfrm>
              <a:off x="914400" y="0"/>
              <a:ext cx="914400" cy="6037243"/>
            </a:xfrm>
            <a:prstGeom prst="rect">
              <a:avLst/>
            </a:prstGeom>
            <a:solidFill>
              <a:srgbClr val="FF5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5DE992A2-5B15-4129-9796-64285FDD9D0E}"/>
                </a:ext>
              </a:extLst>
            </p:cNvPr>
            <p:cNvSpPr/>
            <p:nvPr/>
          </p:nvSpPr>
          <p:spPr>
            <a:xfrm>
              <a:off x="1828800" y="0"/>
              <a:ext cx="914400" cy="6037243"/>
            </a:xfrm>
            <a:prstGeom prst="rect">
              <a:avLst/>
            </a:prstGeom>
            <a:solidFill>
              <a:srgbClr val="0B20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533A4477-F266-4A37-94C6-A0BDF9572166}"/>
                </a:ext>
              </a:extLst>
            </p:cNvPr>
            <p:cNvSpPr/>
            <p:nvPr/>
          </p:nvSpPr>
          <p:spPr>
            <a:xfrm>
              <a:off x="2743200" y="0"/>
              <a:ext cx="914400" cy="6037243"/>
            </a:xfrm>
            <a:prstGeom prst="rect">
              <a:avLst/>
            </a:prstGeom>
            <a:solidFill>
              <a:srgbClr val="8906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7D4F7992-426B-4BB5-AE8F-D81F74C760FC}"/>
                </a:ext>
              </a:extLst>
            </p:cNvPr>
            <p:cNvSpPr/>
            <p:nvPr/>
          </p:nvSpPr>
          <p:spPr>
            <a:xfrm>
              <a:off x="3657600" y="0"/>
              <a:ext cx="914400" cy="6037243"/>
            </a:xfrm>
            <a:prstGeom prst="rect">
              <a:avLst/>
            </a:prstGeom>
            <a:solidFill>
              <a:srgbClr val="0532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E2F815D1-AE1A-464B-8780-E7D28C4A75F4}"/>
              </a:ext>
            </a:extLst>
          </p:cNvPr>
          <p:cNvGrpSpPr/>
          <p:nvPr/>
        </p:nvGrpSpPr>
        <p:grpSpPr>
          <a:xfrm rot="14054982">
            <a:off x="-180125" y="5500839"/>
            <a:ext cx="1047750" cy="914400"/>
            <a:chOff x="253268" y="6680685"/>
            <a:chExt cx="1047750" cy="914400"/>
          </a:xfrm>
        </p:grpSpPr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87DEC3D5-6B03-4304-B51E-10A3C59B8925}"/>
                </a:ext>
              </a:extLst>
            </p:cNvPr>
            <p:cNvSpPr/>
            <p:nvPr/>
          </p:nvSpPr>
          <p:spPr>
            <a:xfrm rot="14575057">
              <a:off x="386618" y="6680685"/>
              <a:ext cx="914400" cy="91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0788368E-AB52-40B3-A830-69B2737EA231}"/>
                </a:ext>
              </a:extLst>
            </p:cNvPr>
            <p:cNvSpPr/>
            <p:nvPr/>
          </p:nvSpPr>
          <p:spPr>
            <a:xfrm rot="14575057">
              <a:off x="253268" y="6680685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D844BF05-8FA1-4B40-B2AA-46FC0C0359C1}"/>
                  </a:ext>
                </a:extLst>
              </p:cNvPr>
              <p:cNvSpPr txBox="1"/>
              <p:nvPr/>
            </p:nvSpPr>
            <p:spPr>
              <a:xfrm flipV="1">
                <a:off x="-29653178" y="-8016589"/>
                <a:ext cx="16582036" cy="4510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p>
                        <m:sSup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𝛼𝛽</m:t>
                          </m:r>
                        </m:sup>
                      </m:sSup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p>
                        <m:sSup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D844BF05-8FA1-4B40-B2AA-46FC0C035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-29653178" y="-8016589"/>
                <a:ext cx="16582036" cy="4510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0CFD1BCB-ECD5-4A72-84C7-73DE9CF6E44A}"/>
                  </a:ext>
                </a:extLst>
              </p:cNvPr>
              <p:cNvSpPr txBox="1"/>
              <p:nvPr/>
            </p:nvSpPr>
            <p:spPr>
              <a:xfrm flipV="1">
                <a:off x="-36012310" y="-6890384"/>
                <a:ext cx="23939646" cy="9681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𝛼𝛽𝛾𝛿</m:t>
                              </m:r>
                            </m:sup>
                          </m:sSup>
                          <m:sSub>
                            <m:sSubPr>
                              <m:ctrlP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𝛾𝛿</m:t>
                              </m:r>
                            </m:sub>
                          </m:sSub>
                        </m:e>
                      </m:d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0CFD1BCB-ECD5-4A72-84C7-73DE9CF6E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-36012310" y="-6890384"/>
                <a:ext cx="23939646" cy="9681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CuadroTexto 44">
            <a:extLst>
              <a:ext uri="{FF2B5EF4-FFF2-40B4-BE49-F238E27FC236}">
                <a16:creationId xmlns:a16="http://schemas.microsoft.com/office/drawing/2014/main" id="{BF54E370-4CFF-42C8-B662-2BB003698EDA}"/>
              </a:ext>
            </a:extLst>
          </p:cNvPr>
          <p:cNvSpPr txBox="1"/>
          <p:nvPr/>
        </p:nvSpPr>
        <p:spPr>
          <a:xfrm flipV="1">
            <a:off x="-20645284" y="-6188919"/>
            <a:ext cx="7131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Vacío 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9FD6592B-9F88-45EB-9DED-305514862363}"/>
              </a:ext>
            </a:extLst>
          </p:cNvPr>
          <p:cNvSpPr txBox="1"/>
          <p:nvPr/>
        </p:nvSpPr>
        <p:spPr>
          <a:xfrm>
            <a:off x="1042238" y="6107870"/>
            <a:ext cx="2747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Lorentz Gauge (</a:t>
            </a:r>
            <a:r>
              <a:rPr lang="es-CO" sz="20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KeV</a:t>
            </a:r>
            <a:r>
              <a:rPr lang="es-CO" sz="20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id="{2E25A661-59B1-432D-9D91-CFF30234C82F}"/>
                  </a:ext>
                </a:extLst>
              </p:cNvPr>
              <p:cNvSpPr txBox="1"/>
              <p:nvPr/>
            </p:nvSpPr>
            <p:spPr>
              <a:xfrm>
                <a:off x="477063" y="4211009"/>
                <a:ext cx="3248774" cy="8105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∎</m:t>
                          </m:r>
                        </m:e>
                        <m:sup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sSub>
                            <m:sSubPr>
                              <m:ctrlP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id="{2E25A661-59B1-432D-9D91-CFF30234C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63" y="4211009"/>
                <a:ext cx="3248774" cy="8105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5C418C5A-AE11-4593-B05E-63A494555A27}"/>
                  </a:ext>
                </a:extLst>
              </p:cNvPr>
              <p:cNvSpPr txBox="1"/>
              <p:nvPr/>
            </p:nvSpPr>
            <p:spPr>
              <a:xfrm>
                <a:off x="477063" y="5102055"/>
                <a:ext cx="324877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∎</m:t>
                          </m:r>
                        </m:e>
                        <m:sup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5C418C5A-AE11-4593-B05E-63A494555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63" y="5102055"/>
                <a:ext cx="3248774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uadroTexto 53">
                <a:extLst>
                  <a:ext uri="{FF2B5EF4-FFF2-40B4-BE49-F238E27FC236}">
                    <a16:creationId xmlns:a16="http://schemas.microsoft.com/office/drawing/2014/main" id="{9A9C0C2C-896E-4539-BE68-1EDECCC97B84}"/>
                  </a:ext>
                </a:extLst>
              </p:cNvPr>
              <p:cNvSpPr txBox="1"/>
              <p:nvPr/>
            </p:nvSpPr>
            <p:spPr>
              <a:xfrm>
                <a:off x="4611489" y="3933089"/>
                <a:ext cx="6487041" cy="5221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CO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CO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CO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rad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CO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CO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d>
                        <m:d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sSup>
                        <m:sSup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4" name="CuadroTexto 53">
                <a:extLst>
                  <a:ext uri="{FF2B5EF4-FFF2-40B4-BE49-F238E27FC236}">
                    <a16:creationId xmlns:a16="http://schemas.microsoft.com/office/drawing/2014/main" id="{9A9C0C2C-896E-4539-BE68-1EDECCC97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489" y="3933089"/>
                <a:ext cx="6487041" cy="5221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uadroTexto 54">
                <a:extLst>
                  <a:ext uri="{FF2B5EF4-FFF2-40B4-BE49-F238E27FC236}">
                    <a16:creationId xmlns:a16="http://schemas.microsoft.com/office/drawing/2014/main" id="{4FBE4BEC-DF46-4A51-B2D3-9ABBB0F7CA74}"/>
                  </a:ext>
                </a:extLst>
              </p:cNvPr>
              <p:cNvSpPr txBox="1"/>
              <p:nvPr/>
            </p:nvSpPr>
            <p:spPr>
              <a:xfrm>
                <a:off x="5070430" y="4857527"/>
                <a:ext cx="50454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s-CO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s-CO" sz="20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</m:t>
                              </m:r>
                            </m:e>
                            <m:sup>
                              <m:r>
                                <a:rPr lang="es-CO" sz="20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CO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+∇</m:t>
                          </m:r>
                        </m:e>
                        <m:sup>
                          <m:r>
                            <a:rPr lang="es-CO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CO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s-CO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s-CO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d>
                        <m:dPr>
                          <m:ctrlPr>
                            <a:rPr lang="es-CO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CO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CO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s-CO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CO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CuadroTexto 54">
                <a:extLst>
                  <a:ext uri="{FF2B5EF4-FFF2-40B4-BE49-F238E27FC236}">
                    <a16:creationId xmlns:a16="http://schemas.microsoft.com/office/drawing/2014/main" id="{4FBE4BEC-DF46-4A51-B2D3-9ABBB0F7C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430" y="4857527"/>
                <a:ext cx="5045471" cy="307777"/>
              </a:xfrm>
              <a:prstGeom prst="rect">
                <a:avLst/>
              </a:prstGeom>
              <a:blipFill>
                <a:blip r:embed="rId9"/>
                <a:stretch>
                  <a:fillRect t="-40000" b="-36000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id="{C76D641C-2FF6-4D6D-A812-D9DEE662CCC1}"/>
                  </a:ext>
                </a:extLst>
              </p:cNvPr>
              <p:cNvSpPr txBox="1"/>
              <p:nvPr/>
            </p:nvSpPr>
            <p:spPr>
              <a:xfrm>
                <a:off x="4537194" y="5412944"/>
                <a:ext cx="50454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CO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CO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O" sz="20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s-CO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CO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s-CO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sub>
                                <m:sup>
                                  <m:r>
                                    <a:rPr lang="es-CO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s-CO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CO" sz="20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O" sz="20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  <m:sSup>
                                <m:sSupPr>
                                  <m:ctrlPr>
                                    <a:rPr lang="es-CO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s-CO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CO" sz="20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+∇</m:t>
                              </m:r>
                            </m:e>
                            <m:sup>
                              <m:r>
                                <a:rPr lang="es-CO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CO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s-CO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s-CO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d>
                        <m:dPr>
                          <m:ctrlPr>
                            <a:rPr lang="es-CO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CO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CO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s-CO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CO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id="{C76D641C-2FF6-4D6D-A812-D9DEE662C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194" y="5412944"/>
                <a:ext cx="5045471" cy="307777"/>
              </a:xfrm>
              <a:prstGeom prst="rect">
                <a:avLst/>
              </a:prstGeom>
              <a:blipFill>
                <a:blip r:embed="rId10"/>
                <a:stretch>
                  <a:fillRect t="-40000" b="-34000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ángulo 30">
                <a:extLst>
                  <a:ext uri="{FF2B5EF4-FFF2-40B4-BE49-F238E27FC236}">
                    <a16:creationId xmlns:a16="http://schemas.microsoft.com/office/drawing/2014/main" id="{DC429C4D-6247-4909-B7D6-A2A64C1361C4}"/>
                  </a:ext>
                </a:extLst>
              </p:cNvPr>
              <p:cNvSpPr/>
              <p:nvPr/>
            </p:nvSpPr>
            <p:spPr>
              <a:xfrm>
                <a:off x="5456930" y="5846260"/>
                <a:ext cx="294516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1−</m:t>
                      </m:r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31" name="Rectángulo 30">
                <a:extLst>
                  <a:ext uri="{FF2B5EF4-FFF2-40B4-BE49-F238E27FC236}">
                    <a16:creationId xmlns:a16="http://schemas.microsoft.com/office/drawing/2014/main" id="{DC429C4D-6247-4909-B7D6-A2A64C1361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930" y="5846260"/>
                <a:ext cx="294516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CuadroTexto 57">
            <a:extLst>
              <a:ext uri="{FF2B5EF4-FFF2-40B4-BE49-F238E27FC236}">
                <a16:creationId xmlns:a16="http://schemas.microsoft.com/office/drawing/2014/main" id="{C5A09CBE-DF19-448A-BB1B-FA29910A781B}"/>
              </a:ext>
            </a:extLst>
          </p:cNvPr>
          <p:cNvSpPr txBox="1"/>
          <p:nvPr/>
        </p:nvSpPr>
        <p:spPr>
          <a:xfrm>
            <a:off x="14852691" y="3222972"/>
            <a:ext cx="527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Geometría del problema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43296AD2-164C-45DB-8290-EA0848AAC6A7}"/>
              </a:ext>
            </a:extLst>
          </p:cNvPr>
          <p:cNvSpPr txBox="1"/>
          <p:nvPr/>
        </p:nvSpPr>
        <p:spPr>
          <a:xfrm>
            <a:off x="863169" y="2517576"/>
            <a:ext cx="10966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We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can deduce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the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way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waves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travel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through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matter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and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vacuum</a:t>
            </a:r>
            <a:endParaRPr lang="es-CO" sz="32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pSp>
        <p:nvGrpSpPr>
          <p:cNvPr id="61" name="Grupo 60">
            <a:extLst>
              <a:ext uri="{FF2B5EF4-FFF2-40B4-BE49-F238E27FC236}">
                <a16:creationId xmlns:a16="http://schemas.microsoft.com/office/drawing/2014/main" id="{3A8D26CA-B35A-47EB-82C6-F5838E6F33B2}"/>
              </a:ext>
            </a:extLst>
          </p:cNvPr>
          <p:cNvGrpSpPr/>
          <p:nvPr/>
        </p:nvGrpSpPr>
        <p:grpSpPr>
          <a:xfrm>
            <a:off x="-7522790" y="-4630207"/>
            <a:ext cx="4838700" cy="914400"/>
            <a:chOff x="0" y="0"/>
            <a:chExt cx="4572000" cy="6037243"/>
          </a:xfrm>
        </p:grpSpPr>
        <p:sp>
          <p:nvSpPr>
            <p:cNvPr id="62" name="Rectángulo 61">
              <a:extLst>
                <a:ext uri="{FF2B5EF4-FFF2-40B4-BE49-F238E27FC236}">
                  <a16:creationId xmlns:a16="http://schemas.microsoft.com/office/drawing/2014/main" id="{75DCB270-D538-49A6-9A76-0E6BFF2C7840}"/>
                </a:ext>
              </a:extLst>
            </p:cNvPr>
            <p:cNvSpPr/>
            <p:nvPr/>
          </p:nvSpPr>
          <p:spPr>
            <a:xfrm>
              <a:off x="0" y="0"/>
              <a:ext cx="914400" cy="6037243"/>
            </a:xfrm>
            <a:prstGeom prst="rect">
              <a:avLst/>
            </a:prstGeom>
            <a:solidFill>
              <a:srgbClr val="E7EB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3" name="Rectángulo 62">
              <a:extLst>
                <a:ext uri="{FF2B5EF4-FFF2-40B4-BE49-F238E27FC236}">
                  <a16:creationId xmlns:a16="http://schemas.microsoft.com/office/drawing/2014/main" id="{9A5BA7D2-DD60-4818-ACFE-889E2AEFCF03}"/>
                </a:ext>
              </a:extLst>
            </p:cNvPr>
            <p:cNvSpPr/>
            <p:nvPr/>
          </p:nvSpPr>
          <p:spPr>
            <a:xfrm>
              <a:off x="914400" y="0"/>
              <a:ext cx="914400" cy="6037243"/>
            </a:xfrm>
            <a:prstGeom prst="rect">
              <a:avLst/>
            </a:prstGeom>
            <a:solidFill>
              <a:srgbClr val="FF5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3568E652-4E48-48D5-AD8D-0C0B48A54602}"/>
                </a:ext>
              </a:extLst>
            </p:cNvPr>
            <p:cNvSpPr/>
            <p:nvPr/>
          </p:nvSpPr>
          <p:spPr>
            <a:xfrm>
              <a:off x="1828800" y="0"/>
              <a:ext cx="914400" cy="6037243"/>
            </a:xfrm>
            <a:prstGeom prst="rect">
              <a:avLst/>
            </a:prstGeom>
            <a:solidFill>
              <a:srgbClr val="0B20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513BC6A2-061D-4EAD-B5DC-C6CED1AEFDE0}"/>
                </a:ext>
              </a:extLst>
            </p:cNvPr>
            <p:cNvSpPr/>
            <p:nvPr/>
          </p:nvSpPr>
          <p:spPr>
            <a:xfrm>
              <a:off x="2743200" y="0"/>
              <a:ext cx="914400" cy="6037243"/>
            </a:xfrm>
            <a:prstGeom prst="rect">
              <a:avLst/>
            </a:prstGeom>
            <a:solidFill>
              <a:srgbClr val="8906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3A81921E-DDA7-4607-AF1F-CBD5D2E28ECD}"/>
                </a:ext>
              </a:extLst>
            </p:cNvPr>
            <p:cNvSpPr/>
            <p:nvPr/>
          </p:nvSpPr>
          <p:spPr>
            <a:xfrm>
              <a:off x="3657600" y="0"/>
              <a:ext cx="914400" cy="6037243"/>
            </a:xfrm>
            <a:prstGeom prst="rect">
              <a:avLst/>
            </a:prstGeom>
            <a:solidFill>
              <a:srgbClr val="0532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70" name="CuadroTexto 69">
            <a:extLst>
              <a:ext uri="{FF2B5EF4-FFF2-40B4-BE49-F238E27FC236}">
                <a16:creationId xmlns:a16="http://schemas.microsoft.com/office/drawing/2014/main" id="{D9ABAEEB-98FC-4524-B0B7-5091ADB55A29}"/>
              </a:ext>
            </a:extLst>
          </p:cNvPr>
          <p:cNvSpPr txBox="1"/>
          <p:nvPr/>
        </p:nvSpPr>
        <p:spPr>
          <a:xfrm flipV="1">
            <a:off x="-41789169" y="-7685863"/>
            <a:ext cx="20247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Lorentz Gauge (</a:t>
            </a:r>
            <a:r>
              <a:rPr lang="es-CO" sz="20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KeV</a:t>
            </a:r>
            <a:r>
              <a:rPr lang="es-CO" sz="20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uadroTexto 70">
                <a:extLst>
                  <a:ext uri="{FF2B5EF4-FFF2-40B4-BE49-F238E27FC236}">
                    <a16:creationId xmlns:a16="http://schemas.microsoft.com/office/drawing/2014/main" id="{B97CFBB2-EAEA-4391-B79A-577A45AD05FA}"/>
                  </a:ext>
                </a:extLst>
              </p:cNvPr>
              <p:cNvSpPr txBox="1"/>
              <p:nvPr/>
            </p:nvSpPr>
            <p:spPr>
              <a:xfrm flipV="1">
                <a:off x="-45545795" y="-9172291"/>
                <a:ext cx="23939646" cy="8105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∎</m:t>
                          </m:r>
                        </m:e>
                        <m:sup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sSub>
                            <m:sSubPr>
                              <m:ctrlP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1" name="CuadroTexto 70">
                <a:extLst>
                  <a:ext uri="{FF2B5EF4-FFF2-40B4-BE49-F238E27FC236}">
                    <a16:creationId xmlns:a16="http://schemas.microsoft.com/office/drawing/2014/main" id="{B97CFBB2-EAEA-4391-B79A-577A45AD0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-45545795" y="-9172291"/>
                <a:ext cx="23939646" cy="8105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uadroTexto 71">
                <a:extLst>
                  <a:ext uri="{FF2B5EF4-FFF2-40B4-BE49-F238E27FC236}">
                    <a16:creationId xmlns:a16="http://schemas.microsoft.com/office/drawing/2014/main" id="{8BBDD6D8-08BD-4D96-82BE-9AC37C719D01}"/>
                  </a:ext>
                </a:extLst>
              </p:cNvPr>
              <p:cNvSpPr txBox="1"/>
              <p:nvPr/>
            </p:nvSpPr>
            <p:spPr>
              <a:xfrm flipV="1">
                <a:off x="-45545795" y="-8660901"/>
                <a:ext cx="2393964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∎</m:t>
                          </m:r>
                        </m:e>
                        <m:sup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2" name="CuadroTexto 71">
                <a:extLst>
                  <a:ext uri="{FF2B5EF4-FFF2-40B4-BE49-F238E27FC236}">
                    <a16:creationId xmlns:a16="http://schemas.microsoft.com/office/drawing/2014/main" id="{8BBDD6D8-08BD-4D96-82BE-9AC37C719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-45545795" y="-8660901"/>
                <a:ext cx="23939646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Cerrar llave 72">
            <a:extLst>
              <a:ext uri="{FF2B5EF4-FFF2-40B4-BE49-F238E27FC236}">
                <a16:creationId xmlns:a16="http://schemas.microsoft.com/office/drawing/2014/main" id="{DFB34540-4FF6-44EB-B32B-B3B6872044DA}"/>
              </a:ext>
            </a:extLst>
          </p:cNvPr>
          <p:cNvSpPr/>
          <p:nvPr/>
        </p:nvSpPr>
        <p:spPr>
          <a:xfrm flipV="1">
            <a:off x="-25441405" y="-8581566"/>
            <a:ext cx="3821856" cy="5242978"/>
          </a:xfrm>
          <a:prstGeom prst="rightBrace">
            <a:avLst>
              <a:gd name="adj1" fmla="val 67544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DC38F497-98BD-4D86-BD36-0DF685C7AF47}"/>
                  </a:ext>
                </a:extLst>
              </p:cNvPr>
              <p:cNvSpPr txBox="1"/>
              <p:nvPr/>
            </p:nvSpPr>
            <p:spPr>
              <a:xfrm flipV="1">
                <a:off x="-27590817" y="-9982512"/>
                <a:ext cx="1052919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CO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DC38F497-98BD-4D86-BD36-0DF685C7A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-27590817" y="-9982512"/>
                <a:ext cx="10529196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upo 74">
            <a:extLst>
              <a:ext uri="{FF2B5EF4-FFF2-40B4-BE49-F238E27FC236}">
                <a16:creationId xmlns:a16="http://schemas.microsoft.com/office/drawing/2014/main" id="{57BB851B-4FBF-4DBF-84F0-92CC704654C2}"/>
              </a:ext>
            </a:extLst>
          </p:cNvPr>
          <p:cNvGrpSpPr/>
          <p:nvPr/>
        </p:nvGrpSpPr>
        <p:grpSpPr>
          <a:xfrm rot="5400000" flipH="1">
            <a:off x="-59007900" y="-35756847"/>
            <a:ext cx="18990276" cy="75132246"/>
            <a:chOff x="5660871" y="1976810"/>
            <a:chExt cx="5278940" cy="5278940"/>
          </a:xfrm>
          <a:solidFill>
            <a:srgbClr val="828282"/>
          </a:solidFill>
        </p:grpSpPr>
        <p:grpSp>
          <p:nvGrpSpPr>
            <p:cNvPr id="76" name="Grupo 75">
              <a:extLst>
                <a:ext uri="{FF2B5EF4-FFF2-40B4-BE49-F238E27FC236}">
                  <a16:creationId xmlns:a16="http://schemas.microsoft.com/office/drawing/2014/main" id="{F51F318B-59D4-49BC-B232-2507D1D69195}"/>
                </a:ext>
              </a:extLst>
            </p:cNvPr>
            <p:cNvGrpSpPr/>
            <p:nvPr/>
          </p:nvGrpSpPr>
          <p:grpSpPr>
            <a:xfrm>
              <a:off x="5660871" y="1976810"/>
              <a:ext cx="5278940" cy="5278940"/>
              <a:chOff x="5660871" y="1976810"/>
              <a:chExt cx="5278940" cy="5278940"/>
            </a:xfrm>
            <a:grpFill/>
          </p:grpSpPr>
          <p:sp>
            <p:nvSpPr>
              <p:cNvPr id="93" name="Arco de bloque 92">
                <a:extLst>
                  <a:ext uri="{FF2B5EF4-FFF2-40B4-BE49-F238E27FC236}">
                    <a16:creationId xmlns:a16="http://schemas.microsoft.com/office/drawing/2014/main" id="{FE5F134E-54B3-4460-BEB9-1366B69649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02337" y="2235312"/>
                <a:ext cx="4761936" cy="4761936"/>
              </a:xfrm>
              <a:prstGeom prst="blockArc">
                <a:avLst>
                  <a:gd name="adj1" fmla="val 10800000"/>
                  <a:gd name="adj2" fmla="val 0"/>
                  <a:gd name="adj3" fmla="val 2265"/>
                </a:avLst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Arco de bloque 93">
                <a:extLst>
                  <a:ext uri="{FF2B5EF4-FFF2-40B4-BE49-F238E27FC236}">
                    <a16:creationId xmlns:a16="http://schemas.microsoft.com/office/drawing/2014/main" id="{18D5A068-E6D2-45D0-B76F-7D5AAC990E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56281" y="2476500"/>
                <a:ext cx="4266804" cy="4266804"/>
              </a:xfrm>
              <a:prstGeom prst="blockArc">
                <a:avLst>
                  <a:gd name="adj1" fmla="val 10800000"/>
                  <a:gd name="adj2" fmla="val 0"/>
                  <a:gd name="adj3" fmla="val 2265"/>
                </a:avLst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Arco de bloque 94">
                <a:extLst>
                  <a:ext uri="{FF2B5EF4-FFF2-40B4-BE49-F238E27FC236}">
                    <a16:creationId xmlns:a16="http://schemas.microsoft.com/office/drawing/2014/main" id="{CB644A50-D0BD-41F6-A4B3-9A05EDE9647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83813" y="2699752"/>
                <a:ext cx="3833056" cy="3833056"/>
              </a:xfrm>
              <a:prstGeom prst="blockArc">
                <a:avLst>
                  <a:gd name="adj1" fmla="val 10800000"/>
                  <a:gd name="adj2" fmla="val 0"/>
                  <a:gd name="adj3" fmla="val 2265"/>
                </a:avLst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6" name="Grupo 95">
                <a:extLst>
                  <a:ext uri="{FF2B5EF4-FFF2-40B4-BE49-F238E27FC236}">
                    <a16:creationId xmlns:a16="http://schemas.microsoft.com/office/drawing/2014/main" id="{BD4FE788-EFED-4F65-A228-49E53F6A0A7A}"/>
                  </a:ext>
                </a:extLst>
              </p:cNvPr>
              <p:cNvGrpSpPr/>
              <p:nvPr/>
            </p:nvGrpSpPr>
            <p:grpSpPr>
              <a:xfrm>
                <a:off x="5660871" y="1976810"/>
                <a:ext cx="5278940" cy="5278940"/>
                <a:chOff x="5660871" y="1976810"/>
                <a:chExt cx="5278940" cy="5278940"/>
              </a:xfrm>
              <a:grpFill/>
            </p:grpSpPr>
            <p:sp>
              <p:nvSpPr>
                <p:cNvPr id="97" name="Arco de bloque 96">
                  <a:extLst>
                    <a:ext uri="{FF2B5EF4-FFF2-40B4-BE49-F238E27FC236}">
                      <a16:creationId xmlns:a16="http://schemas.microsoft.com/office/drawing/2014/main" id="{040FD262-4C79-417F-8034-CEBB547B900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660871" y="1976810"/>
                  <a:ext cx="5278940" cy="5278940"/>
                </a:xfrm>
                <a:prstGeom prst="blockArc">
                  <a:avLst>
                    <a:gd name="adj1" fmla="val 10800000"/>
                    <a:gd name="adj2" fmla="val 0"/>
                    <a:gd name="adj3" fmla="val 2265"/>
                  </a:avLst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98" name="Grupo 97">
                  <a:extLst>
                    <a:ext uri="{FF2B5EF4-FFF2-40B4-BE49-F238E27FC236}">
                      <a16:creationId xmlns:a16="http://schemas.microsoft.com/office/drawing/2014/main" id="{25A5C91F-BBAD-4433-8DFE-E2CE06744CB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576060" y="2876550"/>
                  <a:ext cx="3430139" cy="3430139"/>
                  <a:chOff x="5813271" y="2129210"/>
                  <a:chExt cx="5278940" cy="5278940"/>
                </a:xfrm>
                <a:grpFill/>
              </p:grpSpPr>
              <p:sp>
                <p:nvSpPr>
                  <p:cNvPr id="104" name="Arco de bloque 103">
                    <a:extLst>
                      <a:ext uri="{FF2B5EF4-FFF2-40B4-BE49-F238E27FC236}">
                        <a16:creationId xmlns:a16="http://schemas.microsoft.com/office/drawing/2014/main" id="{9021BA7C-4DC6-4A85-9DB8-B543C659893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813271" y="2129210"/>
                    <a:ext cx="5278940" cy="5278940"/>
                  </a:xfrm>
                  <a:prstGeom prst="blockArc">
                    <a:avLst>
                      <a:gd name="adj1" fmla="val 10800000"/>
                      <a:gd name="adj2" fmla="val 0"/>
                      <a:gd name="adj3" fmla="val 2265"/>
                    </a:avLst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Arco de bloque 104">
                    <a:extLst>
                      <a:ext uri="{FF2B5EF4-FFF2-40B4-BE49-F238E27FC236}">
                        <a16:creationId xmlns:a16="http://schemas.microsoft.com/office/drawing/2014/main" id="{495522C1-E356-42A1-806A-7E80406BB86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054737" y="2387712"/>
                    <a:ext cx="4761936" cy="4761936"/>
                  </a:xfrm>
                  <a:prstGeom prst="blockArc">
                    <a:avLst>
                      <a:gd name="adj1" fmla="val 10800000"/>
                      <a:gd name="adj2" fmla="val 0"/>
                      <a:gd name="adj3" fmla="val 2265"/>
                    </a:avLst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Arco de bloque 105">
                    <a:extLst>
                      <a:ext uri="{FF2B5EF4-FFF2-40B4-BE49-F238E27FC236}">
                        <a16:creationId xmlns:a16="http://schemas.microsoft.com/office/drawing/2014/main" id="{9357F8C3-D94B-490A-923A-546D0ACA5F3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308681" y="2628900"/>
                    <a:ext cx="4266804" cy="4266804"/>
                  </a:xfrm>
                  <a:prstGeom prst="blockArc">
                    <a:avLst>
                      <a:gd name="adj1" fmla="val 10800000"/>
                      <a:gd name="adj2" fmla="val 0"/>
                      <a:gd name="adj3" fmla="val 2265"/>
                    </a:avLst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7" name="Arco de bloque 106">
                    <a:extLst>
                      <a:ext uri="{FF2B5EF4-FFF2-40B4-BE49-F238E27FC236}">
                        <a16:creationId xmlns:a16="http://schemas.microsoft.com/office/drawing/2014/main" id="{94891363-165F-4C4C-9FD3-1C20DAD18C9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536213" y="2852152"/>
                    <a:ext cx="3833056" cy="3833056"/>
                  </a:xfrm>
                  <a:prstGeom prst="blockArc">
                    <a:avLst>
                      <a:gd name="adj1" fmla="val 10800000"/>
                      <a:gd name="adj2" fmla="val 0"/>
                      <a:gd name="adj3" fmla="val 2265"/>
                    </a:avLst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99" name="Grupo 98">
                  <a:extLst>
                    <a:ext uri="{FF2B5EF4-FFF2-40B4-BE49-F238E27FC236}">
                      <a16:creationId xmlns:a16="http://schemas.microsoft.com/office/drawing/2014/main" id="{B18BCD27-7E9B-4734-A9BC-838369B21D3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198871" y="3492340"/>
                  <a:ext cx="2169023" cy="2169023"/>
                  <a:chOff x="5813271" y="2129210"/>
                  <a:chExt cx="5278940" cy="5278940"/>
                </a:xfrm>
                <a:grpFill/>
              </p:grpSpPr>
              <p:sp>
                <p:nvSpPr>
                  <p:cNvPr id="100" name="Arco de bloque 99">
                    <a:extLst>
                      <a:ext uri="{FF2B5EF4-FFF2-40B4-BE49-F238E27FC236}">
                        <a16:creationId xmlns:a16="http://schemas.microsoft.com/office/drawing/2014/main" id="{D765CA74-3B0C-4FBA-A55D-700EA802080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813271" y="2129210"/>
                    <a:ext cx="5278940" cy="5278940"/>
                  </a:xfrm>
                  <a:prstGeom prst="blockArc">
                    <a:avLst>
                      <a:gd name="adj1" fmla="val 10800000"/>
                      <a:gd name="adj2" fmla="val 0"/>
                      <a:gd name="adj3" fmla="val 2265"/>
                    </a:avLst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1" name="Arco de bloque 100">
                    <a:extLst>
                      <a:ext uri="{FF2B5EF4-FFF2-40B4-BE49-F238E27FC236}">
                        <a16:creationId xmlns:a16="http://schemas.microsoft.com/office/drawing/2014/main" id="{4D8CDCD5-D419-424E-9D2E-26CC964EF94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054737" y="2387712"/>
                    <a:ext cx="4761936" cy="4761936"/>
                  </a:xfrm>
                  <a:prstGeom prst="blockArc">
                    <a:avLst>
                      <a:gd name="adj1" fmla="val 10800000"/>
                      <a:gd name="adj2" fmla="val 0"/>
                      <a:gd name="adj3" fmla="val 2265"/>
                    </a:avLst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2" name="Arco de bloque 101">
                    <a:extLst>
                      <a:ext uri="{FF2B5EF4-FFF2-40B4-BE49-F238E27FC236}">
                        <a16:creationId xmlns:a16="http://schemas.microsoft.com/office/drawing/2014/main" id="{B30A94AE-FB5F-42A7-84BA-1E72A0CC6DF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308681" y="2628900"/>
                    <a:ext cx="4266804" cy="4266804"/>
                  </a:xfrm>
                  <a:prstGeom prst="blockArc">
                    <a:avLst>
                      <a:gd name="adj1" fmla="val 10800000"/>
                      <a:gd name="adj2" fmla="val 0"/>
                      <a:gd name="adj3" fmla="val 2265"/>
                    </a:avLst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3" name="Arco de bloque 102">
                    <a:extLst>
                      <a:ext uri="{FF2B5EF4-FFF2-40B4-BE49-F238E27FC236}">
                        <a16:creationId xmlns:a16="http://schemas.microsoft.com/office/drawing/2014/main" id="{EDB46117-82E2-4152-98FB-7585FA150FF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536213" y="2852152"/>
                    <a:ext cx="3833056" cy="3833056"/>
                  </a:xfrm>
                  <a:prstGeom prst="blockArc">
                    <a:avLst>
                      <a:gd name="adj1" fmla="val 10800000"/>
                      <a:gd name="adj2" fmla="val 0"/>
                      <a:gd name="adj3" fmla="val 2265"/>
                    </a:avLst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77" name="Grupo 76">
              <a:extLst>
                <a:ext uri="{FF2B5EF4-FFF2-40B4-BE49-F238E27FC236}">
                  <a16:creationId xmlns:a16="http://schemas.microsoft.com/office/drawing/2014/main" id="{CE8D36EB-01E5-4567-9C8F-984FBDB076A8}"/>
                </a:ext>
              </a:extLst>
            </p:cNvPr>
            <p:cNvGrpSpPr/>
            <p:nvPr/>
          </p:nvGrpSpPr>
          <p:grpSpPr>
            <a:xfrm>
              <a:off x="7580095" y="3865797"/>
              <a:ext cx="1438230" cy="1416867"/>
              <a:chOff x="5660871" y="1976810"/>
              <a:chExt cx="5278940" cy="5278940"/>
            </a:xfrm>
            <a:grpFill/>
          </p:grpSpPr>
          <p:sp>
            <p:nvSpPr>
              <p:cNvPr id="78" name="Arco de bloque 77">
                <a:extLst>
                  <a:ext uri="{FF2B5EF4-FFF2-40B4-BE49-F238E27FC236}">
                    <a16:creationId xmlns:a16="http://schemas.microsoft.com/office/drawing/2014/main" id="{EF2D3299-FDD9-4ADE-9142-27AD91AA27E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02337" y="2235312"/>
                <a:ext cx="4761936" cy="4761936"/>
              </a:xfrm>
              <a:prstGeom prst="blockArc">
                <a:avLst>
                  <a:gd name="adj1" fmla="val 10800000"/>
                  <a:gd name="adj2" fmla="val 0"/>
                  <a:gd name="adj3" fmla="val 2265"/>
                </a:avLst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Arco de bloque 78">
                <a:extLst>
                  <a:ext uri="{FF2B5EF4-FFF2-40B4-BE49-F238E27FC236}">
                    <a16:creationId xmlns:a16="http://schemas.microsoft.com/office/drawing/2014/main" id="{7A5988AD-99A6-4657-9248-881DC10071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56281" y="2476500"/>
                <a:ext cx="4266804" cy="4266804"/>
              </a:xfrm>
              <a:prstGeom prst="blockArc">
                <a:avLst>
                  <a:gd name="adj1" fmla="val 10800000"/>
                  <a:gd name="adj2" fmla="val 0"/>
                  <a:gd name="adj3" fmla="val 2265"/>
                </a:avLst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Arco de bloque 79">
                <a:extLst>
                  <a:ext uri="{FF2B5EF4-FFF2-40B4-BE49-F238E27FC236}">
                    <a16:creationId xmlns:a16="http://schemas.microsoft.com/office/drawing/2014/main" id="{0FA5D137-4717-4768-8FD2-9BFAC2B8FD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83813" y="2699752"/>
                <a:ext cx="3833056" cy="3833056"/>
              </a:xfrm>
              <a:prstGeom prst="blockArc">
                <a:avLst>
                  <a:gd name="adj1" fmla="val 10800000"/>
                  <a:gd name="adj2" fmla="val 0"/>
                  <a:gd name="adj3" fmla="val 2265"/>
                </a:avLst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1" name="Grupo 80">
                <a:extLst>
                  <a:ext uri="{FF2B5EF4-FFF2-40B4-BE49-F238E27FC236}">
                    <a16:creationId xmlns:a16="http://schemas.microsoft.com/office/drawing/2014/main" id="{21115AC3-0EF7-4194-ADFF-B801743525FA}"/>
                  </a:ext>
                </a:extLst>
              </p:cNvPr>
              <p:cNvGrpSpPr/>
              <p:nvPr/>
            </p:nvGrpSpPr>
            <p:grpSpPr>
              <a:xfrm>
                <a:off x="5660871" y="1976810"/>
                <a:ext cx="5278940" cy="5278940"/>
                <a:chOff x="5660871" y="1976810"/>
                <a:chExt cx="5278940" cy="5278940"/>
              </a:xfrm>
              <a:grpFill/>
            </p:grpSpPr>
            <p:sp>
              <p:nvSpPr>
                <p:cNvPr id="82" name="Arco de bloque 81">
                  <a:extLst>
                    <a:ext uri="{FF2B5EF4-FFF2-40B4-BE49-F238E27FC236}">
                      <a16:creationId xmlns:a16="http://schemas.microsoft.com/office/drawing/2014/main" id="{A2CA8A2B-3760-4EFD-8667-CBFC47913D9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660871" y="1976810"/>
                  <a:ext cx="5278940" cy="5278940"/>
                </a:xfrm>
                <a:prstGeom prst="blockArc">
                  <a:avLst>
                    <a:gd name="adj1" fmla="val 10800000"/>
                    <a:gd name="adj2" fmla="val 0"/>
                    <a:gd name="adj3" fmla="val 2265"/>
                  </a:avLst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3" name="Grupo 82">
                  <a:extLst>
                    <a:ext uri="{FF2B5EF4-FFF2-40B4-BE49-F238E27FC236}">
                      <a16:creationId xmlns:a16="http://schemas.microsoft.com/office/drawing/2014/main" id="{9868D96C-2210-4F64-A62A-3B3735558ED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576060" y="2876550"/>
                  <a:ext cx="3430139" cy="3430139"/>
                  <a:chOff x="5813271" y="2129210"/>
                  <a:chExt cx="5278940" cy="5278940"/>
                </a:xfrm>
                <a:grpFill/>
              </p:grpSpPr>
              <p:sp>
                <p:nvSpPr>
                  <p:cNvPr id="89" name="Arco de bloque 88">
                    <a:extLst>
                      <a:ext uri="{FF2B5EF4-FFF2-40B4-BE49-F238E27FC236}">
                        <a16:creationId xmlns:a16="http://schemas.microsoft.com/office/drawing/2014/main" id="{458276C6-0A64-437F-8D48-052A5ED30B9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813271" y="2129210"/>
                    <a:ext cx="5278940" cy="5278940"/>
                  </a:xfrm>
                  <a:prstGeom prst="blockArc">
                    <a:avLst>
                      <a:gd name="adj1" fmla="val 10800000"/>
                      <a:gd name="adj2" fmla="val 0"/>
                      <a:gd name="adj3" fmla="val 2265"/>
                    </a:avLst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0" name="Arco de bloque 89">
                    <a:extLst>
                      <a:ext uri="{FF2B5EF4-FFF2-40B4-BE49-F238E27FC236}">
                        <a16:creationId xmlns:a16="http://schemas.microsoft.com/office/drawing/2014/main" id="{FA75E57B-158E-4949-8F04-20A8DAB5E44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054737" y="2387712"/>
                    <a:ext cx="4761936" cy="4761936"/>
                  </a:xfrm>
                  <a:prstGeom prst="blockArc">
                    <a:avLst>
                      <a:gd name="adj1" fmla="val 10800000"/>
                      <a:gd name="adj2" fmla="val 0"/>
                      <a:gd name="adj3" fmla="val 2265"/>
                    </a:avLst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1" name="Arco de bloque 90">
                    <a:extLst>
                      <a:ext uri="{FF2B5EF4-FFF2-40B4-BE49-F238E27FC236}">
                        <a16:creationId xmlns:a16="http://schemas.microsoft.com/office/drawing/2014/main" id="{E31597DF-8284-40BC-BC60-2AA6C438B32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308681" y="2628900"/>
                    <a:ext cx="4266804" cy="4266804"/>
                  </a:xfrm>
                  <a:prstGeom prst="blockArc">
                    <a:avLst>
                      <a:gd name="adj1" fmla="val 10800000"/>
                      <a:gd name="adj2" fmla="val 0"/>
                      <a:gd name="adj3" fmla="val 2265"/>
                    </a:avLst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2" name="Arco de bloque 91">
                    <a:extLst>
                      <a:ext uri="{FF2B5EF4-FFF2-40B4-BE49-F238E27FC236}">
                        <a16:creationId xmlns:a16="http://schemas.microsoft.com/office/drawing/2014/main" id="{E9DC06DA-56CD-44C1-9163-12B7B315670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536213" y="2852152"/>
                    <a:ext cx="3833056" cy="3833056"/>
                  </a:xfrm>
                  <a:prstGeom prst="blockArc">
                    <a:avLst>
                      <a:gd name="adj1" fmla="val 10800000"/>
                      <a:gd name="adj2" fmla="val 0"/>
                      <a:gd name="adj3" fmla="val 2265"/>
                    </a:avLst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4" name="Grupo 83">
                  <a:extLst>
                    <a:ext uri="{FF2B5EF4-FFF2-40B4-BE49-F238E27FC236}">
                      <a16:creationId xmlns:a16="http://schemas.microsoft.com/office/drawing/2014/main" id="{6951CCBE-D694-4A4F-9C1B-DD89B0C11A0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198871" y="3492340"/>
                  <a:ext cx="2169023" cy="2169023"/>
                  <a:chOff x="5813271" y="2129210"/>
                  <a:chExt cx="5278940" cy="5278940"/>
                </a:xfrm>
                <a:grpFill/>
              </p:grpSpPr>
              <p:sp>
                <p:nvSpPr>
                  <p:cNvPr id="85" name="Arco de bloque 84">
                    <a:extLst>
                      <a:ext uri="{FF2B5EF4-FFF2-40B4-BE49-F238E27FC236}">
                        <a16:creationId xmlns:a16="http://schemas.microsoft.com/office/drawing/2014/main" id="{77C2426E-3952-4B64-80AF-1D4E20B8DAC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813271" y="2129210"/>
                    <a:ext cx="5278940" cy="5278940"/>
                  </a:xfrm>
                  <a:prstGeom prst="blockArc">
                    <a:avLst>
                      <a:gd name="adj1" fmla="val 10800000"/>
                      <a:gd name="adj2" fmla="val 0"/>
                      <a:gd name="adj3" fmla="val 2265"/>
                    </a:avLst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6" name="Arco de bloque 85">
                    <a:extLst>
                      <a:ext uri="{FF2B5EF4-FFF2-40B4-BE49-F238E27FC236}">
                        <a16:creationId xmlns:a16="http://schemas.microsoft.com/office/drawing/2014/main" id="{A541A09E-5DBD-4BE9-8114-389BC252E67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054737" y="2387712"/>
                    <a:ext cx="4761936" cy="4761936"/>
                  </a:xfrm>
                  <a:prstGeom prst="blockArc">
                    <a:avLst>
                      <a:gd name="adj1" fmla="val 10800000"/>
                      <a:gd name="adj2" fmla="val 0"/>
                      <a:gd name="adj3" fmla="val 2265"/>
                    </a:avLst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7" name="Arco de bloque 86">
                    <a:extLst>
                      <a:ext uri="{FF2B5EF4-FFF2-40B4-BE49-F238E27FC236}">
                        <a16:creationId xmlns:a16="http://schemas.microsoft.com/office/drawing/2014/main" id="{328E8F9B-FA0E-4084-AB25-78004CB4DCB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308681" y="2628900"/>
                    <a:ext cx="4266804" cy="4266804"/>
                  </a:xfrm>
                  <a:prstGeom prst="blockArc">
                    <a:avLst>
                      <a:gd name="adj1" fmla="val 10800000"/>
                      <a:gd name="adj2" fmla="val 0"/>
                      <a:gd name="adj3" fmla="val 2265"/>
                    </a:avLst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8" name="Arco de bloque 87">
                    <a:extLst>
                      <a:ext uri="{FF2B5EF4-FFF2-40B4-BE49-F238E27FC236}">
                        <a16:creationId xmlns:a16="http://schemas.microsoft.com/office/drawing/2014/main" id="{52A6EA0E-29EC-446D-90EB-307B1ADDE13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536213" y="2852152"/>
                    <a:ext cx="3833056" cy="3833056"/>
                  </a:xfrm>
                  <a:prstGeom prst="blockArc">
                    <a:avLst>
                      <a:gd name="adj1" fmla="val 10800000"/>
                      <a:gd name="adj2" fmla="val 0"/>
                      <a:gd name="adj3" fmla="val 2265"/>
                    </a:avLst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08" name="Elipse 107">
            <a:extLst>
              <a:ext uri="{FF2B5EF4-FFF2-40B4-BE49-F238E27FC236}">
                <a16:creationId xmlns:a16="http://schemas.microsoft.com/office/drawing/2014/main" id="{B29BD987-DF86-46ED-B6AE-47622711B899}"/>
              </a:ext>
            </a:extLst>
          </p:cNvPr>
          <p:cNvSpPr/>
          <p:nvPr/>
        </p:nvSpPr>
        <p:spPr>
          <a:xfrm flipV="1">
            <a:off x="-17959835" y="-10134673"/>
            <a:ext cx="1326388" cy="673488"/>
          </a:xfrm>
          <a:prstGeom prst="ellipse">
            <a:avLst/>
          </a:prstGeom>
          <a:solidFill>
            <a:srgbClr val="FF51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9" name="Elipse 108">
            <a:extLst>
              <a:ext uri="{FF2B5EF4-FFF2-40B4-BE49-F238E27FC236}">
                <a16:creationId xmlns:a16="http://schemas.microsoft.com/office/drawing/2014/main" id="{57112B33-5448-4D35-9CAF-7C3F7BDEFA32}"/>
              </a:ext>
            </a:extLst>
          </p:cNvPr>
          <p:cNvSpPr/>
          <p:nvPr/>
        </p:nvSpPr>
        <p:spPr>
          <a:xfrm>
            <a:off x="16930632" y="2517576"/>
            <a:ext cx="1903206" cy="1883226"/>
          </a:xfrm>
          <a:prstGeom prst="ellipse">
            <a:avLst/>
          </a:prstGeom>
          <a:solidFill>
            <a:srgbClr val="053225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0" name="Forma libre: forma 109">
            <a:extLst>
              <a:ext uri="{FF2B5EF4-FFF2-40B4-BE49-F238E27FC236}">
                <a16:creationId xmlns:a16="http://schemas.microsoft.com/office/drawing/2014/main" id="{274869EB-8033-4889-B40B-A495C63B4128}"/>
              </a:ext>
            </a:extLst>
          </p:cNvPr>
          <p:cNvSpPr/>
          <p:nvPr/>
        </p:nvSpPr>
        <p:spPr>
          <a:xfrm>
            <a:off x="16930632" y="2517576"/>
            <a:ext cx="1903204" cy="1883226"/>
          </a:xfrm>
          <a:custGeom>
            <a:avLst/>
            <a:gdLst>
              <a:gd name="connsiteX0" fmla="*/ 4686 w 1903204"/>
              <a:gd name="connsiteY0" fmla="*/ 894139 h 1881015"/>
              <a:gd name="connsiteX1" fmla="*/ 17866 w 1903204"/>
              <a:gd name="connsiteY1" fmla="*/ 933836 h 1881015"/>
              <a:gd name="connsiteX2" fmla="*/ 29460 w 1903204"/>
              <a:gd name="connsiteY2" fmla="*/ 1041358 h 1881015"/>
              <a:gd name="connsiteX3" fmla="*/ 20070 w 1903204"/>
              <a:gd name="connsiteY3" fmla="*/ 1128440 h 1881015"/>
              <a:gd name="connsiteX4" fmla="*/ 6528 w 1903204"/>
              <a:gd name="connsiteY4" fmla="*/ 1052482 h 1881015"/>
              <a:gd name="connsiteX5" fmla="*/ 0 w 1903204"/>
              <a:gd name="connsiteY5" fmla="*/ 941612 h 1881015"/>
              <a:gd name="connsiteX6" fmla="*/ 16094 w 1903204"/>
              <a:gd name="connsiteY6" fmla="*/ 778595 h 1881015"/>
              <a:gd name="connsiteX7" fmla="*/ 33118 w 1903204"/>
              <a:gd name="connsiteY7" fmla="*/ 807918 h 1881015"/>
              <a:gd name="connsiteX8" fmla="*/ 83164 w 1903204"/>
              <a:gd name="connsiteY8" fmla="*/ 1039686 h 1881015"/>
              <a:gd name="connsiteX9" fmla="*/ 70226 w 1903204"/>
              <a:gd name="connsiteY9" fmla="*/ 1159685 h 1881015"/>
              <a:gd name="connsiteX10" fmla="*/ 46870 w 1903204"/>
              <a:gd name="connsiteY10" fmla="*/ 1230032 h 1881015"/>
              <a:gd name="connsiteX11" fmla="*/ 32866 w 1903204"/>
              <a:gd name="connsiteY11" fmla="*/ 1183592 h 1881015"/>
              <a:gd name="connsiteX12" fmla="*/ 42668 w 1903204"/>
              <a:gd name="connsiteY12" fmla="*/ 1153982 h 1881015"/>
              <a:gd name="connsiteX13" fmla="*/ 54776 w 1903204"/>
              <a:gd name="connsiteY13" fmla="*/ 1041358 h 1881015"/>
              <a:gd name="connsiteX14" fmla="*/ 42668 w 1903204"/>
              <a:gd name="connsiteY14" fmla="*/ 928734 h 1881015"/>
              <a:gd name="connsiteX15" fmla="*/ 10782 w 1903204"/>
              <a:gd name="connsiteY15" fmla="*/ 832407 h 1881015"/>
              <a:gd name="connsiteX16" fmla="*/ 35314 w 1903204"/>
              <a:gd name="connsiteY16" fmla="*/ 701080 h 1881015"/>
              <a:gd name="connsiteX17" fmla="*/ 85320 w 1903204"/>
              <a:gd name="connsiteY17" fmla="*/ 787218 h 1881015"/>
              <a:gd name="connsiteX18" fmla="*/ 140800 w 1903204"/>
              <a:gd name="connsiteY18" fmla="*/ 1044149 h 1881015"/>
              <a:gd name="connsiteX19" fmla="*/ 85320 w 1903204"/>
              <a:gd name="connsiteY19" fmla="*/ 1301080 h 1881015"/>
              <a:gd name="connsiteX20" fmla="*/ 78470 w 1903204"/>
              <a:gd name="connsiteY20" fmla="*/ 1312880 h 1881015"/>
              <a:gd name="connsiteX21" fmla="*/ 61832 w 1903204"/>
              <a:gd name="connsiteY21" fmla="*/ 1274353 h 1881015"/>
              <a:gd name="connsiteX22" fmla="*/ 97906 w 1903204"/>
              <a:gd name="connsiteY22" fmla="*/ 1165379 h 1881015"/>
              <a:gd name="connsiteX23" fmla="*/ 111418 w 1903204"/>
              <a:gd name="connsiteY23" fmla="*/ 1039686 h 1881015"/>
              <a:gd name="connsiteX24" fmla="*/ 59152 w 1903204"/>
              <a:gd name="connsiteY24" fmla="*/ 796921 h 1881015"/>
              <a:gd name="connsiteX25" fmla="*/ 24430 w 1903204"/>
              <a:gd name="connsiteY25" fmla="*/ 736935 h 1881015"/>
              <a:gd name="connsiteX26" fmla="*/ 61528 w 1903204"/>
              <a:gd name="connsiteY26" fmla="*/ 614713 h 1881015"/>
              <a:gd name="connsiteX27" fmla="*/ 70568 w 1903204"/>
              <a:gd name="connsiteY27" fmla="*/ 624799 h 1881015"/>
              <a:gd name="connsiteX28" fmla="*/ 204680 w 1903204"/>
              <a:gd name="connsiteY28" fmla="*/ 1028932 h 1881015"/>
              <a:gd name="connsiteX29" fmla="*/ 142970 w 1903204"/>
              <a:gd name="connsiteY29" fmla="*/ 1310284 h 1881015"/>
              <a:gd name="connsiteX30" fmla="*/ 106344 w 1903204"/>
              <a:gd name="connsiteY30" fmla="*/ 1372397 h 1881015"/>
              <a:gd name="connsiteX31" fmla="*/ 98548 w 1903204"/>
              <a:gd name="connsiteY31" fmla="*/ 1359375 h 1881015"/>
              <a:gd name="connsiteX32" fmla="*/ 93824 w 1903204"/>
              <a:gd name="connsiteY32" fmla="*/ 1348436 h 1881015"/>
              <a:gd name="connsiteX33" fmla="*/ 114178 w 1903204"/>
              <a:gd name="connsiteY33" fmla="*/ 1313271 h 1881015"/>
              <a:gd name="connsiteX34" fmla="*/ 172120 w 1903204"/>
              <a:gd name="connsiteY34" fmla="*/ 1044149 h 1881015"/>
              <a:gd name="connsiteX35" fmla="*/ 114178 w 1903204"/>
              <a:gd name="connsiteY35" fmla="*/ 775027 h 1881015"/>
              <a:gd name="connsiteX36" fmla="*/ 47718 w 1903204"/>
              <a:gd name="connsiteY36" fmla="*/ 660209 h 1881015"/>
              <a:gd name="connsiteX37" fmla="*/ 95452 w 1903204"/>
              <a:gd name="connsiteY37" fmla="*/ 534346 h 1881015"/>
              <a:gd name="connsiteX38" fmla="*/ 131766 w 1903204"/>
              <a:gd name="connsiteY38" fmla="*/ 574858 h 1881015"/>
              <a:gd name="connsiteX39" fmla="*/ 281054 w 1903204"/>
              <a:gd name="connsiteY39" fmla="*/ 1024723 h 1881015"/>
              <a:gd name="connsiteX40" fmla="*/ 212360 w 1903204"/>
              <a:gd name="connsiteY40" fmla="*/ 1337912 h 1881015"/>
              <a:gd name="connsiteX41" fmla="*/ 149506 w 1903204"/>
              <a:gd name="connsiteY41" fmla="*/ 1444502 h 1881015"/>
              <a:gd name="connsiteX42" fmla="*/ 126316 w 1903204"/>
              <a:gd name="connsiteY42" fmla="*/ 1405763 h 1881015"/>
              <a:gd name="connsiteX43" fmla="*/ 174572 w 1903204"/>
              <a:gd name="connsiteY43" fmla="*/ 1323634 h 1881015"/>
              <a:gd name="connsiteX44" fmla="*/ 238978 w 1903204"/>
              <a:gd name="connsiteY44" fmla="*/ 1028932 h 1881015"/>
              <a:gd name="connsiteX45" fmla="*/ 99010 w 1903204"/>
              <a:gd name="connsiteY45" fmla="*/ 605623 h 1881015"/>
              <a:gd name="connsiteX46" fmla="*/ 74176 w 1903204"/>
              <a:gd name="connsiteY46" fmla="*/ 577818 h 1881015"/>
              <a:gd name="connsiteX47" fmla="*/ 138768 w 1903204"/>
              <a:gd name="connsiteY47" fmla="*/ 455483 h 1881015"/>
              <a:gd name="connsiteX48" fmla="*/ 196718 w 1903204"/>
              <a:gd name="connsiteY48" fmla="*/ 520134 h 1881015"/>
              <a:gd name="connsiteX49" fmla="*/ 363330 w 1903204"/>
              <a:gd name="connsiteY49" fmla="*/ 1022202 h 1881015"/>
              <a:gd name="connsiteX50" fmla="*/ 286666 w 1903204"/>
              <a:gd name="connsiteY50" fmla="*/ 1371735 h 1881015"/>
              <a:gd name="connsiteX51" fmla="*/ 201734 w 1903204"/>
              <a:gd name="connsiteY51" fmla="*/ 1515764 h 1881015"/>
              <a:gd name="connsiteX52" fmla="*/ 172002 w 1903204"/>
              <a:gd name="connsiteY52" fmla="*/ 1481335 h 1881015"/>
              <a:gd name="connsiteX53" fmla="*/ 247538 w 1903204"/>
              <a:gd name="connsiteY53" fmla="*/ 1352773 h 1881015"/>
              <a:gd name="connsiteX54" fmla="*/ 319232 w 1903204"/>
              <a:gd name="connsiteY54" fmla="*/ 1024723 h 1881015"/>
              <a:gd name="connsiteX55" fmla="*/ 163424 w 1903204"/>
              <a:gd name="connsiteY55" fmla="*/ 553513 h 1881015"/>
              <a:gd name="connsiteX56" fmla="*/ 113454 w 1903204"/>
              <a:gd name="connsiteY56" fmla="*/ 497564 h 1881015"/>
              <a:gd name="connsiteX57" fmla="*/ 122342 w 1903204"/>
              <a:gd name="connsiteY57" fmla="*/ 479404 h 1881015"/>
              <a:gd name="connsiteX58" fmla="*/ 1733334 w 1903204"/>
              <a:gd name="connsiteY58" fmla="*/ 405555 h 1881015"/>
              <a:gd name="connsiteX59" fmla="*/ 1788350 w 1903204"/>
              <a:gd name="connsiteY59" fmla="*/ 492783 h 1881015"/>
              <a:gd name="connsiteX60" fmla="*/ 1903204 w 1903204"/>
              <a:gd name="connsiteY60" fmla="*/ 941612 h 1881015"/>
              <a:gd name="connsiteX61" fmla="*/ 1837198 w 1903204"/>
              <a:gd name="connsiteY61" fmla="*/ 1286878 h 1881015"/>
              <a:gd name="connsiteX62" fmla="*/ 1800882 w 1903204"/>
              <a:gd name="connsiteY62" fmla="*/ 1363872 h 1881015"/>
              <a:gd name="connsiteX63" fmla="*/ 1810658 w 1903204"/>
              <a:gd name="connsiteY63" fmla="*/ 1304706 h 1881015"/>
              <a:gd name="connsiteX64" fmla="*/ 1824840 w 1903204"/>
              <a:gd name="connsiteY64" fmla="*/ 1045239 h 1881015"/>
              <a:gd name="connsiteX65" fmla="*/ 1769030 w 1903204"/>
              <a:gd name="connsiteY65" fmla="*/ 533799 h 1881015"/>
              <a:gd name="connsiteX66" fmla="*/ 187800 w 1903204"/>
              <a:gd name="connsiteY66" fmla="*/ 384075 h 1881015"/>
              <a:gd name="connsiteX67" fmla="*/ 266932 w 1903204"/>
              <a:gd name="connsiteY67" fmla="*/ 472355 h 1881015"/>
              <a:gd name="connsiteX68" fmla="*/ 451632 w 1903204"/>
              <a:gd name="connsiteY68" fmla="*/ 1028933 h 1881015"/>
              <a:gd name="connsiteX69" fmla="*/ 266932 w 1903204"/>
              <a:gd name="connsiteY69" fmla="*/ 1585510 h 1881015"/>
              <a:gd name="connsiteX70" fmla="*/ 264404 w 1903204"/>
              <a:gd name="connsiteY70" fmla="*/ 1588330 h 1881015"/>
              <a:gd name="connsiteX71" fmla="*/ 230832 w 1903204"/>
              <a:gd name="connsiteY71" fmla="*/ 1549457 h 1881015"/>
              <a:gd name="connsiteX72" fmla="*/ 232052 w 1903204"/>
              <a:gd name="connsiteY72" fmla="*/ 1548092 h 1881015"/>
              <a:gd name="connsiteX73" fmla="*/ 405940 w 1903204"/>
              <a:gd name="connsiteY73" fmla="*/ 1022202 h 1881015"/>
              <a:gd name="connsiteX74" fmla="*/ 232052 w 1903204"/>
              <a:gd name="connsiteY74" fmla="*/ 496311 h 1881015"/>
              <a:gd name="connsiteX75" fmla="*/ 163464 w 1903204"/>
              <a:gd name="connsiteY75" fmla="*/ 419517 h 1881015"/>
              <a:gd name="connsiteX76" fmla="*/ 267822 w 1903204"/>
              <a:gd name="connsiteY76" fmla="*/ 288012 h 1881015"/>
              <a:gd name="connsiteX77" fmla="*/ 288824 w 1903204"/>
              <a:gd name="connsiteY77" fmla="*/ 309282 h 1881015"/>
              <a:gd name="connsiteX78" fmla="*/ 572400 w 1903204"/>
              <a:gd name="connsiteY78" fmla="*/ 1036383 h 1881015"/>
              <a:gd name="connsiteX79" fmla="*/ 360314 w 1903204"/>
              <a:gd name="connsiteY79" fmla="*/ 1675486 h 1881015"/>
              <a:gd name="connsiteX80" fmla="*/ 358908 w 1903204"/>
              <a:gd name="connsiteY80" fmla="*/ 1677216 h 1881015"/>
              <a:gd name="connsiteX81" fmla="*/ 295738 w 1903204"/>
              <a:gd name="connsiteY81" fmla="*/ 1623520 h 1881015"/>
              <a:gd name="connsiteX82" fmla="*/ 306098 w 1903204"/>
              <a:gd name="connsiteY82" fmla="*/ 1611921 h 1881015"/>
              <a:gd name="connsiteX83" fmla="*/ 498866 w 1903204"/>
              <a:gd name="connsiteY83" fmla="*/ 1028934 h 1881015"/>
              <a:gd name="connsiteX84" fmla="*/ 306098 w 1903204"/>
              <a:gd name="connsiteY84" fmla="*/ 445947 h 1881015"/>
              <a:gd name="connsiteX85" fmla="*/ 215886 w 1903204"/>
              <a:gd name="connsiteY85" fmla="*/ 344940 h 1881015"/>
              <a:gd name="connsiteX86" fmla="*/ 360864 w 1903204"/>
              <a:gd name="connsiteY86" fmla="*/ 203475 h 1881015"/>
              <a:gd name="connsiteX87" fmla="*/ 377518 w 1903204"/>
              <a:gd name="connsiteY87" fmla="*/ 220341 h 1881015"/>
              <a:gd name="connsiteX88" fmla="*/ 693184 w 1903204"/>
              <a:gd name="connsiteY88" fmla="*/ 1029721 h 1881015"/>
              <a:gd name="connsiteX89" fmla="*/ 457098 w 1903204"/>
              <a:gd name="connsiteY89" fmla="*/ 1741145 h 1881015"/>
              <a:gd name="connsiteX90" fmla="*/ 455106 w 1903204"/>
              <a:gd name="connsiteY90" fmla="*/ 1743595 h 1881015"/>
              <a:gd name="connsiteX91" fmla="*/ 402746 w 1903204"/>
              <a:gd name="connsiteY91" fmla="*/ 1708953 h 1881015"/>
              <a:gd name="connsiteX92" fmla="*/ 405288 w 1903204"/>
              <a:gd name="connsiteY92" fmla="*/ 1705812 h 1881015"/>
              <a:gd name="connsiteX93" fmla="*/ 626638 w 1903204"/>
              <a:gd name="connsiteY93" fmla="*/ 1036383 h 1881015"/>
              <a:gd name="connsiteX94" fmla="*/ 330676 w 1903204"/>
              <a:gd name="connsiteY94" fmla="*/ 274780 h 1881015"/>
              <a:gd name="connsiteX95" fmla="*/ 306958 w 1903204"/>
              <a:gd name="connsiteY95" fmla="*/ 250673 h 1881015"/>
              <a:gd name="connsiteX96" fmla="*/ 359612 w 1903204"/>
              <a:gd name="connsiteY96" fmla="*/ 204340 h 1881015"/>
              <a:gd name="connsiteX97" fmla="*/ 475248 w 1903204"/>
              <a:gd name="connsiteY97" fmla="*/ 127665 h 1881015"/>
              <a:gd name="connsiteX98" fmla="*/ 559810 w 1903204"/>
              <a:gd name="connsiteY98" fmla="*/ 231756 h 1881015"/>
              <a:gd name="connsiteX99" fmla="*/ 823294 w 1903204"/>
              <a:gd name="connsiteY99" fmla="*/ 1025737 h 1881015"/>
              <a:gd name="connsiteX100" fmla="*/ 637088 w 1903204"/>
              <a:gd name="connsiteY100" fmla="*/ 1702631 h 1881015"/>
              <a:gd name="connsiteX101" fmla="*/ 571002 w 1903204"/>
              <a:gd name="connsiteY101" fmla="*/ 1802762 h 1881015"/>
              <a:gd name="connsiteX102" fmla="*/ 508502 w 1903204"/>
              <a:gd name="connsiteY102" fmla="*/ 1772864 h 1881015"/>
              <a:gd name="connsiteX103" fmla="*/ 579428 w 1903204"/>
              <a:gd name="connsiteY103" fmla="*/ 1665013 h 1881015"/>
              <a:gd name="connsiteX104" fmla="*/ 753560 w 1903204"/>
              <a:gd name="connsiteY104" fmla="*/ 1029721 h 1881015"/>
              <a:gd name="connsiteX105" fmla="*/ 424108 w 1903204"/>
              <a:gd name="connsiteY105" fmla="*/ 181937 h 1881015"/>
              <a:gd name="connsiteX106" fmla="*/ 411152 w 1903204"/>
              <a:gd name="connsiteY106" fmla="*/ 168767 h 1881015"/>
              <a:gd name="connsiteX107" fmla="*/ 458162 w 1903204"/>
              <a:gd name="connsiteY107" fmla="*/ 136320 h 1881015"/>
              <a:gd name="connsiteX108" fmla="*/ 1389586 w 1903204"/>
              <a:gd name="connsiteY108" fmla="*/ 110291 h 1881015"/>
              <a:gd name="connsiteX109" fmla="*/ 1483652 w 1903204"/>
              <a:gd name="connsiteY109" fmla="*/ 160812 h 1881015"/>
              <a:gd name="connsiteX110" fmla="*/ 1544786 w 1903204"/>
              <a:gd name="connsiteY110" fmla="*/ 207185 h 1881015"/>
              <a:gd name="connsiteX111" fmla="*/ 1591546 w 1903204"/>
              <a:gd name="connsiteY111" fmla="*/ 324782 h 1881015"/>
              <a:gd name="connsiteX112" fmla="*/ 1709880 w 1903204"/>
              <a:gd name="connsiteY112" fmla="*/ 1045238 h 1881015"/>
              <a:gd name="connsiteX113" fmla="*/ 1656406 w 1903204"/>
              <a:gd name="connsiteY113" fmla="*/ 1533509 h 1881015"/>
              <a:gd name="connsiteX114" fmla="*/ 1640784 w 1903204"/>
              <a:gd name="connsiteY114" fmla="*/ 1589428 h 1881015"/>
              <a:gd name="connsiteX115" fmla="*/ 1574356 w 1903204"/>
              <a:gd name="connsiteY115" fmla="*/ 1653611 h 1881015"/>
              <a:gd name="connsiteX116" fmla="*/ 1483652 w 1903204"/>
              <a:gd name="connsiteY116" fmla="*/ 1722413 h 1881015"/>
              <a:gd name="connsiteX117" fmla="*/ 1481784 w 1903204"/>
              <a:gd name="connsiteY117" fmla="*/ 1723416 h 1881015"/>
              <a:gd name="connsiteX118" fmla="*/ 1487262 w 1903204"/>
              <a:gd name="connsiteY118" fmla="*/ 1709592 h 1881015"/>
              <a:gd name="connsiteX119" fmla="*/ 1598668 w 1903204"/>
              <a:gd name="connsiteY119" fmla="*/ 1028858 h 1881015"/>
              <a:gd name="connsiteX120" fmla="*/ 1403932 w 1903204"/>
              <a:gd name="connsiteY120" fmla="*/ 137804 h 1881015"/>
              <a:gd name="connsiteX121" fmla="*/ 599502 w 1903204"/>
              <a:gd name="connsiteY121" fmla="*/ 68373 h 1881015"/>
              <a:gd name="connsiteX122" fmla="*/ 670850 w 1903204"/>
              <a:gd name="connsiteY122" fmla="*/ 156197 h 1881015"/>
              <a:gd name="connsiteX123" fmla="*/ 962940 w 1903204"/>
              <a:gd name="connsiteY123" fmla="*/ 1036380 h 1881015"/>
              <a:gd name="connsiteX124" fmla="*/ 756518 w 1903204"/>
              <a:gd name="connsiteY124" fmla="*/ 1786765 h 1881015"/>
              <a:gd name="connsiteX125" fmla="*/ 714308 w 1903204"/>
              <a:gd name="connsiteY125" fmla="*/ 1850719 h 1881015"/>
              <a:gd name="connsiteX126" fmla="*/ 635336 w 1903204"/>
              <a:gd name="connsiteY126" fmla="*/ 1827511 h 1881015"/>
              <a:gd name="connsiteX127" fmla="*/ 696338 w 1903204"/>
              <a:gd name="connsiteY127" fmla="*/ 1734750 h 1881015"/>
              <a:gd name="connsiteX128" fmla="*/ 890676 w 1903204"/>
              <a:gd name="connsiteY128" fmla="*/ 1025737 h 1881015"/>
              <a:gd name="connsiteX129" fmla="*/ 615686 w 1903204"/>
              <a:gd name="connsiteY129" fmla="*/ 194082 h 1881015"/>
              <a:gd name="connsiteX130" fmla="*/ 536718 w 1903204"/>
              <a:gd name="connsiteY130" fmla="*/ 96527 h 1881015"/>
              <a:gd name="connsiteX131" fmla="*/ 581196 w 1903204"/>
              <a:gd name="connsiteY131" fmla="*/ 73996 h 1881015"/>
              <a:gd name="connsiteX132" fmla="*/ 750278 w 1903204"/>
              <a:gd name="connsiteY132" fmla="*/ 22061 h 1881015"/>
              <a:gd name="connsiteX133" fmla="*/ 782450 w 1903204"/>
              <a:gd name="connsiteY133" fmla="*/ 61664 h 1881015"/>
              <a:gd name="connsiteX134" fmla="*/ 1108850 w 1903204"/>
              <a:gd name="connsiteY134" fmla="*/ 1045237 h 1881015"/>
              <a:gd name="connsiteX135" fmla="*/ 958660 w 1903204"/>
              <a:gd name="connsiteY135" fmla="*/ 1729988 h 1881015"/>
              <a:gd name="connsiteX136" fmla="*/ 882092 w 1903204"/>
              <a:gd name="connsiteY136" fmla="*/ 1876292 h 1881015"/>
              <a:gd name="connsiteX137" fmla="*/ 792608 w 1903204"/>
              <a:gd name="connsiteY137" fmla="*/ 1867366 h 1881015"/>
              <a:gd name="connsiteX138" fmla="*/ 822198 w 1903204"/>
              <a:gd name="connsiteY138" fmla="*/ 1822370 h 1881015"/>
              <a:gd name="connsiteX139" fmla="*/ 1037636 w 1903204"/>
              <a:gd name="connsiteY139" fmla="*/ 1036380 h 1881015"/>
              <a:gd name="connsiteX140" fmla="*/ 732790 w 1903204"/>
              <a:gd name="connsiteY140" fmla="*/ 114433 h 1881015"/>
              <a:gd name="connsiteX141" fmla="*/ 676388 w 1903204"/>
              <a:gd name="connsiteY141" fmla="*/ 44757 h 1881015"/>
              <a:gd name="connsiteX142" fmla="*/ 1091142 w 1903204"/>
              <a:gd name="connsiteY142" fmla="*/ 13919 h 1881015"/>
              <a:gd name="connsiteX143" fmla="*/ 1143384 w 1903204"/>
              <a:gd name="connsiteY143" fmla="*/ 19129 h 1881015"/>
              <a:gd name="connsiteX144" fmla="*/ 1240810 w 1903204"/>
              <a:gd name="connsiteY144" fmla="*/ 49055 h 1881015"/>
              <a:gd name="connsiteX145" fmla="*/ 1308382 w 1903204"/>
              <a:gd name="connsiteY145" fmla="*/ 178169 h 1881015"/>
              <a:gd name="connsiteX146" fmla="*/ 1494968 w 1903204"/>
              <a:gd name="connsiteY146" fmla="*/ 1028858 h 1881015"/>
              <a:gd name="connsiteX147" fmla="*/ 1388224 w 1903204"/>
              <a:gd name="connsiteY147" fmla="*/ 1678754 h 1881015"/>
              <a:gd name="connsiteX148" fmla="*/ 1340236 w 1903204"/>
              <a:gd name="connsiteY148" fmla="*/ 1799439 h 1881015"/>
              <a:gd name="connsiteX149" fmla="*/ 1322008 w 1903204"/>
              <a:gd name="connsiteY149" fmla="*/ 1809229 h 1881015"/>
              <a:gd name="connsiteX150" fmla="*/ 1207408 w 1903204"/>
              <a:gd name="connsiteY150" fmla="*/ 1844429 h 1881015"/>
              <a:gd name="connsiteX151" fmla="*/ 1213160 w 1903204"/>
              <a:gd name="connsiteY151" fmla="*/ 1833397 h 1881015"/>
              <a:gd name="connsiteX152" fmla="*/ 1387648 w 1903204"/>
              <a:gd name="connsiteY152" fmla="*/ 1034992 h 1881015"/>
              <a:gd name="connsiteX153" fmla="*/ 1119662 w 1903204"/>
              <a:gd name="connsiteY153" fmla="*/ 57286 h 1881015"/>
              <a:gd name="connsiteX154" fmla="*/ 951602 w 1903204"/>
              <a:gd name="connsiteY154" fmla="*/ 0 h 1881015"/>
              <a:gd name="connsiteX155" fmla="*/ 972280 w 1903204"/>
              <a:gd name="connsiteY155" fmla="*/ 2062 h 1881015"/>
              <a:gd name="connsiteX156" fmla="*/ 1037960 w 1903204"/>
              <a:gd name="connsiteY156" fmla="*/ 101575 h 1881015"/>
              <a:gd name="connsiteX157" fmla="*/ 1294732 w 1903204"/>
              <a:gd name="connsiteY157" fmla="*/ 1034991 h 1881015"/>
              <a:gd name="connsiteX158" fmla="*/ 1127546 w 1903204"/>
              <a:gd name="connsiteY158" fmla="*/ 1797229 h 1881015"/>
              <a:gd name="connsiteX159" fmla="*/ 1089752 w 1903204"/>
              <a:gd name="connsiteY159" fmla="*/ 1869445 h 1881015"/>
              <a:gd name="connsiteX160" fmla="*/ 973760 w 1903204"/>
              <a:gd name="connsiteY160" fmla="*/ 1881015 h 1881015"/>
              <a:gd name="connsiteX161" fmla="*/ 1035572 w 1903204"/>
              <a:gd name="connsiteY161" fmla="*/ 1762479 h 1881015"/>
              <a:gd name="connsiteX162" fmla="*/ 1192322 w 1903204"/>
              <a:gd name="connsiteY162" fmla="*/ 1045237 h 1881015"/>
              <a:gd name="connsiteX163" fmla="*/ 851666 w 1903204"/>
              <a:gd name="connsiteY163" fmla="*/ 14994 h 1881015"/>
              <a:gd name="connsiteX164" fmla="*/ 847902 w 1903204"/>
              <a:gd name="connsiteY164" fmla="*/ 10344 h 188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1903204" h="1881015">
                <a:moveTo>
                  <a:pt x="4686" y="894139"/>
                </a:moveTo>
                <a:lnTo>
                  <a:pt x="17866" y="933836"/>
                </a:lnTo>
                <a:cubicBezTo>
                  <a:pt x="25468" y="968567"/>
                  <a:pt x="29460" y="1004527"/>
                  <a:pt x="29460" y="1041358"/>
                </a:cubicBezTo>
                <a:lnTo>
                  <a:pt x="20070" y="1128440"/>
                </a:lnTo>
                <a:lnTo>
                  <a:pt x="6528" y="1052482"/>
                </a:lnTo>
                <a:cubicBezTo>
                  <a:pt x="2216" y="1016118"/>
                  <a:pt x="0" y="979121"/>
                  <a:pt x="0" y="941612"/>
                </a:cubicBezTo>
                <a:close/>
                <a:moveTo>
                  <a:pt x="16094" y="778595"/>
                </a:moveTo>
                <a:lnTo>
                  <a:pt x="33118" y="807918"/>
                </a:lnTo>
                <a:cubicBezTo>
                  <a:pt x="65344" y="879154"/>
                  <a:pt x="83164" y="957474"/>
                  <a:pt x="83164" y="1039686"/>
                </a:cubicBezTo>
                <a:cubicBezTo>
                  <a:pt x="83164" y="1080791"/>
                  <a:pt x="78708" y="1120924"/>
                  <a:pt x="70226" y="1159685"/>
                </a:cubicBezTo>
                <a:lnTo>
                  <a:pt x="46870" y="1230032"/>
                </a:lnTo>
                <a:lnTo>
                  <a:pt x="32866" y="1183592"/>
                </a:lnTo>
                <a:lnTo>
                  <a:pt x="42668" y="1153982"/>
                </a:lnTo>
                <a:cubicBezTo>
                  <a:pt x="50608" y="1117604"/>
                  <a:pt x="54776" y="1079938"/>
                  <a:pt x="54776" y="1041358"/>
                </a:cubicBezTo>
                <a:cubicBezTo>
                  <a:pt x="54776" y="1002779"/>
                  <a:pt x="50608" y="965112"/>
                  <a:pt x="42668" y="928734"/>
                </a:cubicBezTo>
                <a:lnTo>
                  <a:pt x="10782" y="832407"/>
                </a:lnTo>
                <a:close/>
                <a:moveTo>
                  <a:pt x="35314" y="701080"/>
                </a:moveTo>
                <a:lnTo>
                  <a:pt x="85320" y="787218"/>
                </a:lnTo>
                <a:cubicBezTo>
                  <a:pt x="121044" y="866189"/>
                  <a:pt x="140800" y="953012"/>
                  <a:pt x="140800" y="1044149"/>
                </a:cubicBezTo>
                <a:cubicBezTo>
                  <a:pt x="140800" y="1135286"/>
                  <a:pt x="121044" y="1222110"/>
                  <a:pt x="85320" y="1301080"/>
                </a:cubicBezTo>
                <a:lnTo>
                  <a:pt x="78470" y="1312880"/>
                </a:lnTo>
                <a:lnTo>
                  <a:pt x="61832" y="1274353"/>
                </a:lnTo>
                <a:lnTo>
                  <a:pt x="97906" y="1165379"/>
                </a:lnTo>
                <a:cubicBezTo>
                  <a:pt x="106766" y="1124779"/>
                  <a:pt x="111418" y="1082742"/>
                  <a:pt x="111418" y="1039686"/>
                </a:cubicBezTo>
                <a:cubicBezTo>
                  <a:pt x="111418" y="953573"/>
                  <a:pt x="92808" y="871537"/>
                  <a:pt x="59152" y="796921"/>
                </a:cubicBezTo>
                <a:lnTo>
                  <a:pt x="24430" y="736935"/>
                </a:lnTo>
                <a:close/>
                <a:moveTo>
                  <a:pt x="61528" y="614713"/>
                </a:moveTo>
                <a:lnTo>
                  <a:pt x="70568" y="624799"/>
                </a:lnTo>
                <a:cubicBezTo>
                  <a:pt x="155240" y="740161"/>
                  <a:pt x="204680" y="879232"/>
                  <a:pt x="204680" y="1028932"/>
                </a:cubicBezTo>
                <a:cubicBezTo>
                  <a:pt x="204680" y="1128732"/>
                  <a:pt x="182706" y="1223808"/>
                  <a:pt x="142970" y="1310284"/>
                </a:cubicBezTo>
                <a:lnTo>
                  <a:pt x="106344" y="1372397"/>
                </a:lnTo>
                <a:lnTo>
                  <a:pt x="98548" y="1359375"/>
                </a:lnTo>
                <a:lnTo>
                  <a:pt x="93824" y="1348436"/>
                </a:lnTo>
                <a:lnTo>
                  <a:pt x="114178" y="1313271"/>
                </a:lnTo>
                <a:cubicBezTo>
                  <a:pt x="151488" y="1230554"/>
                  <a:pt x="172120" y="1139611"/>
                  <a:pt x="172120" y="1044149"/>
                </a:cubicBezTo>
                <a:cubicBezTo>
                  <a:pt x="172120" y="948688"/>
                  <a:pt x="151488" y="857745"/>
                  <a:pt x="114178" y="775027"/>
                </a:cubicBezTo>
                <a:lnTo>
                  <a:pt x="47718" y="660209"/>
                </a:lnTo>
                <a:close/>
                <a:moveTo>
                  <a:pt x="95452" y="534346"/>
                </a:moveTo>
                <a:lnTo>
                  <a:pt x="131766" y="574858"/>
                </a:lnTo>
                <a:cubicBezTo>
                  <a:pt x="226018" y="703275"/>
                  <a:pt x="281054" y="858083"/>
                  <a:pt x="281054" y="1024723"/>
                </a:cubicBezTo>
                <a:cubicBezTo>
                  <a:pt x="281054" y="1135816"/>
                  <a:pt x="256594" y="1241651"/>
                  <a:pt x="212360" y="1337912"/>
                </a:cubicBezTo>
                <a:lnTo>
                  <a:pt x="149506" y="1444502"/>
                </a:lnTo>
                <a:lnTo>
                  <a:pt x="126316" y="1405763"/>
                </a:lnTo>
                <a:lnTo>
                  <a:pt x="174572" y="1323634"/>
                </a:lnTo>
                <a:cubicBezTo>
                  <a:pt x="216044" y="1233054"/>
                  <a:pt x="238978" y="1133467"/>
                  <a:pt x="238978" y="1028932"/>
                </a:cubicBezTo>
                <a:cubicBezTo>
                  <a:pt x="238978" y="872129"/>
                  <a:pt x="187378" y="726459"/>
                  <a:pt x="99010" y="605623"/>
                </a:cubicBezTo>
                <a:lnTo>
                  <a:pt x="74176" y="577818"/>
                </a:lnTo>
                <a:close/>
                <a:moveTo>
                  <a:pt x="138768" y="455483"/>
                </a:moveTo>
                <a:lnTo>
                  <a:pt x="196718" y="520134"/>
                </a:lnTo>
                <a:cubicBezTo>
                  <a:pt x="301908" y="663452"/>
                  <a:pt x="363330" y="836224"/>
                  <a:pt x="363330" y="1022202"/>
                </a:cubicBezTo>
                <a:cubicBezTo>
                  <a:pt x="363330" y="1146186"/>
                  <a:pt x="336032" y="1264302"/>
                  <a:pt x="286666" y="1371735"/>
                </a:cubicBezTo>
                <a:lnTo>
                  <a:pt x="201734" y="1515764"/>
                </a:lnTo>
                <a:lnTo>
                  <a:pt x="172002" y="1481335"/>
                </a:lnTo>
                <a:lnTo>
                  <a:pt x="247538" y="1352773"/>
                </a:lnTo>
                <a:cubicBezTo>
                  <a:pt x="293704" y="1251944"/>
                  <a:pt x="319232" y="1141087"/>
                  <a:pt x="319232" y="1024723"/>
                </a:cubicBezTo>
                <a:cubicBezTo>
                  <a:pt x="319232" y="850176"/>
                  <a:pt x="261794" y="688022"/>
                  <a:pt x="163424" y="553513"/>
                </a:cubicBezTo>
                <a:lnTo>
                  <a:pt x="113454" y="497564"/>
                </a:lnTo>
                <a:lnTo>
                  <a:pt x="122342" y="479404"/>
                </a:lnTo>
                <a:close/>
                <a:moveTo>
                  <a:pt x="1733334" y="405555"/>
                </a:moveTo>
                <a:lnTo>
                  <a:pt x="1788350" y="492783"/>
                </a:lnTo>
                <a:cubicBezTo>
                  <a:pt x="1861598" y="626204"/>
                  <a:pt x="1903204" y="779100"/>
                  <a:pt x="1903204" y="941612"/>
                </a:cubicBezTo>
                <a:cubicBezTo>
                  <a:pt x="1903204" y="1063496"/>
                  <a:pt x="1879800" y="1179972"/>
                  <a:pt x="1837198" y="1286878"/>
                </a:cubicBezTo>
                <a:lnTo>
                  <a:pt x="1800882" y="1363872"/>
                </a:lnTo>
                <a:lnTo>
                  <a:pt x="1810658" y="1304706"/>
                </a:lnTo>
                <a:cubicBezTo>
                  <a:pt x="1820036" y="1219395"/>
                  <a:pt x="1824840" y="1132835"/>
                  <a:pt x="1824840" y="1045239"/>
                </a:cubicBezTo>
                <a:cubicBezTo>
                  <a:pt x="1824840" y="870045"/>
                  <a:pt x="1805622" y="698999"/>
                  <a:pt x="1769030" y="533799"/>
                </a:cubicBezTo>
                <a:close/>
                <a:moveTo>
                  <a:pt x="187800" y="384075"/>
                </a:moveTo>
                <a:lnTo>
                  <a:pt x="266932" y="472355"/>
                </a:lnTo>
                <a:cubicBezTo>
                  <a:pt x="383542" y="631234"/>
                  <a:pt x="451632" y="822764"/>
                  <a:pt x="451632" y="1028933"/>
                </a:cubicBezTo>
                <a:cubicBezTo>
                  <a:pt x="451632" y="1235101"/>
                  <a:pt x="383542" y="1426632"/>
                  <a:pt x="266932" y="1585510"/>
                </a:cubicBezTo>
                <a:lnTo>
                  <a:pt x="264404" y="1588330"/>
                </a:lnTo>
                <a:lnTo>
                  <a:pt x="230832" y="1549457"/>
                </a:lnTo>
                <a:lnTo>
                  <a:pt x="232052" y="1548092"/>
                </a:lnTo>
                <a:cubicBezTo>
                  <a:pt x="341836" y="1397974"/>
                  <a:pt x="405940" y="1217003"/>
                  <a:pt x="405940" y="1022202"/>
                </a:cubicBezTo>
                <a:cubicBezTo>
                  <a:pt x="405940" y="827400"/>
                  <a:pt x="341836" y="646430"/>
                  <a:pt x="232052" y="496311"/>
                </a:cubicBezTo>
                <a:lnTo>
                  <a:pt x="163464" y="419517"/>
                </a:lnTo>
                <a:close/>
                <a:moveTo>
                  <a:pt x="267822" y="288012"/>
                </a:moveTo>
                <a:lnTo>
                  <a:pt x="288824" y="309282"/>
                </a:lnTo>
                <a:cubicBezTo>
                  <a:pt x="465980" y="506872"/>
                  <a:pt x="572400" y="760188"/>
                  <a:pt x="572400" y="1036383"/>
                </a:cubicBezTo>
                <a:cubicBezTo>
                  <a:pt x="572400" y="1273121"/>
                  <a:pt x="494214" y="1493050"/>
                  <a:pt x="360314" y="1675486"/>
                </a:cubicBezTo>
                <a:lnTo>
                  <a:pt x="358908" y="1677216"/>
                </a:lnTo>
                <a:lnTo>
                  <a:pt x="295738" y="1623520"/>
                </a:lnTo>
                <a:lnTo>
                  <a:pt x="306098" y="1611921"/>
                </a:lnTo>
                <a:cubicBezTo>
                  <a:pt x="427802" y="1445504"/>
                  <a:pt x="498866" y="1244885"/>
                  <a:pt x="498866" y="1028934"/>
                </a:cubicBezTo>
                <a:cubicBezTo>
                  <a:pt x="498866" y="812982"/>
                  <a:pt x="427802" y="612364"/>
                  <a:pt x="306098" y="445947"/>
                </a:cubicBezTo>
                <a:lnTo>
                  <a:pt x="215886" y="344940"/>
                </a:lnTo>
                <a:close/>
                <a:moveTo>
                  <a:pt x="360864" y="203475"/>
                </a:moveTo>
                <a:lnTo>
                  <a:pt x="377518" y="220341"/>
                </a:lnTo>
                <a:cubicBezTo>
                  <a:pt x="574722" y="440291"/>
                  <a:pt x="693184" y="722272"/>
                  <a:pt x="693184" y="1029721"/>
                </a:cubicBezTo>
                <a:cubicBezTo>
                  <a:pt x="693184" y="1293249"/>
                  <a:pt x="606150" y="1538065"/>
                  <a:pt x="457098" y="1741145"/>
                </a:cubicBezTo>
                <a:lnTo>
                  <a:pt x="455106" y="1743595"/>
                </a:lnTo>
                <a:lnTo>
                  <a:pt x="402746" y="1708953"/>
                </a:lnTo>
                <a:lnTo>
                  <a:pt x="405288" y="1705812"/>
                </a:lnTo>
                <a:cubicBezTo>
                  <a:pt x="545036" y="1514719"/>
                  <a:pt x="626638" y="1284354"/>
                  <a:pt x="626638" y="1036383"/>
                </a:cubicBezTo>
                <a:cubicBezTo>
                  <a:pt x="626638" y="747082"/>
                  <a:pt x="515570" y="481746"/>
                  <a:pt x="330676" y="274780"/>
                </a:cubicBezTo>
                <a:lnTo>
                  <a:pt x="306958" y="250673"/>
                </a:lnTo>
                <a:lnTo>
                  <a:pt x="359612" y="204340"/>
                </a:lnTo>
                <a:close/>
                <a:moveTo>
                  <a:pt x="475248" y="127665"/>
                </a:moveTo>
                <a:lnTo>
                  <a:pt x="559810" y="231756"/>
                </a:lnTo>
                <a:cubicBezTo>
                  <a:pt x="726160" y="458402"/>
                  <a:pt x="823294" y="731628"/>
                  <a:pt x="823294" y="1025737"/>
                </a:cubicBezTo>
                <a:cubicBezTo>
                  <a:pt x="823294" y="1270827"/>
                  <a:pt x="755840" y="1501415"/>
                  <a:pt x="637088" y="1702631"/>
                </a:cubicBezTo>
                <a:lnTo>
                  <a:pt x="571002" y="1802762"/>
                </a:lnTo>
                <a:lnTo>
                  <a:pt x="508502" y="1772864"/>
                </a:lnTo>
                <a:lnTo>
                  <a:pt x="579428" y="1665013"/>
                </a:lnTo>
                <a:cubicBezTo>
                  <a:pt x="690480" y="1476164"/>
                  <a:pt x="753560" y="1259748"/>
                  <a:pt x="753560" y="1029721"/>
                </a:cubicBezTo>
                <a:cubicBezTo>
                  <a:pt x="753560" y="707684"/>
                  <a:pt x="629924" y="412323"/>
                  <a:pt x="424108" y="181937"/>
                </a:cubicBezTo>
                <a:lnTo>
                  <a:pt x="411152" y="168767"/>
                </a:lnTo>
                <a:lnTo>
                  <a:pt x="458162" y="136320"/>
                </a:lnTo>
                <a:close/>
                <a:moveTo>
                  <a:pt x="1389586" y="110291"/>
                </a:moveTo>
                <a:lnTo>
                  <a:pt x="1483652" y="160812"/>
                </a:lnTo>
                <a:lnTo>
                  <a:pt x="1544786" y="207185"/>
                </a:lnTo>
                <a:lnTo>
                  <a:pt x="1591546" y="324782"/>
                </a:lnTo>
                <a:cubicBezTo>
                  <a:pt x="1668450" y="552374"/>
                  <a:pt x="1709880" y="794352"/>
                  <a:pt x="1709880" y="1045238"/>
                </a:cubicBezTo>
                <a:cubicBezTo>
                  <a:pt x="1709880" y="1212495"/>
                  <a:pt x="1691466" y="1375793"/>
                  <a:pt x="1656406" y="1533509"/>
                </a:cubicBezTo>
                <a:lnTo>
                  <a:pt x="1640784" y="1589428"/>
                </a:lnTo>
                <a:lnTo>
                  <a:pt x="1574356" y="1653611"/>
                </a:lnTo>
                <a:cubicBezTo>
                  <a:pt x="1545580" y="1678275"/>
                  <a:pt x="1515292" y="1701261"/>
                  <a:pt x="1483652" y="1722413"/>
                </a:cubicBezTo>
                <a:lnTo>
                  <a:pt x="1481784" y="1723416"/>
                </a:lnTo>
                <a:lnTo>
                  <a:pt x="1487262" y="1709592"/>
                </a:lnTo>
                <a:cubicBezTo>
                  <a:pt x="1559664" y="1494549"/>
                  <a:pt x="1598668" y="1265911"/>
                  <a:pt x="1598668" y="1028858"/>
                </a:cubicBezTo>
                <a:cubicBezTo>
                  <a:pt x="1598668" y="712788"/>
                  <a:pt x="1529328" y="411678"/>
                  <a:pt x="1403932" y="137804"/>
                </a:cubicBezTo>
                <a:close/>
                <a:moveTo>
                  <a:pt x="599502" y="68373"/>
                </a:moveTo>
                <a:lnTo>
                  <a:pt x="670850" y="156197"/>
                </a:lnTo>
                <a:cubicBezTo>
                  <a:pt x="855260" y="407451"/>
                  <a:pt x="962940" y="710340"/>
                  <a:pt x="962940" y="1036380"/>
                </a:cubicBezTo>
                <a:cubicBezTo>
                  <a:pt x="962940" y="1308080"/>
                  <a:pt x="888162" y="1563703"/>
                  <a:pt x="756518" y="1786765"/>
                </a:cubicBezTo>
                <a:lnTo>
                  <a:pt x="714308" y="1850719"/>
                </a:lnTo>
                <a:lnTo>
                  <a:pt x="635336" y="1827511"/>
                </a:lnTo>
                <a:lnTo>
                  <a:pt x="696338" y="1734750"/>
                </a:lnTo>
                <a:cubicBezTo>
                  <a:pt x="820276" y="1523986"/>
                  <a:pt x="890676" y="1282456"/>
                  <a:pt x="890676" y="1025737"/>
                </a:cubicBezTo>
                <a:cubicBezTo>
                  <a:pt x="890676" y="717673"/>
                  <a:pt x="789300" y="431483"/>
                  <a:pt x="615686" y="194082"/>
                </a:cubicBezTo>
                <a:lnTo>
                  <a:pt x="536718" y="96527"/>
                </a:lnTo>
                <a:lnTo>
                  <a:pt x="581196" y="73996"/>
                </a:lnTo>
                <a:close/>
                <a:moveTo>
                  <a:pt x="750278" y="22061"/>
                </a:moveTo>
                <a:lnTo>
                  <a:pt x="782450" y="61664"/>
                </a:lnTo>
                <a:cubicBezTo>
                  <a:pt x="988522" y="342430"/>
                  <a:pt x="1108850" y="680899"/>
                  <a:pt x="1108850" y="1045237"/>
                </a:cubicBezTo>
                <a:cubicBezTo>
                  <a:pt x="1108850" y="1288128"/>
                  <a:pt x="1055372" y="1519523"/>
                  <a:pt x="958660" y="1729988"/>
                </a:cubicBezTo>
                <a:lnTo>
                  <a:pt x="882092" y="1876292"/>
                </a:lnTo>
                <a:lnTo>
                  <a:pt x="792608" y="1867366"/>
                </a:lnTo>
                <a:lnTo>
                  <a:pt x="822198" y="1822370"/>
                </a:lnTo>
                <a:cubicBezTo>
                  <a:pt x="959592" y="1588724"/>
                  <a:pt x="1037636" y="1320972"/>
                  <a:pt x="1037636" y="1036380"/>
                </a:cubicBezTo>
                <a:cubicBezTo>
                  <a:pt x="1037636" y="694870"/>
                  <a:pt x="925254" y="377608"/>
                  <a:pt x="732790" y="114433"/>
                </a:cubicBezTo>
                <a:lnTo>
                  <a:pt x="676388" y="44757"/>
                </a:lnTo>
                <a:close/>
                <a:moveTo>
                  <a:pt x="1091142" y="13919"/>
                </a:moveTo>
                <a:lnTo>
                  <a:pt x="1143384" y="19129"/>
                </a:lnTo>
                <a:lnTo>
                  <a:pt x="1240810" y="49055"/>
                </a:lnTo>
                <a:lnTo>
                  <a:pt x="1308382" y="178169"/>
                </a:lnTo>
                <a:cubicBezTo>
                  <a:pt x="1428530" y="439637"/>
                  <a:pt x="1494968" y="727106"/>
                  <a:pt x="1494968" y="1028858"/>
                </a:cubicBezTo>
                <a:cubicBezTo>
                  <a:pt x="1494968" y="1255173"/>
                  <a:pt x="1457596" y="1473452"/>
                  <a:pt x="1388224" y="1678754"/>
                </a:cubicBezTo>
                <a:lnTo>
                  <a:pt x="1340236" y="1799439"/>
                </a:lnTo>
                <a:lnTo>
                  <a:pt x="1322008" y="1809229"/>
                </a:lnTo>
                <a:lnTo>
                  <a:pt x="1207408" y="1844429"/>
                </a:lnTo>
                <a:lnTo>
                  <a:pt x="1213160" y="1833397"/>
                </a:lnTo>
                <a:cubicBezTo>
                  <a:pt x="1325518" y="1588000"/>
                  <a:pt x="1387648" y="1318199"/>
                  <a:pt x="1387648" y="1034992"/>
                </a:cubicBezTo>
                <a:cubicBezTo>
                  <a:pt x="1387648" y="680984"/>
                  <a:pt x="1290568" y="347922"/>
                  <a:pt x="1119662" y="57286"/>
                </a:cubicBezTo>
                <a:close/>
                <a:moveTo>
                  <a:pt x="951602" y="0"/>
                </a:moveTo>
                <a:lnTo>
                  <a:pt x="972280" y="2062"/>
                </a:lnTo>
                <a:lnTo>
                  <a:pt x="1037960" y="101575"/>
                </a:lnTo>
                <a:cubicBezTo>
                  <a:pt x="1201716" y="379046"/>
                  <a:pt x="1294732" y="697020"/>
                  <a:pt x="1294732" y="1034991"/>
                </a:cubicBezTo>
                <a:cubicBezTo>
                  <a:pt x="1294732" y="1305368"/>
                  <a:pt x="1235202" y="1562947"/>
                  <a:pt x="1127546" y="1797229"/>
                </a:cubicBezTo>
                <a:lnTo>
                  <a:pt x="1089752" y="1869445"/>
                </a:lnTo>
                <a:lnTo>
                  <a:pt x="973760" y="1881015"/>
                </a:lnTo>
                <a:lnTo>
                  <a:pt x="1035572" y="1762479"/>
                </a:lnTo>
                <a:cubicBezTo>
                  <a:pt x="1136508" y="1542027"/>
                  <a:pt x="1192322" y="1299653"/>
                  <a:pt x="1192322" y="1045237"/>
                </a:cubicBezTo>
                <a:cubicBezTo>
                  <a:pt x="1192322" y="663611"/>
                  <a:pt x="1066738" y="309083"/>
                  <a:pt x="851666" y="14994"/>
                </a:cubicBezTo>
                <a:lnTo>
                  <a:pt x="847902" y="10344"/>
                </a:lnTo>
                <a:close/>
              </a:path>
            </a:pathLst>
          </a:custGeom>
          <a:solidFill>
            <a:srgbClr val="7F7F7F">
              <a:alpha val="30196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11" name="Grupo 110">
            <a:extLst>
              <a:ext uri="{FF2B5EF4-FFF2-40B4-BE49-F238E27FC236}">
                <a16:creationId xmlns:a16="http://schemas.microsoft.com/office/drawing/2014/main" id="{A62B5C1A-AA2B-4A6A-AD17-7DA294E87476}"/>
              </a:ext>
            </a:extLst>
          </p:cNvPr>
          <p:cNvGrpSpPr/>
          <p:nvPr/>
        </p:nvGrpSpPr>
        <p:grpSpPr>
          <a:xfrm flipV="1">
            <a:off x="-94789986" y="-7465757"/>
            <a:ext cx="83393631" cy="20959988"/>
            <a:chOff x="-3271306" y="1129036"/>
            <a:chExt cx="11379839" cy="5601881"/>
          </a:xfrm>
        </p:grpSpPr>
        <p:sp>
          <p:nvSpPr>
            <p:cNvPr id="112" name="Arco de bloque 111">
              <a:extLst>
                <a:ext uri="{FF2B5EF4-FFF2-40B4-BE49-F238E27FC236}">
                  <a16:creationId xmlns:a16="http://schemas.microsoft.com/office/drawing/2014/main" id="{2463604A-F52A-4A94-8342-BFE57AF067AA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>
              <a:off x="7018087" y="3720136"/>
              <a:ext cx="1789216" cy="358109"/>
            </a:xfrm>
            <a:prstGeom prst="blockArc">
              <a:avLst>
                <a:gd name="adj1" fmla="val 10560667"/>
                <a:gd name="adj2" fmla="val 156673"/>
                <a:gd name="adj3" fmla="val 22228"/>
              </a:avLst>
            </a:prstGeom>
            <a:solidFill>
              <a:srgbClr val="828282"/>
            </a:solidFill>
            <a:ln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113" name="Arco de bloque 112">
              <a:extLst>
                <a:ext uri="{FF2B5EF4-FFF2-40B4-BE49-F238E27FC236}">
                  <a16:creationId xmlns:a16="http://schemas.microsoft.com/office/drawing/2014/main" id="{79D694EB-6481-48C1-BE43-1009774A067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-115614" y="-1493230"/>
              <a:ext cx="5075445" cy="11372849"/>
            </a:xfrm>
            <a:prstGeom prst="blockArc">
              <a:avLst>
                <a:gd name="adj1" fmla="val 16546789"/>
                <a:gd name="adj2" fmla="val 0"/>
                <a:gd name="adj3" fmla="val 2265"/>
              </a:avLst>
            </a:prstGeom>
            <a:solidFill>
              <a:srgbClr val="828282"/>
            </a:solidFill>
            <a:ln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114" name="Arco de bloque 113">
              <a:extLst>
                <a:ext uri="{FF2B5EF4-FFF2-40B4-BE49-F238E27FC236}">
                  <a16:creationId xmlns:a16="http://schemas.microsoft.com/office/drawing/2014/main" id="{4648B7B4-CADC-4FC3-91C5-CCA559C324D3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-122604" y="-2019666"/>
              <a:ext cx="5075445" cy="11372849"/>
            </a:xfrm>
            <a:prstGeom prst="blockArc">
              <a:avLst>
                <a:gd name="adj1" fmla="val 16546789"/>
                <a:gd name="adj2" fmla="val 0"/>
                <a:gd name="adj3" fmla="val 2265"/>
              </a:avLst>
            </a:prstGeom>
            <a:solidFill>
              <a:srgbClr val="828282"/>
            </a:solidFill>
            <a:ln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</p:grpSp>
      <p:sp>
        <p:nvSpPr>
          <p:cNvPr id="115" name="Cerrar llave 114">
            <a:extLst>
              <a:ext uri="{FF2B5EF4-FFF2-40B4-BE49-F238E27FC236}">
                <a16:creationId xmlns:a16="http://schemas.microsoft.com/office/drawing/2014/main" id="{7A23A789-5FE8-468A-B72A-0E368A6BDFB7}"/>
              </a:ext>
            </a:extLst>
          </p:cNvPr>
          <p:cNvSpPr/>
          <p:nvPr/>
        </p:nvSpPr>
        <p:spPr>
          <a:xfrm rot="5400000" flipH="1">
            <a:off x="-30048812" y="-23688743"/>
            <a:ext cx="1940587" cy="32986885"/>
          </a:xfrm>
          <a:prstGeom prst="rightBrace">
            <a:avLst>
              <a:gd name="adj1" fmla="val 67544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16" name="Grupo 115">
            <a:extLst>
              <a:ext uri="{FF2B5EF4-FFF2-40B4-BE49-F238E27FC236}">
                <a16:creationId xmlns:a16="http://schemas.microsoft.com/office/drawing/2014/main" id="{8EA54382-53D0-4B13-8686-CE0389F0EBEF}"/>
              </a:ext>
            </a:extLst>
          </p:cNvPr>
          <p:cNvGrpSpPr/>
          <p:nvPr/>
        </p:nvGrpSpPr>
        <p:grpSpPr>
          <a:xfrm flipV="1">
            <a:off x="-99861673" y="-7257655"/>
            <a:ext cx="88819649" cy="22605093"/>
            <a:chOff x="-3271306" y="1129036"/>
            <a:chExt cx="11379839" cy="5601881"/>
          </a:xfrm>
        </p:grpSpPr>
        <p:sp>
          <p:nvSpPr>
            <p:cNvPr id="117" name="Arco de bloque 116">
              <a:extLst>
                <a:ext uri="{FF2B5EF4-FFF2-40B4-BE49-F238E27FC236}">
                  <a16:creationId xmlns:a16="http://schemas.microsoft.com/office/drawing/2014/main" id="{17A8D267-5DB4-48D5-A1D6-C30E3083E61E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>
              <a:off x="7018087" y="3720136"/>
              <a:ext cx="1789216" cy="358109"/>
            </a:xfrm>
            <a:prstGeom prst="blockArc">
              <a:avLst>
                <a:gd name="adj1" fmla="val 10560667"/>
                <a:gd name="adj2" fmla="val 156673"/>
                <a:gd name="adj3" fmla="val 22228"/>
              </a:avLst>
            </a:prstGeom>
            <a:solidFill>
              <a:srgbClr val="828282"/>
            </a:solidFill>
            <a:ln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118" name="Arco de bloque 117">
              <a:extLst>
                <a:ext uri="{FF2B5EF4-FFF2-40B4-BE49-F238E27FC236}">
                  <a16:creationId xmlns:a16="http://schemas.microsoft.com/office/drawing/2014/main" id="{E512D798-7FC9-420D-B868-18331995C60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-115614" y="-1493230"/>
              <a:ext cx="5075445" cy="11372849"/>
            </a:xfrm>
            <a:prstGeom prst="blockArc">
              <a:avLst>
                <a:gd name="adj1" fmla="val 16546789"/>
                <a:gd name="adj2" fmla="val 0"/>
                <a:gd name="adj3" fmla="val 2265"/>
              </a:avLst>
            </a:prstGeom>
            <a:solidFill>
              <a:srgbClr val="828282"/>
            </a:solidFill>
            <a:ln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119" name="Arco de bloque 118">
              <a:extLst>
                <a:ext uri="{FF2B5EF4-FFF2-40B4-BE49-F238E27FC236}">
                  <a16:creationId xmlns:a16="http://schemas.microsoft.com/office/drawing/2014/main" id="{F87ABAF8-66AC-469A-82B5-B85D57AD21D2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-122604" y="-2019666"/>
              <a:ext cx="5075445" cy="11372849"/>
            </a:xfrm>
            <a:prstGeom prst="blockArc">
              <a:avLst>
                <a:gd name="adj1" fmla="val 16546789"/>
                <a:gd name="adj2" fmla="val 0"/>
                <a:gd name="adj3" fmla="val 2265"/>
              </a:avLst>
            </a:prstGeom>
            <a:solidFill>
              <a:srgbClr val="828282"/>
            </a:solidFill>
            <a:ln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</p:grpSp>
      <p:sp>
        <p:nvSpPr>
          <p:cNvPr id="120" name="Arco de bloque 119">
            <a:extLst>
              <a:ext uri="{FF2B5EF4-FFF2-40B4-BE49-F238E27FC236}">
                <a16:creationId xmlns:a16="http://schemas.microsoft.com/office/drawing/2014/main" id="{34913386-8912-46C3-9C9D-579BB2163836}"/>
              </a:ext>
            </a:extLst>
          </p:cNvPr>
          <p:cNvSpPr>
            <a:spLocks noChangeAspect="1"/>
          </p:cNvSpPr>
          <p:nvPr/>
        </p:nvSpPr>
        <p:spPr>
          <a:xfrm rot="5400000" flipH="1">
            <a:off x="-56943977" y="-33743539"/>
            <a:ext cx="19248135" cy="72631965"/>
          </a:xfrm>
          <a:prstGeom prst="blockArc">
            <a:avLst>
              <a:gd name="adj1" fmla="val 16546789"/>
              <a:gd name="adj2" fmla="val 0"/>
              <a:gd name="adj3" fmla="val 2265"/>
            </a:avLst>
          </a:prstGeom>
          <a:solidFill>
            <a:srgbClr val="828282"/>
          </a:solidFill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21" name="Arco de bloque 120">
            <a:extLst>
              <a:ext uri="{FF2B5EF4-FFF2-40B4-BE49-F238E27FC236}">
                <a16:creationId xmlns:a16="http://schemas.microsoft.com/office/drawing/2014/main" id="{F743CC58-0504-461B-9D23-1A6D24BE50C0}"/>
              </a:ext>
            </a:extLst>
          </p:cNvPr>
          <p:cNvSpPr>
            <a:spLocks noChangeAspect="1"/>
          </p:cNvSpPr>
          <p:nvPr/>
        </p:nvSpPr>
        <p:spPr>
          <a:xfrm rot="5400000" flipH="1">
            <a:off x="-56905877" y="-33283408"/>
            <a:ext cx="19248135" cy="72631965"/>
          </a:xfrm>
          <a:prstGeom prst="blockArc">
            <a:avLst>
              <a:gd name="adj1" fmla="val 16546789"/>
              <a:gd name="adj2" fmla="val 0"/>
              <a:gd name="adj3" fmla="val 2265"/>
            </a:avLst>
          </a:prstGeom>
          <a:solidFill>
            <a:srgbClr val="828282"/>
          </a:solidFill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22" name="Arco de bloque 121">
            <a:extLst>
              <a:ext uri="{FF2B5EF4-FFF2-40B4-BE49-F238E27FC236}">
                <a16:creationId xmlns:a16="http://schemas.microsoft.com/office/drawing/2014/main" id="{97AD6EEC-3331-4080-A244-5D4F4BE9984D}"/>
              </a:ext>
            </a:extLst>
          </p:cNvPr>
          <p:cNvSpPr>
            <a:spLocks noChangeAspect="1"/>
          </p:cNvSpPr>
          <p:nvPr/>
        </p:nvSpPr>
        <p:spPr>
          <a:xfrm rot="5400000" flipH="1">
            <a:off x="-56963027" y="-32653706"/>
            <a:ext cx="19248135" cy="72631965"/>
          </a:xfrm>
          <a:prstGeom prst="blockArc">
            <a:avLst>
              <a:gd name="adj1" fmla="val 16546789"/>
              <a:gd name="adj2" fmla="val 0"/>
              <a:gd name="adj3" fmla="val 2265"/>
            </a:avLst>
          </a:prstGeom>
          <a:solidFill>
            <a:srgbClr val="828282"/>
          </a:solidFill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grpSp>
        <p:nvGrpSpPr>
          <p:cNvPr id="123" name="Grupo 122">
            <a:extLst>
              <a:ext uri="{FF2B5EF4-FFF2-40B4-BE49-F238E27FC236}">
                <a16:creationId xmlns:a16="http://schemas.microsoft.com/office/drawing/2014/main" id="{EEFB9EE2-8084-40FC-AD46-947A27DF8425}"/>
              </a:ext>
            </a:extLst>
          </p:cNvPr>
          <p:cNvGrpSpPr/>
          <p:nvPr/>
        </p:nvGrpSpPr>
        <p:grpSpPr>
          <a:xfrm>
            <a:off x="16098080" y="1413639"/>
            <a:ext cx="144117" cy="5151359"/>
            <a:chOff x="12995745" y="756774"/>
            <a:chExt cx="144117" cy="5151359"/>
          </a:xfrm>
        </p:grpSpPr>
        <p:sp>
          <p:nvSpPr>
            <p:cNvPr id="124" name="Rectángulo 123">
              <a:extLst>
                <a:ext uri="{FF2B5EF4-FFF2-40B4-BE49-F238E27FC236}">
                  <a16:creationId xmlns:a16="http://schemas.microsoft.com/office/drawing/2014/main" id="{08559275-8B9E-49EC-9C54-304176EA40BB}"/>
                </a:ext>
              </a:extLst>
            </p:cNvPr>
            <p:cNvSpPr/>
            <p:nvPr/>
          </p:nvSpPr>
          <p:spPr>
            <a:xfrm>
              <a:off x="12995745" y="3740773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5" name="Rectángulo 124">
              <a:extLst>
                <a:ext uri="{FF2B5EF4-FFF2-40B4-BE49-F238E27FC236}">
                  <a16:creationId xmlns:a16="http://schemas.microsoft.com/office/drawing/2014/main" id="{A028C80E-530E-4D68-AB0E-5318C1DC3693}"/>
                </a:ext>
              </a:extLst>
            </p:cNvPr>
            <p:cNvSpPr/>
            <p:nvPr/>
          </p:nvSpPr>
          <p:spPr>
            <a:xfrm>
              <a:off x="12995745" y="3964592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6" name="Rectángulo 125">
              <a:extLst>
                <a:ext uri="{FF2B5EF4-FFF2-40B4-BE49-F238E27FC236}">
                  <a16:creationId xmlns:a16="http://schemas.microsoft.com/office/drawing/2014/main" id="{0EB20B60-E720-48F2-9AE7-2D84DD68B583}"/>
                </a:ext>
              </a:extLst>
            </p:cNvPr>
            <p:cNvSpPr/>
            <p:nvPr/>
          </p:nvSpPr>
          <p:spPr>
            <a:xfrm>
              <a:off x="12995745" y="3330502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7" name="Rectángulo 126">
              <a:extLst>
                <a:ext uri="{FF2B5EF4-FFF2-40B4-BE49-F238E27FC236}">
                  <a16:creationId xmlns:a16="http://schemas.microsoft.com/office/drawing/2014/main" id="{BDAB3C19-9C48-4F74-9086-D06803D06A10}"/>
                </a:ext>
              </a:extLst>
            </p:cNvPr>
            <p:cNvSpPr/>
            <p:nvPr/>
          </p:nvSpPr>
          <p:spPr>
            <a:xfrm>
              <a:off x="12995745" y="3554321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8" name="Rectángulo 127">
              <a:extLst>
                <a:ext uri="{FF2B5EF4-FFF2-40B4-BE49-F238E27FC236}">
                  <a16:creationId xmlns:a16="http://schemas.microsoft.com/office/drawing/2014/main" id="{52966229-19CE-47CA-AB5C-78DC8B922870}"/>
                </a:ext>
              </a:extLst>
            </p:cNvPr>
            <p:cNvSpPr/>
            <p:nvPr/>
          </p:nvSpPr>
          <p:spPr>
            <a:xfrm>
              <a:off x="12995745" y="2882863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9" name="Rectángulo 128">
              <a:extLst>
                <a:ext uri="{FF2B5EF4-FFF2-40B4-BE49-F238E27FC236}">
                  <a16:creationId xmlns:a16="http://schemas.microsoft.com/office/drawing/2014/main" id="{10025C67-B6C2-4C4E-A86A-1171472DF9CE}"/>
                </a:ext>
              </a:extLst>
            </p:cNvPr>
            <p:cNvSpPr/>
            <p:nvPr/>
          </p:nvSpPr>
          <p:spPr>
            <a:xfrm>
              <a:off x="12995745" y="3106683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0" name="Rectángulo 129">
              <a:extLst>
                <a:ext uri="{FF2B5EF4-FFF2-40B4-BE49-F238E27FC236}">
                  <a16:creationId xmlns:a16="http://schemas.microsoft.com/office/drawing/2014/main" id="{47FC26E8-4F96-48AB-9868-169CD8406FF0}"/>
                </a:ext>
              </a:extLst>
            </p:cNvPr>
            <p:cNvSpPr/>
            <p:nvPr/>
          </p:nvSpPr>
          <p:spPr>
            <a:xfrm>
              <a:off x="12995745" y="2472593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1" name="Rectángulo 130">
              <a:extLst>
                <a:ext uri="{FF2B5EF4-FFF2-40B4-BE49-F238E27FC236}">
                  <a16:creationId xmlns:a16="http://schemas.microsoft.com/office/drawing/2014/main" id="{1B22E979-7E49-4AF4-9B13-8917F8E39879}"/>
                </a:ext>
              </a:extLst>
            </p:cNvPr>
            <p:cNvSpPr/>
            <p:nvPr/>
          </p:nvSpPr>
          <p:spPr>
            <a:xfrm>
              <a:off x="12995745" y="2696412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2" name="Rectángulo 131">
              <a:extLst>
                <a:ext uri="{FF2B5EF4-FFF2-40B4-BE49-F238E27FC236}">
                  <a16:creationId xmlns:a16="http://schemas.microsoft.com/office/drawing/2014/main" id="{E496DB85-570E-4573-98C8-E483D211C62F}"/>
                </a:ext>
              </a:extLst>
            </p:cNvPr>
            <p:cNvSpPr/>
            <p:nvPr/>
          </p:nvSpPr>
          <p:spPr>
            <a:xfrm>
              <a:off x="12995745" y="2024954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3" name="Rectángulo 132">
              <a:extLst>
                <a:ext uri="{FF2B5EF4-FFF2-40B4-BE49-F238E27FC236}">
                  <a16:creationId xmlns:a16="http://schemas.microsoft.com/office/drawing/2014/main" id="{2CD8037A-FBEE-4201-9F98-333620A1CC2F}"/>
                </a:ext>
              </a:extLst>
            </p:cNvPr>
            <p:cNvSpPr/>
            <p:nvPr/>
          </p:nvSpPr>
          <p:spPr>
            <a:xfrm>
              <a:off x="12995745" y="2248773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4" name="Rectángulo 133">
              <a:extLst>
                <a:ext uri="{FF2B5EF4-FFF2-40B4-BE49-F238E27FC236}">
                  <a16:creationId xmlns:a16="http://schemas.microsoft.com/office/drawing/2014/main" id="{DCA75F24-C880-4990-B661-5F3B14DEB500}"/>
                </a:ext>
              </a:extLst>
            </p:cNvPr>
            <p:cNvSpPr/>
            <p:nvPr/>
          </p:nvSpPr>
          <p:spPr>
            <a:xfrm>
              <a:off x="12995745" y="1614683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5" name="Rectángulo 134">
              <a:extLst>
                <a:ext uri="{FF2B5EF4-FFF2-40B4-BE49-F238E27FC236}">
                  <a16:creationId xmlns:a16="http://schemas.microsoft.com/office/drawing/2014/main" id="{FE4E8D04-6680-4680-B221-6C9760D07237}"/>
                </a:ext>
              </a:extLst>
            </p:cNvPr>
            <p:cNvSpPr/>
            <p:nvPr/>
          </p:nvSpPr>
          <p:spPr>
            <a:xfrm>
              <a:off x="12995745" y="1838502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6" name="Rectángulo 135">
              <a:extLst>
                <a:ext uri="{FF2B5EF4-FFF2-40B4-BE49-F238E27FC236}">
                  <a16:creationId xmlns:a16="http://schemas.microsoft.com/office/drawing/2014/main" id="{D46E237B-8997-4270-B072-183E7246E0F7}"/>
                </a:ext>
              </a:extLst>
            </p:cNvPr>
            <p:cNvSpPr/>
            <p:nvPr/>
          </p:nvSpPr>
          <p:spPr>
            <a:xfrm>
              <a:off x="12995745" y="1167045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7" name="Rectángulo 136">
              <a:extLst>
                <a:ext uri="{FF2B5EF4-FFF2-40B4-BE49-F238E27FC236}">
                  <a16:creationId xmlns:a16="http://schemas.microsoft.com/office/drawing/2014/main" id="{3AA89257-4882-4E7E-9F14-3AFD58A41333}"/>
                </a:ext>
              </a:extLst>
            </p:cNvPr>
            <p:cNvSpPr/>
            <p:nvPr/>
          </p:nvSpPr>
          <p:spPr>
            <a:xfrm>
              <a:off x="12995745" y="1390864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8" name="Rectángulo 137">
              <a:extLst>
                <a:ext uri="{FF2B5EF4-FFF2-40B4-BE49-F238E27FC236}">
                  <a16:creationId xmlns:a16="http://schemas.microsoft.com/office/drawing/2014/main" id="{EBAC3BC0-E4BF-4AF0-A60E-F171814D3991}"/>
                </a:ext>
              </a:extLst>
            </p:cNvPr>
            <p:cNvSpPr/>
            <p:nvPr/>
          </p:nvSpPr>
          <p:spPr>
            <a:xfrm>
              <a:off x="12995745" y="756774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9" name="Rectángulo 138">
              <a:extLst>
                <a:ext uri="{FF2B5EF4-FFF2-40B4-BE49-F238E27FC236}">
                  <a16:creationId xmlns:a16="http://schemas.microsoft.com/office/drawing/2014/main" id="{87ADA7C7-C34C-46C6-ABB4-FD0499D91838}"/>
                </a:ext>
              </a:extLst>
            </p:cNvPr>
            <p:cNvSpPr/>
            <p:nvPr/>
          </p:nvSpPr>
          <p:spPr>
            <a:xfrm>
              <a:off x="12995745" y="980593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0" name="Rectángulo 139">
              <a:extLst>
                <a:ext uri="{FF2B5EF4-FFF2-40B4-BE49-F238E27FC236}">
                  <a16:creationId xmlns:a16="http://schemas.microsoft.com/office/drawing/2014/main" id="{FEAFFF22-5BB1-4061-A2B0-A66B37AC012D}"/>
                </a:ext>
              </a:extLst>
            </p:cNvPr>
            <p:cNvSpPr/>
            <p:nvPr/>
          </p:nvSpPr>
          <p:spPr>
            <a:xfrm>
              <a:off x="12995745" y="5462302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1" name="Rectángulo 140">
              <a:extLst>
                <a:ext uri="{FF2B5EF4-FFF2-40B4-BE49-F238E27FC236}">
                  <a16:creationId xmlns:a16="http://schemas.microsoft.com/office/drawing/2014/main" id="{3B092D1E-AA83-420E-952B-AECF6DD7DEFB}"/>
                </a:ext>
              </a:extLst>
            </p:cNvPr>
            <p:cNvSpPr/>
            <p:nvPr/>
          </p:nvSpPr>
          <p:spPr>
            <a:xfrm>
              <a:off x="12995745" y="5686121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2" name="Rectángulo 141">
              <a:extLst>
                <a:ext uri="{FF2B5EF4-FFF2-40B4-BE49-F238E27FC236}">
                  <a16:creationId xmlns:a16="http://schemas.microsoft.com/office/drawing/2014/main" id="{C443CA09-FA43-4490-98ED-900C057630F0}"/>
                </a:ext>
              </a:extLst>
            </p:cNvPr>
            <p:cNvSpPr/>
            <p:nvPr/>
          </p:nvSpPr>
          <p:spPr>
            <a:xfrm>
              <a:off x="12995745" y="5052031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3" name="Rectángulo 142">
              <a:extLst>
                <a:ext uri="{FF2B5EF4-FFF2-40B4-BE49-F238E27FC236}">
                  <a16:creationId xmlns:a16="http://schemas.microsoft.com/office/drawing/2014/main" id="{1D5C03F9-2F52-4DEF-949A-0361DA375227}"/>
                </a:ext>
              </a:extLst>
            </p:cNvPr>
            <p:cNvSpPr/>
            <p:nvPr/>
          </p:nvSpPr>
          <p:spPr>
            <a:xfrm>
              <a:off x="12995745" y="5275850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4" name="Rectángulo 143">
              <a:extLst>
                <a:ext uri="{FF2B5EF4-FFF2-40B4-BE49-F238E27FC236}">
                  <a16:creationId xmlns:a16="http://schemas.microsoft.com/office/drawing/2014/main" id="{ECAAC747-E124-4101-9AFD-2DFE13DAE6E0}"/>
                </a:ext>
              </a:extLst>
            </p:cNvPr>
            <p:cNvSpPr/>
            <p:nvPr/>
          </p:nvSpPr>
          <p:spPr>
            <a:xfrm>
              <a:off x="12995745" y="4604392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5" name="Rectángulo 144">
              <a:extLst>
                <a:ext uri="{FF2B5EF4-FFF2-40B4-BE49-F238E27FC236}">
                  <a16:creationId xmlns:a16="http://schemas.microsoft.com/office/drawing/2014/main" id="{F2AC8025-6008-4BE4-A602-9A4997AE10F5}"/>
                </a:ext>
              </a:extLst>
            </p:cNvPr>
            <p:cNvSpPr/>
            <p:nvPr/>
          </p:nvSpPr>
          <p:spPr>
            <a:xfrm>
              <a:off x="12995745" y="4828211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6" name="Rectángulo 145">
              <a:extLst>
                <a:ext uri="{FF2B5EF4-FFF2-40B4-BE49-F238E27FC236}">
                  <a16:creationId xmlns:a16="http://schemas.microsoft.com/office/drawing/2014/main" id="{89009BF3-AD12-4C1A-BFCF-9D4EF7C1657E}"/>
                </a:ext>
              </a:extLst>
            </p:cNvPr>
            <p:cNvSpPr/>
            <p:nvPr/>
          </p:nvSpPr>
          <p:spPr>
            <a:xfrm>
              <a:off x="12995745" y="4194121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7" name="Rectángulo 146">
              <a:extLst>
                <a:ext uri="{FF2B5EF4-FFF2-40B4-BE49-F238E27FC236}">
                  <a16:creationId xmlns:a16="http://schemas.microsoft.com/office/drawing/2014/main" id="{4D88D9CD-1018-4A9E-BC7A-F68DF2DAA089}"/>
                </a:ext>
              </a:extLst>
            </p:cNvPr>
            <p:cNvSpPr/>
            <p:nvPr/>
          </p:nvSpPr>
          <p:spPr>
            <a:xfrm>
              <a:off x="12995745" y="4417941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48" name="Cerrar llave 147">
            <a:extLst>
              <a:ext uri="{FF2B5EF4-FFF2-40B4-BE49-F238E27FC236}">
                <a16:creationId xmlns:a16="http://schemas.microsoft.com/office/drawing/2014/main" id="{C568B723-9F64-441C-84B1-09279FA53063}"/>
              </a:ext>
            </a:extLst>
          </p:cNvPr>
          <p:cNvSpPr/>
          <p:nvPr/>
        </p:nvSpPr>
        <p:spPr>
          <a:xfrm rot="5400000" flipH="1">
            <a:off x="-18169705" y="-13526911"/>
            <a:ext cx="1940587" cy="12662472"/>
          </a:xfrm>
          <a:prstGeom prst="rightBrace">
            <a:avLst>
              <a:gd name="adj1" fmla="val 67544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9" name="Arco de bloque 148">
            <a:extLst>
              <a:ext uri="{FF2B5EF4-FFF2-40B4-BE49-F238E27FC236}">
                <a16:creationId xmlns:a16="http://schemas.microsoft.com/office/drawing/2014/main" id="{76B2B5CB-82C0-414B-8616-FB6E14B2418A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-57020177" y="-35871613"/>
            <a:ext cx="19248135" cy="72631965"/>
          </a:xfrm>
          <a:prstGeom prst="blockArc">
            <a:avLst>
              <a:gd name="adj1" fmla="val 16546789"/>
              <a:gd name="adj2" fmla="val 0"/>
              <a:gd name="adj3" fmla="val 2265"/>
            </a:avLst>
          </a:prstGeom>
          <a:solidFill>
            <a:srgbClr val="828282"/>
          </a:solidFill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50" name="Arco de bloque 149">
            <a:extLst>
              <a:ext uri="{FF2B5EF4-FFF2-40B4-BE49-F238E27FC236}">
                <a16:creationId xmlns:a16="http://schemas.microsoft.com/office/drawing/2014/main" id="{C27409D5-E369-4A73-9EA4-2C5595BA9CC0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-56963028" y="-36557562"/>
            <a:ext cx="19248135" cy="72631965"/>
          </a:xfrm>
          <a:prstGeom prst="blockArc">
            <a:avLst>
              <a:gd name="adj1" fmla="val 16546789"/>
              <a:gd name="adj2" fmla="val 0"/>
              <a:gd name="adj3" fmla="val 2265"/>
            </a:avLst>
          </a:prstGeom>
          <a:solidFill>
            <a:srgbClr val="828282"/>
          </a:solidFill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cxnSp>
        <p:nvCxnSpPr>
          <p:cNvPr id="151" name="Conector recto 150">
            <a:extLst>
              <a:ext uri="{FF2B5EF4-FFF2-40B4-BE49-F238E27FC236}">
                <a16:creationId xmlns:a16="http://schemas.microsoft.com/office/drawing/2014/main" id="{BBD72ED1-844D-48C7-87E5-4473D6E56173}"/>
              </a:ext>
            </a:extLst>
          </p:cNvPr>
          <p:cNvCxnSpPr>
            <a:cxnSpLocks/>
          </p:cNvCxnSpPr>
          <p:nvPr/>
        </p:nvCxnSpPr>
        <p:spPr>
          <a:xfrm flipV="1">
            <a:off x="-19796387" y="-11282597"/>
            <a:ext cx="7911439" cy="98202"/>
          </a:xfrm>
          <a:prstGeom prst="line">
            <a:avLst/>
          </a:prstGeom>
          <a:ln w="381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CuadroTexto 151">
                <a:extLst>
                  <a:ext uri="{FF2B5EF4-FFF2-40B4-BE49-F238E27FC236}">
                    <a16:creationId xmlns:a16="http://schemas.microsoft.com/office/drawing/2014/main" id="{D3AF7F76-82E9-4EB0-8A22-6C58E06850C3}"/>
                  </a:ext>
                </a:extLst>
              </p:cNvPr>
              <p:cNvSpPr txBox="1"/>
              <p:nvPr/>
            </p:nvSpPr>
            <p:spPr>
              <a:xfrm flipV="1">
                <a:off x="-22459287" y="-11430922"/>
                <a:ext cx="1052919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CO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2" name="CuadroTexto 151">
                <a:extLst>
                  <a:ext uri="{FF2B5EF4-FFF2-40B4-BE49-F238E27FC236}">
                    <a16:creationId xmlns:a16="http://schemas.microsoft.com/office/drawing/2014/main" id="{D3AF7F76-82E9-4EB0-8A22-6C58E0685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-22459287" y="-11430922"/>
                <a:ext cx="10529196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CuadroTexto 152">
                <a:extLst>
                  <a:ext uri="{FF2B5EF4-FFF2-40B4-BE49-F238E27FC236}">
                    <a16:creationId xmlns:a16="http://schemas.microsoft.com/office/drawing/2014/main" id="{D2F78A38-2D67-4119-9BA6-B55CE36BC4A6}"/>
                  </a:ext>
                </a:extLst>
              </p:cNvPr>
              <p:cNvSpPr txBox="1"/>
              <p:nvPr/>
            </p:nvSpPr>
            <p:spPr>
              <a:xfrm flipV="1">
                <a:off x="-24694354" y="-7557988"/>
                <a:ext cx="1052919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3" name="CuadroTexto 152">
                <a:extLst>
                  <a:ext uri="{FF2B5EF4-FFF2-40B4-BE49-F238E27FC236}">
                    <a16:creationId xmlns:a16="http://schemas.microsoft.com/office/drawing/2014/main" id="{D2F78A38-2D67-4119-9BA6-B55CE36BC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-24694354" y="-7557988"/>
                <a:ext cx="10529196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CuadroTexto 153">
                <a:extLst>
                  <a:ext uri="{FF2B5EF4-FFF2-40B4-BE49-F238E27FC236}">
                    <a16:creationId xmlns:a16="http://schemas.microsoft.com/office/drawing/2014/main" id="{FE28F62C-EC4D-45D6-A7C6-612368EF9360}"/>
                  </a:ext>
                </a:extLst>
              </p:cNvPr>
              <p:cNvSpPr txBox="1"/>
              <p:nvPr/>
            </p:nvSpPr>
            <p:spPr>
              <a:xfrm flipV="1">
                <a:off x="-21519723" y="-7623513"/>
                <a:ext cx="1052919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4" name="CuadroTexto 153">
                <a:extLst>
                  <a:ext uri="{FF2B5EF4-FFF2-40B4-BE49-F238E27FC236}">
                    <a16:creationId xmlns:a16="http://schemas.microsoft.com/office/drawing/2014/main" id="{FE28F62C-EC4D-45D6-A7C6-612368EF9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-21519723" y="-7623513"/>
                <a:ext cx="10529196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28">
            <a:extLst>
              <a:ext uri="{FF2B5EF4-FFF2-40B4-BE49-F238E27FC236}">
                <a16:creationId xmlns:a16="http://schemas.microsoft.com/office/drawing/2014/main" id="{C4A4EED8-C811-0B65-6145-CC0A56929C89}"/>
              </a:ext>
            </a:extLst>
          </p:cNvPr>
          <p:cNvSpPr txBox="1"/>
          <p:nvPr/>
        </p:nvSpPr>
        <p:spPr>
          <a:xfrm>
            <a:off x="1225549" y="10062327"/>
            <a:ext cx="10966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X-Rays detection and their interactions with matter can be understood by using the field 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2">
                <a:extLst>
                  <a:ext uri="{FF2B5EF4-FFF2-40B4-BE49-F238E27FC236}">
                    <a16:creationId xmlns:a16="http://schemas.microsoft.com/office/drawing/2014/main" id="{971DD89A-7E49-ECB5-06AD-71876A616EF5}"/>
                  </a:ext>
                </a:extLst>
              </p:cNvPr>
              <p:cNvSpPr txBox="1"/>
              <p:nvPr/>
            </p:nvSpPr>
            <p:spPr>
              <a:xfrm>
                <a:off x="1647133" y="11744116"/>
                <a:ext cx="2250296" cy="451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𝛼𝛽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CuadroTexto 2">
                <a:extLst>
                  <a:ext uri="{FF2B5EF4-FFF2-40B4-BE49-F238E27FC236}">
                    <a16:creationId xmlns:a16="http://schemas.microsoft.com/office/drawing/2014/main" id="{971DD89A-7E49-ECB5-06AD-71876A616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133" y="11744116"/>
                <a:ext cx="2250296" cy="451086"/>
              </a:xfrm>
              <a:prstGeom prst="rect">
                <a:avLst/>
              </a:prstGeom>
              <a:blipFill>
                <a:blip r:embed="rId18"/>
                <a:stretch>
                  <a:fillRect l="-3371" t="-2703" r="-2247" b="-27027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36">
                <a:extLst>
                  <a:ext uri="{FF2B5EF4-FFF2-40B4-BE49-F238E27FC236}">
                    <a16:creationId xmlns:a16="http://schemas.microsoft.com/office/drawing/2014/main" id="{D4A400C8-340C-3604-91C1-971599054D84}"/>
                  </a:ext>
                </a:extLst>
              </p:cNvPr>
              <p:cNvSpPr txBox="1"/>
              <p:nvPr/>
            </p:nvSpPr>
            <p:spPr>
              <a:xfrm>
                <a:off x="1647133" y="12353256"/>
                <a:ext cx="3191578" cy="818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𝛼𝛽𝛾𝛿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𝛾𝛿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CuadroTexto 36">
                <a:extLst>
                  <a:ext uri="{FF2B5EF4-FFF2-40B4-BE49-F238E27FC236}">
                    <a16:creationId xmlns:a16="http://schemas.microsoft.com/office/drawing/2014/main" id="{D4A400C8-340C-3604-91C1-971599054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133" y="12353256"/>
                <a:ext cx="3191578" cy="818557"/>
              </a:xfrm>
              <a:prstGeom prst="rect">
                <a:avLst/>
              </a:prstGeom>
              <a:blipFill>
                <a:blip r:embed="rId19"/>
                <a:stretch>
                  <a:fillRect l="-2372" t="-1515" r="-1976" b="-10606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uadroTexto 44">
            <a:extLst>
              <a:ext uri="{FF2B5EF4-FFF2-40B4-BE49-F238E27FC236}">
                <a16:creationId xmlns:a16="http://schemas.microsoft.com/office/drawing/2014/main" id="{07CFD954-B9BA-74F2-1C10-6AD902E8CA9B}"/>
              </a:ext>
            </a:extLst>
          </p:cNvPr>
          <p:cNvSpPr txBox="1"/>
          <p:nvPr/>
        </p:nvSpPr>
        <p:spPr>
          <a:xfrm>
            <a:off x="2486659" y="13620297"/>
            <a:ext cx="1231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Vacuum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45">
                <a:extLst>
                  <a:ext uri="{FF2B5EF4-FFF2-40B4-BE49-F238E27FC236}">
                    <a16:creationId xmlns:a16="http://schemas.microsoft.com/office/drawing/2014/main" id="{4DF5941C-1035-965E-C7BE-8998E4B40BD2}"/>
                  </a:ext>
                </a:extLst>
              </p:cNvPr>
              <p:cNvSpPr txBox="1"/>
              <p:nvPr/>
            </p:nvSpPr>
            <p:spPr>
              <a:xfrm>
                <a:off x="5383669" y="11729753"/>
                <a:ext cx="2229841" cy="479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𝑓𝑟𝑒𝑒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CuadroTexto 45">
                <a:extLst>
                  <a:ext uri="{FF2B5EF4-FFF2-40B4-BE49-F238E27FC236}">
                    <a16:creationId xmlns:a16="http://schemas.microsoft.com/office/drawing/2014/main" id="{4DF5941C-1035-965E-C7BE-8998E4B40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669" y="11729753"/>
                <a:ext cx="2229841" cy="479811"/>
              </a:xfrm>
              <a:prstGeom prst="rect">
                <a:avLst/>
              </a:prstGeom>
              <a:blipFill>
                <a:blip r:embed="rId20"/>
                <a:stretch>
                  <a:fillRect l="-3390" r="-1695" b="-23077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46">
                <a:extLst>
                  <a:ext uri="{FF2B5EF4-FFF2-40B4-BE49-F238E27FC236}">
                    <a16:creationId xmlns:a16="http://schemas.microsoft.com/office/drawing/2014/main" id="{5A66D51E-ACCD-AF9D-5D41-B97BB1675C54}"/>
                  </a:ext>
                </a:extLst>
              </p:cNvPr>
              <p:cNvSpPr txBox="1"/>
              <p:nvPr/>
            </p:nvSpPr>
            <p:spPr>
              <a:xfrm>
                <a:off x="5388747" y="12663664"/>
                <a:ext cx="3248774" cy="4994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𝜇𝛼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𝛼𝛽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𝛽𝜈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CuadroTexto 46">
                <a:extLst>
                  <a:ext uri="{FF2B5EF4-FFF2-40B4-BE49-F238E27FC236}">
                    <a16:creationId xmlns:a16="http://schemas.microsoft.com/office/drawing/2014/main" id="{5A66D51E-ACCD-AF9D-5D41-B97BB1675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747" y="12663664"/>
                <a:ext cx="3248774" cy="499432"/>
              </a:xfrm>
              <a:prstGeom prst="rect">
                <a:avLst/>
              </a:prstGeom>
              <a:blipFill>
                <a:blip r:embed="rId21"/>
                <a:stretch>
                  <a:fillRect l="-1167" r="-389" b="-24390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uadroTexto 47">
            <a:extLst>
              <a:ext uri="{FF2B5EF4-FFF2-40B4-BE49-F238E27FC236}">
                <a16:creationId xmlns:a16="http://schemas.microsoft.com/office/drawing/2014/main" id="{8D71A96A-7C0B-62E4-30A6-0C98D8F6D00C}"/>
              </a:ext>
            </a:extLst>
          </p:cNvPr>
          <p:cNvSpPr txBox="1"/>
          <p:nvPr/>
        </p:nvSpPr>
        <p:spPr>
          <a:xfrm>
            <a:off x="5757438" y="13599315"/>
            <a:ext cx="2104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L-M Interaction</a:t>
            </a:r>
          </a:p>
        </p:txBody>
      </p:sp>
      <p:sp>
        <p:nvSpPr>
          <p:cNvPr id="21" name="CuadroTexto 48">
            <a:extLst>
              <a:ext uri="{FF2B5EF4-FFF2-40B4-BE49-F238E27FC236}">
                <a16:creationId xmlns:a16="http://schemas.microsoft.com/office/drawing/2014/main" id="{0D0E9EF6-BACC-ECFF-E17F-38CC82EF2B07}"/>
              </a:ext>
            </a:extLst>
          </p:cNvPr>
          <p:cNvSpPr txBox="1"/>
          <p:nvPr/>
        </p:nvSpPr>
        <p:spPr>
          <a:xfrm>
            <a:off x="9850731" y="13598209"/>
            <a:ext cx="2747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Lorentz Gauge (KeV)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49">
                <a:extLst>
                  <a:ext uri="{FF2B5EF4-FFF2-40B4-BE49-F238E27FC236}">
                    <a16:creationId xmlns:a16="http://schemas.microsoft.com/office/drawing/2014/main" id="{38337829-352A-FE5D-1649-65CAB31E56E9}"/>
                  </a:ext>
                </a:extLst>
              </p:cNvPr>
              <p:cNvSpPr txBox="1"/>
              <p:nvPr/>
            </p:nvSpPr>
            <p:spPr>
              <a:xfrm>
                <a:off x="8917940" y="11689886"/>
                <a:ext cx="3248774" cy="8105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∎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CuadroTexto 49">
                <a:extLst>
                  <a:ext uri="{FF2B5EF4-FFF2-40B4-BE49-F238E27FC236}">
                    <a16:creationId xmlns:a16="http://schemas.microsoft.com/office/drawing/2014/main" id="{38337829-352A-FE5D-1649-65CAB31E5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7940" y="11689886"/>
                <a:ext cx="3248774" cy="810543"/>
              </a:xfrm>
              <a:prstGeom prst="rect">
                <a:avLst/>
              </a:prstGeom>
              <a:blipFill>
                <a:blip r:embed="rId2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50">
                <a:extLst>
                  <a:ext uri="{FF2B5EF4-FFF2-40B4-BE49-F238E27FC236}">
                    <a16:creationId xmlns:a16="http://schemas.microsoft.com/office/drawing/2014/main" id="{891493DC-7900-57AF-D4C8-AA7E66C6B082}"/>
                  </a:ext>
                </a:extLst>
              </p:cNvPr>
              <p:cNvSpPr txBox="1"/>
              <p:nvPr/>
            </p:nvSpPr>
            <p:spPr>
              <a:xfrm>
                <a:off x="8917940" y="12580932"/>
                <a:ext cx="324877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∎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CuadroTexto 50">
                <a:extLst>
                  <a:ext uri="{FF2B5EF4-FFF2-40B4-BE49-F238E27FC236}">
                    <a16:creationId xmlns:a16="http://schemas.microsoft.com/office/drawing/2014/main" id="{891493DC-7900-57AF-D4C8-AA7E66C6B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7940" y="12580932"/>
                <a:ext cx="3248774" cy="430887"/>
              </a:xfrm>
              <a:prstGeom prst="rect">
                <a:avLst/>
              </a:prstGeom>
              <a:blipFill>
                <a:blip r:embed="rId23"/>
                <a:stretch>
                  <a:fillRect t="-8571" b="-37143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ED9CBE-46A6-4C12-935C-38A455FF7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Particle Setector School UNIANDES - HEP Uniandes</a:t>
            </a:r>
          </a:p>
        </p:txBody>
      </p:sp>
      <p:sp>
        <p:nvSpPr>
          <p:cNvPr id="25" name="Marcador de número de diapositiva 24">
            <a:extLst>
              <a:ext uri="{FF2B5EF4-FFF2-40B4-BE49-F238E27FC236}">
                <a16:creationId xmlns:a16="http://schemas.microsoft.com/office/drawing/2014/main" id="{3233BD2F-7519-429E-AAA7-4B2E73C9C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1AEA-7BC8-4FCE-9F28-87B06525D751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9830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C9C4E3A-1A08-4D65-B179-EDD67C1ABCAC}"/>
              </a:ext>
            </a:extLst>
          </p:cNvPr>
          <p:cNvSpPr/>
          <p:nvPr/>
        </p:nvSpPr>
        <p:spPr>
          <a:xfrm>
            <a:off x="-159158" y="-40342"/>
            <a:ext cx="12462510" cy="7200900"/>
          </a:xfrm>
          <a:prstGeom prst="rect">
            <a:avLst/>
          </a:prstGeom>
          <a:solidFill>
            <a:srgbClr val="071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2" name="Trapecio 21">
            <a:extLst>
              <a:ext uri="{FF2B5EF4-FFF2-40B4-BE49-F238E27FC236}">
                <a16:creationId xmlns:a16="http://schemas.microsoft.com/office/drawing/2014/main" id="{4CBEF308-C2B4-4195-AC99-9A160BC19F1B}"/>
              </a:ext>
            </a:extLst>
          </p:cNvPr>
          <p:cNvSpPr/>
          <p:nvPr/>
        </p:nvSpPr>
        <p:spPr>
          <a:xfrm rot="5400000">
            <a:off x="5724525" y="-6324221"/>
            <a:ext cx="1562100" cy="11372850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F6FC11B-FA1B-4A90-920A-C16E46C303EA}"/>
              </a:ext>
            </a:extLst>
          </p:cNvPr>
          <p:cNvSpPr/>
          <p:nvPr/>
        </p:nvSpPr>
        <p:spPr>
          <a:xfrm>
            <a:off x="-543307" y="0"/>
            <a:ext cx="1085850" cy="8172450"/>
          </a:xfrm>
          <a:prstGeom prst="rect">
            <a:avLst/>
          </a:prstGeom>
          <a:solidFill>
            <a:srgbClr val="890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818316B-DF27-418B-947F-799249337833}"/>
              </a:ext>
            </a:extLst>
          </p:cNvPr>
          <p:cNvSpPr txBox="1"/>
          <p:nvPr/>
        </p:nvSpPr>
        <p:spPr>
          <a:xfrm>
            <a:off x="371470" y="-1324333"/>
            <a:ext cx="13822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b="1" dirty="0">
                <a:solidFill>
                  <a:srgbClr val="E7EBEC"/>
                </a:solidFill>
                <a:latin typeface="Bell MT" panose="02020503060305020303" pitchFamily="18" charset="0"/>
              </a:rPr>
              <a:t>Principios de detección de rayos X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0553E45F-C745-4A8D-8CB3-B9D5C6E2F58A}"/>
              </a:ext>
            </a:extLst>
          </p:cNvPr>
          <p:cNvGrpSpPr/>
          <p:nvPr/>
        </p:nvGrpSpPr>
        <p:grpSpPr>
          <a:xfrm>
            <a:off x="5124450" y="-2968117"/>
            <a:ext cx="4838700" cy="914400"/>
            <a:chOff x="0" y="0"/>
            <a:chExt cx="4572000" cy="6037243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6C3572D7-EB7A-4ABD-8653-D7D7E809663B}"/>
                </a:ext>
              </a:extLst>
            </p:cNvPr>
            <p:cNvSpPr/>
            <p:nvPr/>
          </p:nvSpPr>
          <p:spPr>
            <a:xfrm>
              <a:off x="0" y="0"/>
              <a:ext cx="914400" cy="6037243"/>
            </a:xfrm>
            <a:prstGeom prst="rect">
              <a:avLst/>
            </a:prstGeom>
            <a:solidFill>
              <a:srgbClr val="E7EB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D85016CE-5EBD-4813-B991-33C2C6D8BCDC}"/>
                </a:ext>
              </a:extLst>
            </p:cNvPr>
            <p:cNvSpPr/>
            <p:nvPr/>
          </p:nvSpPr>
          <p:spPr>
            <a:xfrm>
              <a:off x="914400" y="0"/>
              <a:ext cx="914400" cy="6037243"/>
            </a:xfrm>
            <a:prstGeom prst="rect">
              <a:avLst/>
            </a:prstGeom>
            <a:solidFill>
              <a:srgbClr val="FF5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5DE992A2-5B15-4129-9796-64285FDD9D0E}"/>
                </a:ext>
              </a:extLst>
            </p:cNvPr>
            <p:cNvSpPr/>
            <p:nvPr/>
          </p:nvSpPr>
          <p:spPr>
            <a:xfrm>
              <a:off x="1828800" y="0"/>
              <a:ext cx="914400" cy="6037243"/>
            </a:xfrm>
            <a:prstGeom prst="rect">
              <a:avLst/>
            </a:prstGeom>
            <a:solidFill>
              <a:srgbClr val="0B20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533A4477-F266-4A37-94C6-A0BDF9572166}"/>
                </a:ext>
              </a:extLst>
            </p:cNvPr>
            <p:cNvSpPr/>
            <p:nvPr/>
          </p:nvSpPr>
          <p:spPr>
            <a:xfrm>
              <a:off x="2743200" y="0"/>
              <a:ext cx="914400" cy="6037243"/>
            </a:xfrm>
            <a:prstGeom prst="rect">
              <a:avLst/>
            </a:prstGeom>
            <a:solidFill>
              <a:srgbClr val="8906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7D4F7992-426B-4BB5-AE8F-D81F74C760FC}"/>
                </a:ext>
              </a:extLst>
            </p:cNvPr>
            <p:cNvSpPr/>
            <p:nvPr/>
          </p:nvSpPr>
          <p:spPr>
            <a:xfrm>
              <a:off x="3657600" y="0"/>
              <a:ext cx="914400" cy="6037243"/>
            </a:xfrm>
            <a:prstGeom prst="rect">
              <a:avLst/>
            </a:prstGeom>
            <a:solidFill>
              <a:srgbClr val="0532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EBA42C0-732A-4989-B819-08A55952BA9E}"/>
              </a:ext>
            </a:extLst>
          </p:cNvPr>
          <p:cNvSpPr txBox="1"/>
          <p:nvPr/>
        </p:nvSpPr>
        <p:spPr>
          <a:xfrm>
            <a:off x="9217897" y="680400"/>
            <a:ext cx="2687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Toy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model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E2F815D1-AE1A-464B-8780-E7D28C4A75F4}"/>
              </a:ext>
            </a:extLst>
          </p:cNvPr>
          <p:cNvGrpSpPr/>
          <p:nvPr/>
        </p:nvGrpSpPr>
        <p:grpSpPr>
          <a:xfrm rot="14054982">
            <a:off x="-180125" y="5500839"/>
            <a:ext cx="1047750" cy="914400"/>
            <a:chOff x="253268" y="6680685"/>
            <a:chExt cx="1047750" cy="914400"/>
          </a:xfrm>
        </p:grpSpPr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87DEC3D5-6B03-4304-B51E-10A3C59B8925}"/>
                </a:ext>
              </a:extLst>
            </p:cNvPr>
            <p:cNvSpPr/>
            <p:nvPr/>
          </p:nvSpPr>
          <p:spPr>
            <a:xfrm rot="14575057">
              <a:off x="386618" y="6680685"/>
              <a:ext cx="914400" cy="91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0788368E-AB52-40B3-A830-69B2737EA231}"/>
                </a:ext>
              </a:extLst>
            </p:cNvPr>
            <p:cNvSpPr/>
            <p:nvPr/>
          </p:nvSpPr>
          <p:spPr>
            <a:xfrm rot="14575057">
              <a:off x="253268" y="6680685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49" name="CuadroTexto 48">
            <a:extLst>
              <a:ext uri="{FF2B5EF4-FFF2-40B4-BE49-F238E27FC236}">
                <a16:creationId xmlns:a16="http://schemas.microsoft.com/office/drawing/2014/main" id="{9FD6592B-9F88-45EB-9DED-305514862363}"/>
              </a:ext>
            </a:extLst>
          </p:cNvPr>
          <p:cNvSpPr txBox="1"/>
          <p:nvPr/>
        </p:nvSpPr>
        <p:spPr>
          <a:xfrm>
            <a:off x="-4827623" y="6107870"/>
            <a:ext cx="2747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Lorentz Gauge (</a:t>
            </a:r>
            <a:r>
              <a:rPr lang="es-CO" sz="20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KeV</a:t>
            </a:r>
            <a:r>
              <a:rPr lang="es-CO" sz="20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id="{2E25A661-59B1-432D-9D91-CFF30234C82F}"/>
                  </a:ext>
                </a:extLst>
              </p:cNvPr>
              <p:cNvSpPr txBox="1"/>
              <p:nvPr/>
            </p:nvSpPr>
            <p:spPr>
              <a:xfrm>
                <a:off x="-5392798" y="4211009"/>
                <a:ext cx="3248774" cy="8105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∎</m:t>
                          </m:r>
                        </m:e>
                        <m:sup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sSub>
                            <m:sSubPr>
                              <m:ctrlP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id="{2E25A661-59B1-432D-9D91-CFF30234C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92798" y="4211009"/>
                <a:ext cx="3248774" cy="8105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5C418C5A-AE11-4593-B05E-63A494555A27}"/>
                  </a:ext>
                </a:extLst>
              </p:cNvPr>
              <p:cNvSpPr txBox="1"/>
              <p:nvPr/>
            </p:nvSpPr>
            <p:spPr>
              <a:xfrm>
                <a:off x="-5392798" y="5102055"/>
                <a:ext cx="324877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∎</m:t>
                          </m:r>
                        </m:e>
                        <m:sup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5C418C5A-AE11-4593-B05E-63A494555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92798" y="5102055"/>
                <a:ext cx="324877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uadroTexto 53">
                <a:extLst>
                  <a:ext uri="{FF2B5EF4-FFF2-40B4-BE49-F238E27FC236}">
                    <a16:creationId xmlns:a16="http://schemas.microsoft.com/office/drawing/2014/main" id="{9A9C0C2C-896E-4539-BE68-1EDECCC97B84}"/>
                  </a:ext>
                </a:extLst>
              </p:cNvPr>
              <p:cNvSpPr txBox="1"/>
              <p:nvPr/>
            </p:nvSpPr>
            <p:spPr>
              <a:xfrm>
                <a:off x="23583501" y="2746523"/>
                <a:ext cx="6487041" cy="5221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CO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CO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CO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rad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CO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CO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d>
                        <m:d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sSup>
                        <m:sSup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4" name="CuadroTexto 53">
                <a:extLst>
                  <a:ext uri="{FF2B5EF4-FFF2-40B4-BE49-F238E27FC236}">
                    <a16:creationId xmlns:a16="http://schemas.microsoft.com/office/drawing/2014/main" id="{9A9C0C2C-896E-4539-BE68-1EDECCC97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3501" y="2746523"/>
                <a:ext cx="6487041" cy="5221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errar llave 25">
            <a:extLst>
              <a:ext uri="{FF2B5EF4-FFF2-40B4-BE49-F238E27FC236}">
                <a16:creationId xmlns:a16="http://schemas.microsoft.com/office/drawing/2014/main" id="{4C8BAD01-B64B-4D8D-A534-0BDF5E9FA80A}"/>
              </a:ext>
            </a:extLst>
          </p:cNvPr>
          <p:cNvSpPr/>
          <p:nvPr/>
        </p:nvSpPr>
        <p:spPr>
          <a:xfrm>
            <a:off x="-2676076" y="4211009"/>
            <a:ext cx="518652" cy="1401267"/>
          </a:xfrm>
          <a:prstGeom prst="rightBrace">
            <a:avLst>
              <a:gd name="adj1" fmla="val 67544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uadroTexto 54">
                <a:extLst>
                  <a:ext uri="{FF2B5EF4-FFF2-40B4-BE49-F238E27FC236}">
                    <a16:creationId xmlns:a16="http://schemas.microsoft.com/office/drawing/2014/main" id="{4FBE4BEC-DF46-4A51-B2D3-9ABBB0F7CA74}"/>
                  </a:ext>
                </a:extLst>
              </p:cNvPr>
              <p:cNvSpPr txBox="1"/>
              <p:nvPr/>
            </p:nvSpPr>
            <p:spPr>
              <a:xfrm>
                <a:off x="23405821" y="3649432"/>
                <a:ext cx="504547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s-CO" sz="2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</m:t>
                              </m:r>
                            </m:e>
                            <m:sup>
                              <m:r>
                                <a:rPr lang="es-CO" sz="2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CO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+∇</m:t>
                          </m:r>
                        </m:e>
                        <m:sup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d>
                        <m:d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CuadroTexto 54">
                <a:extLst>
                  <a:ext uri="{FF2B5EF4-FFF2-40B4-BE49-F238E27FC236}">
                    <a16:creationId xmlns:a16="http://schemas.microsoft.com/office/drawing/2014/main" id="{4FBE4BEC-DF46-4A51-B2D3-9ABBB0F7C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5821" y="3649432"/>
                <a:ext cx="504547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id="{C76D641C-2FF6-4D6D-A812-D9DEE662CCC1}"/>
                  </a:ext>
                </a:extLst>
              </p:cNvPr>
              <p:cNvSpPr txBox="1"/>
              <p:nvPr/>
            </p:nvSpPr>
            <p:spPr>
              <a:xfrm>
                <a:off x="23509206" y="4373848"/>
                <a:ext cx="504547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O" sz="2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s-CO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CO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s-CO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sub>
                                <m:sup>
                                  <m:r>
                                    <a:rPr lang="es-CO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s-CO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CO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O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  <m:sSup>
                                <m:sSupPr>
                                  <m:ctrlPr>
                                    <a:rPr lang="es-CO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s-CO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CO" sz="2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+∇</m:t>
                              </m:r>
                            </m:e>
                            <m:sup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d>
                        <m:d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id="{C76D641C-2FF6-4D6D-A812-D9DEE662C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9206" y="4373848"/>
                <a:ext cx="5045471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ángulo 30">
                <a:extLst>
                  <a:ext uri="{FF2B5EF4-FFF2-40B4-BE49-F238E27FC236}">
                    <a16:creationId xmlns:a16="http://schemas.microsoft.com/office/drawing/2014/main" id="{DC429C4D-6247-4909-B7D6-A2A64C1361C4}"/>
                  </a:ext>
                </a:extLst>
              </p:cNvPr>
              <p:cNvSpPr/>
              <p:nvPr/>
            </p:nvSpPr>
            <p:spPr>
              <a:xfrm>
                <a:off x="24782241" y="5116822"/>
                <a:ext cx="294516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1−</m:t>
                      </m:r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31" name="Rectángulo 30">
                <a:extLst>
                  <a:ext uri="{FF2B5EF4-FFF2-40B4-BE49-F238E27FC236}">
                    <a16:creationId xmlns:a16="http://schemas.microsoft.com/office/drawing/2014/main" id="{DC429C4D-6247-4909-B7D6-A2A64C1361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2241" y="5116822"/>
                <a:ext cx="294516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D7AB1E08-280C-410E-A0FD-BD3D340A4EC8}"/>
                  </a:ext>
                </a:extLst>
              </p:cNvPr>
              <p:cNvSpPr txBox="1"/>
              <p:nvPr/>
            </p:nvSpPr>
            <p:spPr>
              <a:xfrm>
                <a:off x="1277247" y="3751392"/>
                <a:ext cx="142888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𝑠𝑜𝑢𝑟𝑐𝑒</m:t>
                      </m:r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D7AB1E08-280C-410E-A0FD-BD3D340A4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247" y="3751392"/>
                <a:ext cx="1428884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upo 17">
            <a:extLst>
              <a:ext uri="{FF2B5EF4-FFF2-40B4-BE49-F238E27FC236}">
                <a16:creationId xmlns:a16="http://schemas.microsoft.com/office/drawing/2014/main" id="{260F3CCB-D61C-4E41-B171-7B633BF37BB6}"/>
              </a:ext>
            </a:extLst>
          </p:cNvPr>
          <p:cNvGrpSpPr/>
          <p:nvPr/>
        </p:nvGrpSpPr>
        <p:grpSpPr>
          <a:xfrm rot="5400000">
            <a:off x="-120216" y="-1127723"/>
            <a:ext cx="5075445" cy="10195960"/>
            <a:chOff x="5660871" y="1976810"/>
            <a:chExt cx="5278940" cy="5278940"/>
          </a:xfrm>
          <a:solidFill>
            <a:srgbClr val="828282"/>
          </a:solidFill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B488EF56-96CA-4068-8E33-B7853254D7F7}"/>
                </a:ext>
              </a:extLst>
            </p:cNvPr>
            <p:cNvGrpSpPr/>
            <p:nvPr/>
          </p:nvGrpSpPr>
          <p:grpSpPr>
            <a:xfrm>
              <a:off x="5660871" y="1976810"/>
              <a:ext cx="5278940" cy="5278940"/>
              <a:chOff x="5660871" y="1976810"/>
              <a:chExt cx="5278940" cy="5278940"/>
            </a:xfrm>
            <a:grpFill/>
          </p:grpSpPr>
          <p:sp>
            <p:nvSpPr>
              <p:cNvPr id="34" name="Arco de bloque 33">
                <a:extLst>
                  <a:ext uri="{FF2B5EF4-FFF2-40B4-BE49-F238E27FC236}">
                    <a16:creationId xmlns:a16="http://schemas.microsoft.com/office/drawing/2014/main" id="{DBAB997E-84F8-42E2-8C5F-D90416CBD2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02337" y="2235312"/>
                <a:ext cx="4761936" cy="4761936"/>
              </a:xfrm>
              <a:prstGeom prst="blockArc">
                <a:avLst>
                  <a:gd name="adj1" fmla="val 10800000"/>
                  <a:gd name="adj2" fmla="val 0"/>
                  <a:gd name="adj3" fmla="val 2265"/>
                </a:avLst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Arco de bloque 34">
                <a:extLst>
                  <a:ext uri="{FF2B5EF4-FFF2-40B4-BE49-F238E27FC236}">
                    <a16:creationId xmlns:a16="http://schemas.microsoft.com/office/drawing/2014/main" id="{EBC3C195-A2C9-4885-AC24-F5DB796CF34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56281" y="2476500"/>
                <a:ext cx="4266804" cy="4266804"/>
              </a:xfrm>
              <a:prstGeom prst="blockArc">
                <a:avLst>
                  <a:gd name="adj1" fmla="val 10800000"/>
                  <a:gd name="adj2" fmla="val 0"/>
                  <a:gd name="adj3" fmla="val 2265"/>
                </a:avLst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Arco de bloque 35">
                <a:extLst>
                  <a:ext uri="{FF2B5EF4-FFF2-40B4-BE49-F238E27FC236}">
                    <a16:creationId xmlns:a16="http://schemas.microsoft.com/office/drawing/2014/main" id="{F41361C3-D161-4D08-940D-40F7997315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83813" y="2699752"/>
                <a:ext cx="3833056" cy="3833056"/>
              </a:xfrm>
              <a:prstGeom prst="blockArc">
                <a:avLst>
                  <a:gd name="adj1" fmla="val 10800000"/>
                  <a:gd name="adj2" fmla="val 0"/>
                  <a:gd name="adj3" fmla="val 2265"/>
                </a:avLst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" name="Grupo 15">
                <a:extLst>
                  <a:ext uri="{FF2B5EF4-FFF2-40B4-BE49-F238E27FC236}">
                    <a16:creationId xmlns:a16="http://schemas.microsoft.com/office/drawing/2014/main" id="{C94BDE40-9659-4581-831E-F75E48151C20}"/>
                  </a:ext>
                </a:extLst>
              </p:cNvPr>
              <p:cNvGrpSpPr/>
              <p:nvPr/>
            </p:nvGrpSpPr>
            <p:grpSpPr>
              <a:xfrm>
                <a:off x="5660871" y="1976810"/>
                <a:ext cx="5278940" cy="5278940"/>
                <a:chOff x="5660871" y="1976810"/>
                <a:chExt cx="5278940" cy="5278940"/>
              </a:xfrm>
              <a:grpFill/>
            </p:grpSpPr>
            <p:sp>
              <p:nvSpPr>
                <p:cNvPr id="5" name="Arco de bloque 4">
                  <a:extLst>
                    <a:ext uri="{FF2B5EF4-FFF2-40B4-BE49-F238E27FC236}">
                      <a16:creationId xmlns:a16="http://schemas.microsoft.com/office/drawing/2014/main" id="{C44547B4-D492-47DB-B7C9-BDA2D0F1F68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660871" y="1976810"/>
                  <a:ext cx="5278940" cy="5278940"/>
                </a:xfrm>
                <a:prstGeom prst="blockArc">
                  <a:avLst>
                    <a:gd name="adj1" fmla="val 10800000"/>
                    <a:gd name="adj2" fmla="val 0"/>
                    <a:gd name="adj3" fmla="val 2265"/>
                  </a:avLst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" name="Grupo 7">
                  <a:extLst>
                    <a:ext uri="{FF2B5EF4-FFF2-40B4-BE49-F238E27FC236}">
                      <a16:creationId xmlns:a16="http://schemas.microsoft.com/office/drawing/2014/main" id="{DE2D91E5-B699-432E-89FC-58B0C1E7E2E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576060" y="2876550"/>
                  <a:ext cx="3430139" cy="3430139"/>
                  <a:chOff x="5813271" y="2129210"/>
                  <a:chExt cx="5278940" cy="5278940"/>
                </a:xfrm>
                <a:grpFill/>
              </p:grpSpPr>
              <p:sp>
                <p:nvSpPr>
                  <p:cNvPr id="41" name="Arco de bloque 40">
                    <a:extLst>
                      <a:ext uri="{FF2B5EF4-FFF2-40B4-BE49-F238E27FC236}">
                        <a16:creationId xmlns:a16="http://schemas.microsoft.com/office/drawing/2014/main" id="{4008D7E6-59FB-42AD-B260-2C8FC79B019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813271" y="2129210"/>
                    <a:ext cx="5278940" cy="5278940"/>
                  </a:xfrm>
                  <a:prstGeom prst="blockArc">
                    <a:avLst>
                      <a:gd name="adj1" fmla="val 10800000"/>
                      <a:gd name="adj2" fmla="val 0"/>
                      <a:gd name="adj3" fmla="val 2265"/>
                    </a:avLst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2" name="Arco de bloque 41">
                    <a:extLst>
                      <a:ext uri="{FF2B5EF4-FFF2-40B4-BE49-F238E27FC236}">
                        <a16:creationId xmlns:a16="http://schemas.microsoft.com/office/drawing/2014/main" id="{F1E24009-96E0-42C2-B4B1-DE758D7EBD6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054737" y="2387712"/>
                    <a:ext cx="4761936" cy="4761936"/>
                  </a:xfrm>
                  <a:prstGeom prst="blockArc">
                    <a:avLst>
                      <a:gd name="adj1" fmla="val 10800000"/>
                      <a:gd name="adj2" fmla="val 0"/>
                      <a:gd name="adj3" fmla="val 2265"/>
                    </a:avLst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3" name="Arco de bloque 42">
                    <a:extLst>
                      <a:ext uri="{FF2B5EF4-FFF2-40B4-BE49-F238E27FC236}">
                        <a16:creationId xmlns:a16="http://schemas.microsoft.com/office/drawing/2014/main" id="{F388D5AF-F28E-4B06-BD1F-624BECFAF85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308681" y="2628900"/>
                    <a:ext cx="4266804" cy="4266804"/>
                  </a:xfrm>
                  <a:prstGeom prst="blockArc">
                    <a:avLst>
                      <a:gd name="adj1" fmla="val 10800000"/>
                      <a:gd name="adj2" fmla="val 0"/>
                      <a:gd name="adj3" fmla="val 2265"/>
                    </a:avLst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4" name="Arco de bloque 43">
                    <a:extLst>
                      <a:ext uri="{FF2B5EF4-FFF2-40B4-BE49-F238E27FC236}">
                        <a16:creationId xmlns:a16="http://schemas.microsoft.com/office/drawing/2014/main" id="{61F41299-C3B5-4626-B971-805654917CE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536213" y="2852152"/>
                    <a:ext cx="3833056" cy="3833056"/>
                  </a:xfrm>
                  <a:prstGeom prst="blockArc">
                    <a:avLst>
                      <a:gd name="adj1" fmla="val 10800000"/>
                      <a:gd name="adj2" fmla="val 0"/>
                      <a:gd name="adj3" fmla="val 2265"/>
                    </a:avLst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5" name="Grupo 14">
                  <a:extLst>
                    <a:ext uri="{FF2B5EF4-FFF2-40B4-BE49-F238E27FC236}">
                      <a16:creationId xmlns:a16="http://schemas.microsoft.com/office/drawing/2014/main" id="{0B5FB574-DEC2-407E-9511-1F78DE94AD0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198871" y="3492340"/>
                  <a:ext cx="2169023" cy="2169023"/>
                  <a:chOff x="5813271" y="2129210"/>
                  <a:chExt cx="5278940" cy="5278940"/>
                </a:xfrm>
                <a:grpFill/>
              </p:grpSpPr>
              <p:sp>
                <p:nvSpPr>
                  <p:cNvPr id="52" name="Arco de bloque 51">
                    <a:extLst>
                      <a:ext uri="{FF2B5EF4-FFF2-40B4-BE49-F238E27FC236}">
                        <a16:creationId xmlns:a16="http://schemas.microsoft.com/office/drawing/2014/main" id="{A3FEDB55-04C4-4D90-984D-77F66DB4548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813271" y="2129210"/>
                    <a:ext cx="5278940" cy="5278940"/>
                  </a:xfrm>
                  <a:prstGeom prst="blockArc">
                    <a:avLst>
                      <a:gd name="adj1" fmla="val 10800000"/>
                      <a:gd name="adj2" fmla="val 0"/>
                      <a:gd name="adj3" fmla="val 2265"/>
                    </a:avLst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3" name="Arco de bloque 52">
                    <a:extLst>
                      <a:ext uri="{FF2B5EF4-FFF2-40B4-BE49-F238E27FC236}">
                        <a16:creationId xmlns:a16="http://schemas.microsoft.com/office/drawing/2014/main" id="{8C762ED3-D427-4501-BEFF-220F2C9CAF8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054737" y="2387712"/>
                    <a:ext cx="4761936" cy="4761936"/>
                  </a:xfrm>
                  <a:prstGeom prst="blockArc">
                    <a:avLst>
                      <a:gd name="adj1" fmla="val 10800000"/>
                      <a:gd name="adj2" fmla="val 0"/>
                      <a:gd name="adj3" fmla="val 2265"/>
                    </a:avLst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" name="Arco de bloque 55">
                    <a:extLst>
                      <a:ext uri="{FF2B5EF4-FFF2-40B4-BE49-F238E27FC236}">
                        <a16:creationId xmlns:a16="http://schemas.microsoft.com/office/drawing/2014/main" id="{EADE1788-641D-4A16-BC91-AC485A2D02A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308681" y="2628900"/>
                    <a:ext cx="4266804" cy="4266804"/>
                  </a:xfrm>
                  <a:prstGeom prst="blockArc">
                    <a:avLst>
                      <a:gd name="adj1" fmla="val 10800000"/>
                      <a:gd name="adj2" fmla="val 0"/>
                      <a:gd name="adj3" fmla="val 2265"/>
                    </a:avLst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8" name="Arco de bloque 57">
                    <a:extLst>
                      <a:ext uri="{FF2B5EF4-FFF2-40B4-BE49-F238E27FC236}">
                        <a16:creationId xmlns:a16="http://schemas.microsoft.com/office/drawing/2014/main" id="{D6C22824-38DF-450B-B788-6EA44EAA189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536213" y="2852152"/>
                    <a:ext cx="3833056" cy="3833056"/>
                  </a:xfrm>
                  <a:prstGeom prst="blockArc">
                    <a:avLst>
                      <a:gd name="adj1" fmla="val 10800000"/>
                      <a:gd name="adj2" fmla="val 0"/>
                      <a:gd name="adj3" fmla="val 2265"/>
                    </a:avLst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71" name="Grupo 70">
              <a:extLst>
                <a:ext uri="{FF2B5EF4-FFF2-40B4-BE49-F238E27FC236}">
                  <a16:creationId xmlns:a16="http://schemas.microsoft.com/office/drawing/2014/main" id="{4F4E2132-81EE-45EA-9DF7-F23A46EA5C87}"/>
                </a:ext>
              </a:extLst>
            </p:cNvPr>
            <p:cNvGrpSpPr/>
            <p:nvPr/>
          </p:nvGrpSpPr>
          <p:grpSpPr>
            <a:xfrm>
              <a:off x="7580095" y="3865797"/>
              <a:ext cx="1438230" cy="1416867"/>
              <a:chOff x="5660871" y="1976810"/>
              <a:chExt cx="5278940" cy="5278940"/>
            </a:xfrm>
            <a:grpFill/>
          </p:grpSpPr>
          <p:sp>
            <p:nvSpPr>
              <p:cNvPr id="72" name="Arco de bloque 71">
                <a:extLst>
                  <a:ext uri="{FF2B5EF4-FFF2-40B4-BE49-F238E27FC236}">
                    <a16:creationId xmlns:a16="http://schemas.microsoft.com/office/drawing/2014/main" id="{F2A9F604-3352-41BD-9629-299A0459DD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02337" y="2235312"/>
                <a:ext cx="4761936" cy="4761936"/>
              </a:xfrm>
              <a:prstGeom prst="blockArc">
                <a:avLst>
                  <a:gd name="adj1" fmla="val 10800000"/>
                  <a:gd name="adj2" fmla="val 0"/>
                  <a:gd name="adj3" fmla="val 2265"/>
                </a:avLst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Arco de bloque 72">
                <a:extLst>
                  <a:ext uri="{FF2B5EF4-FFF2-40B4-BE49-F238E27FC236}">
                    <a16:creationId xmlns:a16="http://schemas.microsoft.com/office/drawing/2014/main" id="{52486EF7-C684-4042-BD2E-47E59CFFDA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56281" y="2476500"/>
                <a:ext cx="4266804" cy="4266804"/>
              </a:xfrm>
              <a:prstGeom prst="blockArc">
                <a:avLst>
                  <a:gd name="adj1" fmla="val 10800000"/>
                  <a:gd name="adj2" fmla="val 0"/>
                  <a:gd name="adj3" fmla="val 2265"/>
                </a:avLst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Arco de bloque 73">
                <a:extLst>
                  <a:ext uri="{FF2B5EF4-FFF2-40B4-BE49-F238E27FC236}">
                    <a16:creationId xmlns:a16="http://schemas.microsoft.com/office/drawing/2014/main" id="{3E8079BD-1872-4566-B03F-943E828D03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83813" y="2699752"/>
                <a:ext cx="3833056" cy="3833056"/>
              </a:xfrm>
              <a:prstGeom prst="blockArc">
                <a:avLst>
                  <a:gd name="adj1" fmla="val 10800000"/>
                  <a:gd name="adj2" fmla="val 0"/>
                  <a:gd name="adj3" fmla="val 2265"/>
                </a:avLst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5" name="Grupo 74">
                <a:extLst>
                  <a:ext uri="{FF2B5EF4-FFF2-40B4-BE49-F238E27FC236}">
                    <a16:creationId xmlns:a16="http://schemas.microsoft.com/office/drawing/2014/main" id="{8D1E785C-0714-4F51-9901-827B8013D300}"/>
                  </a:ext>
                </a:extLst>
              </p:cNvPr>
              <p:cNvGrpSpPr/>
              <p:nvPr/>
            </p:nvGrpSpPr>
            <p:grpSpPr>
              <a:xfrm>
                <a:off x="5660871" y="1976810"/>
                <a:ext cx="5278940" cy="5278940"/>
                <a:chOff x="5660871" y="1976810"/>
                <a:chExt cx="5278940" cy="5278940"/>
              </a:xfrm>
              <a:grpFill/>
            </p:grpSpPr>
            <p:sp>
              <p:nvSpPr>
                <p:cNvPr id="76" name="Arco de bloque 75">
                  <a:extLst>
                    <a:ext uri="{FF2B5EF4-FFF2-40B4-BE49-F238E27FC236}">
                      <a16:creationId xmlns:a16="http://schemas.microsoft.com/office/drawing/2014/main" id="{A3F1DEDD-13D5-40A7-A9E2-215463B53C3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660871" y="1976810"/>
                  <a:ext cx="5278940" cy="5278940"/>
                </a:xfrm>
                <a:prstGeom prst="blockArc">
                  <a:avLst>
                    <a:gd name="adj1" fmla="val 10800000"/>
                    <a:gd name="adj2" fmla="val 0"/>
                    <a:gd name="adj3" fmla="val 2265"/>
                  </a:avLst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77" name="Grupo 76">
                  <a:extLst>
                    <a:ext uri="{FF2B5EF4-FFF2-40B4-BE49-F238E27FC236}">
                      <a16:creationId xmlns:a16="http://schemas.microsoft.com/office/drawing/2014/main" id="{860CD691-51E4-46F7-B425-56FA6B24977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576060" y="2876550"/>
                  <a:ext cx="3430139" cy="3430139"/>
                  <a:chOff x="5813271" y="2129210"/>
                  <a:chExt cx="5278940" cy="5278940"/>
                </a:xfrm>
                <a:grpFill/>
              </p:grpSpPr>
              <p:sp>
                <p:nvSpPr>
                  <p:cNvPr id="83" name="Arco de bloque 82">
                    <a:extLst>
                      <a:ext uri="{FF2B5EF4-FFF2-40B4-BE49-F238E27FC236}">
                        <a16:creationId xmlns:a16="http://schemas.microsoft.com/office/drawing/2014/main" id="{6BB33CB0-DD83-4DB0-9F8C-2FD52B6024A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813271" y="2129210"/>
                    <a:ext cx="5278940" cy="5278940"/>
                  </a:xfrm>
                  <a:prstGeom prst="blockArc">
                    <a:avLst>
                      <a:gd name="adj1" fmla="val 10800000"/>
                      <a:gd name="adj2" fmla="val 0"/>
                      <a:gd name="adj3" fmla="val 2265"/>
                    </a:avLst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4" name="Arco de bloque 83">
                    <a:extLst>
                      <a:ext uri="{FF2B5EF4-FFF2-40B4-BE49-F238E27FC236}">
                        <a16:creationId xmlns:a16="http://schemas.microsoft.com/office/drawing/2014/main" id="{19BA19A3-6AFF-4979-BBD7-5C0DCC18872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054737" y="2387712"/>
                    <a:ext cx="4761936" cy="4761936"/>
                  </a:xfrm>
                  <a:prstGeom prst="blockArc">
                    <a:avLst>
                      <a:gd name="adj1" fmla="val 10800000"/>
                      <a:gd name="adj2" fmla="val 0"/>
                      <a:gd name="adj3" fmla="val 2265"/>
                    </a:avLst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5" name="Arco de bloque 84">
                    <a:extLst>
                      <a:ext uri="{FF2B5EF4-FFF2-40B4-BE49-F238E27FC236}">
                        <a16:creationId xmlns:a16="http://schemas.microsoft.com/office/drawing/2014/main" id="{F5354EC2-07D1-4977-AA7A-2928F346FBB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308681" y="2628900"/>
                    <a:ext cx="4266804" cy="4266804"/>
                  </a:xfrm>
                  <a:prstGeom prst="blockArc">
                    <a:avLst>
                      <a:gd name="adj1" fmla="val 10800000"/>
                      <a:gd name="adj2" fmla="val 0"/>
                      <a:gd name="adj3" fmla="val 2265"/>
                    </a:avLst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6" name="Arco de bloque 85">
                    <a:extLst>
                      <a:ext uri="{FF2B5EF4-FFF2-40B4-BE49-F238E27FC236}">
                        <a16:creationId xmlns:a16="http://schemas.microsoft.com/office/drawing/2014/main" id="{65D0FEC9-8ACD-4A1E-9C36-2DD2FDFFC04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536213" y="2852152"/>
                    <a:ext cx="3833056" cy="3833056"/>
                  </a:xfrm>
                  <a:prstGeom prst="blockArc">
                    <a:avLst>
                      <a:gd name="adj1" fmla="val 10800000"/>
                      <a:gd name="adj2" fmla="val 0"/>
                      <a:gd name="adj3" fmla="val 2265"/>
                    </a:avLst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78" name="Grupo 77">
                  <a:extLst>
                    <a:ext uri="{FF2B5EF4-FFF2-40B4-BE49-F238E27FC236}">
                      <a16:creationId xmlns:a16="http://schemas.microsoft.com/office/drawing/2014/main" id="{F5E31B8D-10F9-4183-94BE-C7FC0A33D75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198871" y="3492340"/>
                  <a:ext cx="2169023" cy="2169023"/>
                  <a:chOff x="5813271" y="2129210"/>
                  <a:chExt cx="5278940" cy="5278940"/>
                </a:xfrm>
                <a:grpFill/>
              </p:grpSpPr>
              <p:sp>
                <p:nvSpPr>
                  <p:cNvPr id="79" name="Arco de bloque 78">
                    <a:extLst>
                      <a:ext uri="{FF2B5EF4-FFF2-40B4-BE49-F238E27FC236}">
                        <a16:creationId xmlns:a16="http://schemas.microsoft.com/office/drawing/2014/main" id="{CAEAF8C1-80F8-4557-9640-25F78604A0E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813271" y="2129210"/>
                    <a:ext cx="5278940" cy="5278940"/>
                  </a:xfrm>
                  <a:prstGeom prst="blockArc">
                    <a:avLst>
                      <a:gd name="adj1" fmla="val 10800000"/>
                      <a:gd name="adj2" fmla="val 0"/>
                      <a:gd name="adj3" fmla="val 2265"/>
                    </a:avLst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0" name="Arco de bloque 79">
                    <a:extLst>
                      <a:ext uri="{FF2B5EF4-FFF2-40B4-BE49-F238E27FC236}">
                        <a16:creationId xmlns:a16="http://schemas.microsoft.com/office/drawing/2014/main" id="{327064FF-7760-4B98-BCB8-67FF6F65D09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054737" y="2387712"/>
                    <a:ext cx="4761936" cy="4761936"/>
                  </a:xfrm>
                  <a:prstGeom prst="blockArc">
                    <a:avLst>
                      <a:gd name="adj1" fmla="val 10800000"/>
                      <a:gd name="adj2" fmla="val 0"/>
                      <a:gd name="adj3" fmla="val 2265"/>
                    </a:avLst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1" name="Arco de bloque 80">
                    <a:extLst>
                      <a:ext uri="{FF2B5EF4-FFF2-40B4-BE49-F238E27FC236}">
                        <a16:creationId xmlns:a16="http://schemas.microsoft.com/office/drawing/2014/main" id="{A706C129-DE34-46C5-84F7-3DFA9CE18EC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308681" y="2628900"/>
                    <a:ext cx="4266804" cy="4266804"/>
                  </a:xfrm>
                  <a:prstGeom prst="blockArc">
                    <a:avLst>
                      <a:gd name="adj1" fmla="val 10800000"/>
                      <a:gd name="adj2" fmla="val 0"/>
                      <a:gd name="adj3" fmla="val 2265"/>
                    </a:avLst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2" name="Arco de bloque 81">
                    <a:extLst>
                      <a:ext uri="{FF2B5EF4-FFF2-40B4-BE49-F238E27FC236}">
                        <a16:creationId xmlns:a16="http://schemas.microsoft.com/office/drawing/2014/main" id="{F8EDF34B-F828-41E9-B816-FB6B87964E5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536213" y="2852152"/>
                    <a:ext cx="3833056" cy="3833056"/>
                  </a:xfrm>
                  <a:prstGeom prst="blockArc">
                    <a:avLst>
                      <a:gd name="adj1" fmla="val 10800000"/>
                      <a:gd name="adj2" fmla="val 0"/>
                      <a:gd name="adj3" fmla="val 2265"/>
                    </a:avLst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9" name="Elipse 18">
            <a:extLst>
              <a:ext uri="{FF2B5EF4-FFF2-40B4-BE49-F238E27FC236}">
                <a16:creationId xmlns:a16="http://schemas.microsoft.com/office/drawing/2014/main" id="{D79967EC-6DBB-4301-A5F8-AC195C1556A7}"/>
              </a:ext>
            </a:extLst>
          </p:cNvPr>
          <p:cNvSpPr/>
          <p:nvPr/>
        </p:nvSpPr>
        <p:spPr>
          <a:xfrm>
            <a:off x="2648678" y="3879169"/>
            <a:ext cx="180000" cy="180000"/>
          </a:xfrm>
          <a:prstGeom prst="ellipse">
            <a:avLst/>
          </a:prstGeom>
          <a:solidFill>
            <a:srgbClr val="FF51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DD7BAB6-5585-42AC-AA99-9240B4F4D074}"/>
              </a:ext>
            </a:extLst>
          </p:cNvPr>
          <p:cNvSpPr/>
          <p:nvPr/>
        </p:nvSpPr>
        <p:spPr>
          <a:xfrm>
            <a:off x="5711880" y="3004582"/>
            <a:ext cx="1903206" cy="1883226"/>
          </a:xfrm>
          <a:prstGeom prst="ellipse">
            <a:avLst/>
          </a:prstGeom>
          <a:solidFill>
            <a:srgbClr val="053225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1" name="Forma libre: forma 190">
            <a:extLst>
              <a:ext uri="{FF2B5EF4-FFF2-40B4-BE49-F238E27FC236}">
                <a16:creationId xmlns:a16="http://schemas.microsoft.com/office/drawing/2014/main" id="{5E71B6A5-441F-4E3A-8BA6-4D3DD4BA830C}"/>
              </a:ext>
            </a:extLst>
          </p:cNvPr>
          <p:cNvSpPr/>
          <p:nvPr/>
        </p:nvSpPr>
        <p:spPr>
          <a:xfrm>
            <a:off x="5707484" y="3004582"/>
            <a:ext cx="1903204" cy="1883226"/>
          </a:xfrm>
          <a:custGeom>
            <a:avLst/>
            <a:gdLst>
              <a:gd name="connsiteX0" fmla="*/ 4686 w 1903204"/>
              <a:gd name="connsiteY0" fmla="*/ 894139 h 1881015"/>
              <a:gd name="connsiteX1" fmla="*/ 17866 w 1903204"/>
              <a:gd name="connsiteY1" fmla="*/ 933836 h 1881015"/>
              <a:gd name="connsiteX2" fmla="*/ 29460 w 1903204"/>
              <a:gd name="connsiteY2" fmla="*/ 1041358 h 1881015"/>
              <a:gd name="connsiteX3" fmla="*/ 20070 w 1903204"/>
              <a:gd name="connsiteY3" fmla="*/ 1128440 h 1881015"/>
              <a:gd name="connsiteX4" fmla="*/ 6528 w 1903204"/>
              <a:gd name="connsiteY4" fmla="*/ 1052482 h 1881015"/>
              <a:gd name="connsiteX5" fmla="*/ 0 w 1903204"/>
              <a:gd name="connsiteY5" fmla="*/ 941612 h 1881015"/>
              <a:gd name="connsiteX6" fmla="*/ 16094 w 1903204"/>
              <a:gd name="connsiteY6" fmla="*/ 778595 h 1881015"/>
              <a:gd name="connsiteX7" fmla="*/ 33118 w 1903204"/>
              <a:gd name="connsiteY7" fmla="*/ 807918 h 1881015"/>
              <a:gd name="connsiteX8" fmla="*/ 83164 w 1903204"/>
              <a:gd name="connsiteY8" fmla="*/ 1039686 h 1881015"/>
              <a:gd name="connsiteX9" fmla="*/ 70226 w 1903204"/>
              <a:gd name="connsiteY9" fmla="*/ 1159685 h 1881015"/>
              <a:gd name="connsiteX10" fmla="*/ 46870 w 1903204"/>
              <a:gd name="connsiteY10" fmla="*/ 1230032 h 1881015"/>
              <a:gd name="connsiteX11" fmla="*/ 32866 w 1903204"/>
              <a:gd name="connsiteY11" fmla="*/ 1183592 h 1881015"/>
              <a:gd name="connsiteX12" fmla="*/ 42668 w 1903204"/>
              <a:gd name="connsiteY12" fmla="*/ 1153982 h 1881015"/>
              <a:gd name="connsiteX13" fmla="*/ 54776 w 1903204"/>
              <a:gd name="connsiteY13" fmla="*/ 1041358 h 1881015"/>
              <a:gd name="connsiteX14" fmla="*/ 42668 w 1903204"/>
              <a:gd name="connsiteY14" fmla="*/ 928734 h 1881015"/>
              <a:gd name="connsiteX15" fmla="*/ 10782 w 1903204"/>
              <a:gd name="connsiteY15" fmla="*/ 832407 h 1881015"/>
              <a:gd name="connsiteX16" fmla="*/ 35314 w 1903204"/>
              <a:gd name="connsiteY16" fmla="*/ 701080 h 1881015"/>
              <a:gd name="connsiteX17" fmla="*/ 85320 w 1903204"/>
              <a:gd name="connsiteY17" fmla="*/ 787218 h 1881015"/>
              <a:gd name="connsiteX18" fmla="*/ 140800 w 1903204"/>
              <a:gd name="connsiteY18" fmla="*/ 1044149 h 1881015"/>
              <a:gd name="connsiteX19" fmla="*/ 85320 w 1903204"/>
              <a:gd name="connsiteY19" fmla="*/ 1301080 h 1881015"/>
              <a:gd name="connsiteX20" fmla="*/ 78470 w 1903204"/>
              <a:gd name="connsiteY20" fmla="*/ 1312880 h 1881015"/>
              <a:gd name="connsiteX21" fmla="*/ 61832 w 1903204"/>
              <a:gd name="connsiteY21" fmla="*/ 1274353 h 1881015"/>
              <a:gd name="connsiteX22" fmla="*/ 97906 w 1903204"/>
              <a:gd name="connsiteY22" fmla="*/ 1165379 h 1881015"/>
              <a:gd name="connsiteX23" fmla="*/ 111418 w 1903204"/>
              <a:gd name="connsiteY23" fmla="*/ 1039686 h 1881015"/>
              <a:gd name="connsiteX24" fmla="*/ 59152 w 1903204"/>
              <a:gd name="connsiteY24" fmla="*/ 796921 h 1881015"/>
              <a:gd name="connsiteX25" fmla="*/ 24430 w 1903204"/>
              <a:gd name="connsiteY25" fmla="*/ 736935 h 1881015"/>
              <a:gd name="connsiteX26" fmla="*/ 61528 w 1903204"/>
              <a:gd name="connsiteY26" fmla="*/ 614713 h 1881015"/>
              <a:gd name="connsiteX27" fmla="*/ 70568 w 1903204"/>
              <a:gd name="connsiteY27" fmla="*/ 624799 h 1881015"/>
              <a:gd name="connsiteX28" fmla="*/ 204680 w 1903204"/>
              <a:gd name="connsiteY28" fmla="*/ 1028932 h 1881015"/>
              <a:gd name="connsiteX29" fmla="*/ 142970 w 1903204"/>
              <a:gd name="connsiteY29" fmla="*/ 1310284 h 1881015"/>
              <a:gd name="connsiteX30" fmla="*/ 106344 w 1903204"/>
              <a:gd name="connsiteY30" fmla="*/ 1372397 h 1881015"/>
              <a:gd name="connsiteX31" fmla="*/ 98548 w 1903204"/>
              <a:gd name="connsiteY31" fmla="*/ 1359375 h 1881015"/>
              <a:gd name="connsiteX32" fmla="*/ 93824 w 1903204"/>
              <a:gd name="connsiteY32" fmla="*/ 1348436 h 1881015"/>
              <a:gd name="connsiteX33" fmla="*/ 114178 w 1903204"/>
              <a:gd name="connsiteY33" fmla="*/ 1313271 h 1881015"/>
              <a:gd name="connsiteX34" fmla="*/ 172120 w 1903204"/>
              <a:gd name="connsiteY34" fmla="*/ 1044149 h 1881015"/>
              <a:gd name="connsiteX35" fmla="*/ 114178 w 1903204"/>
              <a:gd name="connsiteY35" fmla="*/ 775027 h 1881015"/>
              <a:gd name="connsiteX36" fmla="*/ 47718 w 1903204"/>
              <a:gd name="connsiteY36" fmla="*/ 660209 h 1881015"/>
              <a:gd name="connsiteX37" fmla="*/ 95452 w 1903204"/>
              <a:gd name="connsiteY37" fmla="*/ 534346 h 1881015"/>
              <a:gd name="connsiteX38" fmla="*/ 131766 w 1903204"/>
              <a:gd name="connsiteY38" fmla="*/ 574858 h 1881015"/>
              <a:gd name="connsiteX39" fmla="*/ 281054 w 1903204"/>
              <a:gd name="connsiteY39" fmla="*/ 1024723 h 1881015"/>
              <a:gd name="connsiteX40" fmla="*/ 212360 w 1903204"/>
              <a:gd name="connsiteY40" fmla="*/ 1337912 h 1881015"/>
              <a:gd name="connsiteX41" fmla="*/ 149506 w 1903204"/>
              <a:gd name="connsiteY41" fmla="*/ 1444502 h 1881015"/>
              <a:gd name="connsiteX42" fmla="*/ 126316 w 1903204"/>
              <a:gd name="connsiteY42" fmla="*/ 1405763 h 1881015"/>
              <a:gd name="connsiteX43" fmla="*/ 174572 w 1903204"/>
              <a:gd name="connsiteY43" fmla="*/ 1323634 h 1881015"/>
              <a:gd name="connsiteX44" fmla="*/ 238978 w 1903204"/>
              <a:gd name="connsiteY44" fmla="*/ 1028932 h 1881015"/>
              <a:gd name="connsiteX45" fmla="*/ 99010 w 1903204"/>
              <a:gd name="connsiteY45" fmla="*/ 605623 h 1881015"/>
              <a:gd name="connsiteX46" fmla="*/ 74176 w 1903204"/>
              <a:gd name="connsiteY46" fmla="*/ 577818 h 1881015"/>
              <a:gd name="connsiteX47" fmla="*/ 138768 w 1903204"/>
              <a:gd name="connsiteY47" fmla="*/ 455483 h 1881015"/>
              <a:gd name="connsiteX48" fmla="*/ 196718 w 1903204"/>
              <a:gd name="connsiteY48" fmla="*/ 520134 h 1881015"/>
              <a:gd name="connsiteX49" fmla="*/ 363330 w 1903204"/>
              <a:gd name="connsiteY49" fmla="*/ 1022202 h 1881015"/>
              <a:gd name="connsiteX50" fmla="*/ 286666 w 1903204"/>
              <a:gd name="connsiteY50" fmla="*/ 1371735 h 1881015"/>
              <a:gd name="connsiteX51" fmla="*/ 201734 w 1903204"/>
              <a:gd name="connsiteY51" fmla="*/ 1515764 h 1881015"/>
              <a:gd name="connsiteX52" fmla="*/ 172002 w 1903204"/>
              <a:gd name="connsiteY52" fmla="*/ 1481335 h 1881015"/>
              <a:gd name="connsiteX53" fmla="*/ 247538 w 1903204"/>
              <a:gd name="connsiteY53" fmla="*/ 1352773 h 1881015"/>
              <a:gd name="connsiteX54" fmla="*/ 319232 w 1903204"/>
              <a:gd name="connsiteY54" fmla="*/ 1024723 h 1881015"/>
              <a:gd name="connsiteX55" fmla="*/ 163424 w 1903204"/>
              <a:gd name="connsiteY55" fmla="*/ 553513 h 1881015"/>
              <a:gd name="connsiteX56" fmla="*/ 113454 w 1903204"/>
              <a:gd name="connsiteY56" fmla="*/ 497564 h 1881015"/>
              <a:gd name="connsiteX57" fmla="*/ 122342 w 1903204"/>
              <a:gd name="connsiteY57" fmla="*/ 479404 h 1881015"/>
              <a:gd name="connsiteX58" fmla="*/ 1733334 w 1903204"/>
              <a:gd name="connsiteY58" fmla="*/ 405555 h 1881015"/>
              <a:gd name="connsiteX59" fmla="*/ 1788350 w 1903204"/>
              <a:gd name="connsiteY59" fmla="*/ 492783 h 1881015"/>
              <a:gd name="connsiteX60" fmla="*/ 1903204 w 1903204"/>
              <a:gd name="connsiteY60" fmla="*/ 941612 h 1881015"/>
              <a:gd name="connsiteX61" fmla="*/ 1837198 w 1903204"/>
              <a:gd name="connsiteY61" fmla="*/ 1286878 h 1881015"/>
              <a:gd name="connsiteX62" fmla="*/ 1800882 w 1903204"/>
              <a:gd name="connsiteY62" fmla="*/ 1363872 h 1881015"/>
              <a:gd name="connsiteX63" fmla="*/ 1810658 w 1903204"/>
              <a:gd name="connsiteY63" fmla="*/ 1304706 h 1881015"/>
              <a:gd name="connsiteX64" fmla="*/ 1824840 w 1903204"/>
              <a:gd name="connsiteY64" fmla="*/ 1045239 h 1881015"/>
              <a:gd name="connsiteX65" fmla="*/ 1769030 w 1903204"/>
              <a:gd name="connsiteY65" fmla="*/ 533799 h 1881015"/>
              <a:gd name="connsiteX66" fmla="*/ 187800 w 1903204"/>
              <a:gd name="connsiteY66" fmla="*/ 384075 h 1881015"/>
              <a:gd name="connsiteX67" fmla="*/ 266932 w 1903204"/>
              <a:gd name="connsiteY67" fmla="*/ 472355 h 1881015"/>
              <a:gd name="connsiteX68" fmla="*/ 451632 w 1903204"/>
              <a:gd name="connsiteY68" fmla="*/ 1028933 h 1881015"/>
              <a:gd name="connsiteX69" fmla="*/ 266932 w 1903204"/>
              <a:gd name="connsiteY69" fmla="*/ 1585510 h 1881015"/>
              <a:gd name="connsiteX70" fmla="*/ 264404 w 1903204"/>
              <a:gd name="connsiteY70" fmla="*/ 1588330 h 1881015"/>
              <a:gd name="connsiteX71" fmla="*/ 230832 w 1903204"/>
              <a:gd name="connsiteY71" fmla="*/ 1549457 h 1881015"/>
              <a:gd name="connsiteX72" fmla="*/ 232052 w 1903204"/>
              <a:gd name="connsiteY72" fmla="*/ 1548092 h 1881015"/>
              <a:gd name="connsiteX73" fmla="*/ 405940 w 1903204"/>
              <a:gd name="connsiteY73" fmla="*/ 1022202 h 1881015"/>
              <a:gd name="connsiteX74" fmla="*/ 232052 w 1903204"/>
              <a:gd name="connsiteY74" fmla="*/ 496311 h 1881015"/>
              <a:gd name="connsiteX75" fmla="*/ 163464 w 1903204"/>
              <a:gd name="connsiteY75" fmla="*/ 419517 h 1881015"/>
              <a:gd name="connsiteX76" fmla="*/ 267822 w 1903204"/>
              <a:gd name="connsiteY76" fmla="*/ 288012 h 1881015"/>
              <a:gd name="connsiteX77" fmla="*/ 288824 w 1903204"/>
              <a:gd name="connsiteY77" fmla="*/ 309282 h 1881015"/>
              <a:gd name="connsiteX78" fmla="*/ 572400 w 1903204"/>
              <a:gd name="connsiteY78" fmla="*/ 1036383 h 1881015"/>
              <a:gd name="connsiteX79" fmla="*/ 360314 w 1903204"/>
              <a:gd name="connsiteY79" fmla="*/ 1675486 h 1881015"/>
              <a:gd name="connsiteX80" fmla="*/ 358908 w 1903204"/>
              <a:gd name="connsiteY80" fmla="*/ 1677216 h 1881015"/>
              <a:gd name="connsiteX81" fmla="*/ 295738 w 1903204"/>
              <a:gd name="connsiteY81" fmla="*/ 1623520 h 1881015"/>
              <a:gd name="connsiteX82" fmla="*/ 306098 w 1903204"/>
              <a:gd name="connsiteY82" fmla="*/ 1611921 h 1881015"/>
              <a:gd name="connsiteX83" fmla="*/ 498866 w 1903204"/>
              <a:gd name="connsiteY83" fmla="*/ 1028934 h 1881015"/>
              <a:gd name="connsiteX84" fmla="*/ 306098 w 1903204"/>
              <a:gd name="connsiteY84" fmla="*/ 445947 h 1881015"/>
              <a:gd name="connsiteX85" fmla="*/ 215886 w 1903204"/>
              <a:gd name="connsiteY85" fmla="*/ 344940 h 1881015"/>
              <a:gd name="connsiteX86" fmla="*/ 360864 w 1903204"/>
              <a:gd name="connsiteY86" fmla="*/ 203475 h 1881015"/>
              <a:gd name="connsiteX87" fmla="*/ 377518 w 1903204"/>
              <a:gd name="connsiteY87" fmla="*/ 220341 h 1881015"/>
              <a:gd name="connsiteX88" fmla="*/ 693184 w 1903204"/>
              <a:gd name="connsiteY88" fmla="*/ 1029721 h 1881015"/>
              <a:gd name="connsiteX89" fmla="*/ 457098 w 1903204"/>
              <a:gd name="connsiteY89" fmla="*/ 1741145 h 1881015"/>
              <a:gd name="connsiteX90" fmla="*/ 455106 w 1903204"/>
              <a:gd name="connsiteY90" fmla="*/ 1743595 h 1881015"/>
              <a:gd name="connsiteX91" fmla="*/ 402746 w 1903204"/>
              <a:gd name="connsiteY91" fmla="*/ 1708953 h 1881015"/>
              <a:gd name="connsiteX92" fmla="*/ 405288 w 1903204"/>
              <a:gd name="connsiteY92" fmla="*/ 1705812 h 1881015"/>
              <a:gd name="connsiteX93" fmla="*/ 626638 w 1903204"/>
              <a:gd name="connsiteY93" fmla="*/ 1036383 h 1881015"/>
              <a:gd name="connsiteX94" fmla="*/ 330676 w 1903204"/>
              <a:gd name="connsiteY94" fmla="*/ 274780 h 1881015"/>
              <a:gd name="connsiteX95" fmla="*/ 306958 w 1903204"/>
              <a:gd name="connsiteY95" fmla="*/ 250673 h 1881015"/>
              <a:gd name="connsiteX96" fmla="*/ 359612 w 1903204"/>
              <a:gd name="connsiteY96" fmla="*/ 204340 h 1881015"/>
              <a:gd name="connsiteX97" fmla="*/ 475248 w 1903204"/>
              <a:gd name="connsiteY97" fmla="*/ 127665 h 1881015"/>
              <a:gd name="connsiteX98" fmla="*/ 559810 w 1903204"/>
              <a:gd name="connsiteY98" fmla="*/ 231756 h 1881015"/>
              <a:gd name="connsiteX99" fmla="*/ 823294 w 1903204"/>
              <a:gd name="connsiteY99" fmla="*/ 1025737 h 1881015"/>
              <a:gd name="connsiteX100" fmla="*/ 637088 w 1903204"/>
              <a:gd name="connsiteY100" fmla="*/ 1702631 h 1881015"/>
              <a:gd name="connsiteX101" fmla="*/ 571002 w 1903204"/>
              <a:gd name="connsiteY101" fmla="*/ 1802762 h 1881015"/>
              <a:gd name="connsiteX102" fmla="*/ 508502 w 1903204"/>
              <a:gd name="connsiteY102" fmla="*/ 1772864 h 1881015"/>
              <a:gd name="connsiteX103" fmla="*/ 579428 w 1903204"/>
              <a:gd name="connsiteY103" fmla="*/ 1665013 h 1881015"/>
              <a:gd name="connsiteX104" fmla="*/ 753560 w 1903204"/>
              <a:gd name="connsiteY104" fmla="*/ 1029721 h 1881015"/>
              <a:gd name="connsiteX105" fmla="*/ 424108 w 1903204"/>
              <a:gd name="connsiteY105" fmla="*/ 181937 h 1881015"/>
              <a:gd name="connsiteX106" fmla="*/ 411152 w 1903204"/>
              <a:gd name="connsiteY106" fmla="*/ 168767 h 1881015"/>
              <a:gd name="connsiteX107" fmla="*/ 458162 w 1903204"/>
              <a:gd name="connsiteY107" fmla="*/ 136320 h 1881015"/>
              <a:gd name="connsiteX108" fmla="*/ 1389586 w 1903204"/>
              <a:gd name="connsiteY108" fmla="*/ 110291 h 1881015"/>
              <a:gd name="connsiteX109" fmla="*/ 1483652 w 1903204"/>
              <a:gd name="connsiteY109" fmla="*/ 160812 h 1881015"/>
              <a:gd name="connsiteX110" fmla="*/ 1544786 w 1903204"/>
              <a:gd name="connsiteY110" fmla="*/ 207185 h 1881015"/>
              <a:gd name="connsiteX111" fmla="*/ 1591546 w 1903204"/>
              <a:gd name="connsiteY111" fmla="*/ 324782 h 1881015"/>
              <a:gd name="connsiteX112" fmla="*/ 1709880 w 1903204"/>
              <a:gd name="connsiteY112" fmla="*/ 1045238 h 1881015"/>
              <a:gd name="connsiteX113" fmla="*/ 1656406 w 1903204"/>
              <a:gd name="connsiteY113" fmla="*/ 1533509 h 1881015"/>
              <a:gd name="connsiteX114" fmla="*/ 1640784 w 1903204"/>
              <a:gd name="connsiteY114" fmla="*/ 1589428 h 1881015"/>
              <a:gd name="connsiteX115" fmla="*/ 1574356 w 1903204"/>
              <a:gd name="connsiteY115" fmla="*/ 1653611 h 1881015"/>
              <a:gd name="connsiteX116" fmla="*/ 1483652 w 1903204"/>
              <a:gd name="connsiteY116" fmla="*/ 1722413 h 1881015"/>
              <a:gd name="connsiteX117" fmla="*/ 1481784 w 1903204"/>
              <a:gd name="connsiteY117" fmla="*/ 1723416 h 1881015"/>
              <a:gd name="connsiteX118" fmla="*/ 1487262 w 1903204"/>
              <a:gd name="connsiteY118" fmla="*/ 1709592 h 1881015"/>
              <a:gd name="connsiteX119" fmla="*/ 1598668 w 1903204"/>
              <a:gd name="connsiteY119" fmla="*/ 1028858 h 1881015"/>
              <a:gd name="connsiteX120" fmla="*/ 1403932 w 1903204"/>
              <a:gd name="connsiteY120" fmla="*/ 137804 h 1881015"/>
              <a:gd name="connsiteX121" fmla="*/ 599502 w 1903204"/>
              <a:gd name="connsiteY121" fmla="*/ 68373 h 1881015"/>
              <a:gd name="connsiteX122" fmla="*/ 670850 w 1903204"/>
              <a:gd name="connsiteY122" fmla="*/ 156197 h 1881015"/>
              <a:gd name="connsiteX123" fmla="*/ 962940 w 1903204"/>
              <a:gd name="connsiteY123" fmla="*/ 1036380 h 1881015"/>
              <a:gd name="connsiteX124" fmla="*/ 756518 w 1903204"/>
              <a:gd name="connsiteY124" fmla="*/ 1786765 h 1881015"/>
              <a:gd name="connsiteX125" fmla="*/ 714308 w 1903204"/>
              <a:gd name="connsiteY125" fmla="*/ 1850719 h 1881015"/>
              <a:gd name="connsiteX126" fmla="*/ 635336 w 1903204"/>
              <a:gd name="connsiteY126" fmla="*/ 1827511 h 1881015"/>
              <a:gd name="connsiteX127" fmla="*/ 696338 w 1903204"/>
              <a:gd name="connsiteY127" fmla="*/ 1734750 h 1881015"/>
              <a:gd name="connsiteX128" fmla="*/ 890676 w 1903204"/>
              <a:gd name="connsiteY128" fmla="*/ 1025737 h 1881015"/>
              <a:gd name="connsiteX129" fmla="*/ 615686 w 1903204"/>
              <a:gd name="connsiteY129" fmla="*/ 194082 h 1881015"/>
              <a:gd name="connsiteX130" fmla="*/ 536718 w 1903204"/>
              <a:gd name="connsiteY130" fmla="*/ 96527 h 1881015"/>
              <a:gd name="connsiteX131" fmla="*/ 581196 w 1903204"/>
              <a:gd name="connsiteY131" fmla="*/ 73996 h 1881015"/>
              <a:gd name="connsiteX132" fmla="*/ 750278 w 1903204"/>
              <a:gd name="connsiteY132" fmla="*/ 22061 h 1881015"/>
              <a:gd name="connsiteX133" fmla="*/ 782450 w 1903204"/>
              <a:gd name="connsiteY133" fmla="*/ 61664 h 1881015"/>
              <a:gd name="connsiteX134" fmla="*/ 1108850 w 1903204"/>
              <a:gd name="connsiteY134" fmla="*/ 1045237 h 1881015"/>
              <a:gd name="connsiteX135" fmla="*/ 958660 w 1903204"/>
              <a:gd name="connsiteY135" fmla="*/ 1729988 h 1881015"/>
              <a:gd name="connsiteX136" fmla="*/ 882092 w 1903204"/>
              <a:gd name="connsiteY136" fmla="*/ 1876292 h 1881015"/>
              <a:gd name="connsiteX137" fmla="*/ 792608 w 1903204"/>
              <a:gd name="connsiteY137" fmla="*/ 1867366 h 1881015"/>
              <a:gd name="connsiteX138" fmla="*/ 822198 w 1903204"/>
              <a:gd name="connsiteY138" fmla="*/ 1822370 h 1881015"/>
              <a:gd name="connsiteX139" fmla="*/ 1037636 w 1903204"/>
              <a:gd name="connsiteY139" fmla="*/ 1036380 h 1881015"/>
              <a:gd name="connsiteX140" fmla="*/ 732790 w 1903204"/>
              <a:gd name="connsiteY140" fmla="*/ 114433 h 1881015"/>
              <a:gd name="connsiteX141" fmla="*/ 676388 w 1903204"/>
              <a:gd name="connsiteY141" fmla="*/ 44757 h 1881015"/>
              <a:gd name="connsiteX142" fmla="*/ 1091142 w 1903204"/>
              <a:gd name="connsiteY142" fmla="*/ 13919 h 1881015"/>
              <a:gd name="connsiteX143" fmla="*/ 1143384 w 1903204"/>
              <a:gd name="connsiteY143" fmla="*/ 19129 h 1881015"/>
              <a:gd name="connsiteX144" fmla="*/ 1240810 w 1903204"/>
              <a:gd name="connsiteY144" fmla="*/ 49055 h 1881015"/>
              <a:gd name="connsiteX145" fmla="*/ 1308382 w 1903204"/>
              <a:gd name="connsiteY145" fmla="*/ 178169 h 1881015"/>
              <a:gd name="connsiteX146" fmla="*/ 1494968 w 1903204"/>
              <a:gd name="connsiteY146" fmla="*/ 1028858 h 1881015"/>
              <a:gd name="connsiteX147" fmla="*/ 1388224 w 1903204"/>
              <a:gd name="connsiteY147" fmla="*/ 1678754 h 1881015"/>
              <a:gd name="connsiteX148" fmla="*/ 1340236 w 1903204"/>
              <a:gd name="connsiteY148" fmla="*/ 1799439 h 1881015"/>
              <a:gd name="connsiteX149" fmla="*/ 1322008 w 1903204"/>
              <a:gd name="connsiteY149" fmla="*/ 1809229 h 1881015"/>
              <a:gd name="connsiteX150" fmla="*/ 1207408 w 1903204"/>
              <a:gd name="connsiteY150" fmla="*/ 1844429 h 1881015"/>
              <a:gd name="connsiteX151" fmla="*/ 1213160 w 1903204"/>
              <a:gd name="connsiteY151" fmla="*/ 1833397 h 1881015"/>
              <a:gd name="connsiteX152" fmla="*/ 1387648 w 1903204"/>
              <a:gd name="connsiteY152" fmla="*/ 1034992 h 1881015"/>
              <a:gd name="connsiteX153" fmla="*/ 1119662 w 1903204"/>
              <a:gd name="connsiteY153" fmla="*/ 57286 h 1881015"/>
              <a:gd name="connsiteX154" fmla="*/ 951602 w 1903204"/>
              <a:gd name="connsiteY154" fmla="*/ 0 h 1881015"/>
              <a:gd name="connsiteX155" fmla="*/ 972280 w 1903204"/>
              <a:gd name="connsiteY155" fmla="*/ 2062 h 1881015"/>
              <a:gd name="connsiteX156" fmla="*/ 1037960 w 1903204"/>
              <a:gd name="connsiteY156" fmla="*/ 101575 h 1881015"/>
              <a:gd name="connsiteX157" fmla="*/ 1294732 w 1903204"/>
              <a:gd name="connsiteY157" fmla="*/ 1034991 h 1881015"/>
              <a:gd name="connsiteX158" fmla="*/ 1127546 w 1903204"/>
              <a:gd name="connsiteY158" fmla="*/ 1797229 h 1881015"/>
              <a:gd name="connsiteX159" fmla="*/ 1089752 w 1903204"/>
              <a:gd name="connsiteY159" fmla="*/ 1869445 h 1881015"/>
              <a:gd name="connsiteX160" fmla="*/ 973760 w 1903204"/>
              <a:gd name="connsiteY160" fmla="*/ 1881015 h 1881015"/>
              <a:gd name="connsiteX161" fmla="*/ 1035572 w 1903204"/>
              <a:gd name="connsiteY161" fmla="*/ 1762479 h 1881015"/>
              <a:gd name="connsiteX162" fmla="*/ 1192322 w 1903204"/>
              <a:gd name="connsiteY162" fmla="*/ 1045237 h 1881015"/>
              <a:gd name="connsiteX163" fmla="*/ 851666 w 1903204"/>
              <a:gd name="connsiteY163" fmla="*/ 14994 h 1881015"/>
              <a:gd name="connsiteX164" fmla="*/ 847902 w 1903204"/>
              <a:gd name="connsiteY164" fmla="*/ 10344 h 188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1903204" h="1881015">
                <a:moveTo>
                  <a:pt x="4686" y="894139"/>
                </a:moveTo>
                <a:lnTo>
                  <a:pt x="17866" y="933836"/>
                </a:lnTo>
                <a:cubicBezTo>
                  <a:pt x="25468" y="968567"/>
                  <a:pt x="29460" y="1004527"/>
                  <a:pt x="29460" y="1041358"/>
                </a:cubicBezTo>
                <a:lnTo>
                  <a:pt x="20070" y="1128440"/>
                </a:lnTo>
                <a:lnTo>
                  <a:pt x="6528" y="1052482"/>
                </a:lnTo>
                <a:cubicBezTo>
                  <a:pt x="2216" y="1016118"/>
                  <a:pt x="0" y="979121"/>
                  <a:pt x="0" y="941612"/>
                </a:cubicBezTo>
                <a:close/>
                <a:moveTo>
                  <a:pt x="16094" y="778595"/>
                </a:moveTo>
                <a:lnTo>
                  <a:pt x="33118" y="807918"/>
                </a:lnTo>
                <a:cubicBezTo>
                  <a:pt x="65344" y="879154"/>
                  <a:pt x="83164" y="957474"/>
                  <a:pt x="83164" y="1039686"/>
                </a:cubicBezTo>
                <a:cubicBezTo>
                  <a:pt x="83164" y="1080791"/>
                  <a:pt x="78708" y="1120924"/>
                  <a:pt x="70226" y="1159685"/>
                </a:cubicBezTo>
                <a:lnTo>
                  <a:pt x="46870" y="1230032"/>
                </a:lnTo>
                <a:lnTo>
                  <a:pt x="32866" y="1183592"/>
                </a:lnTo>
                <a:lnTo>
                  <a:pt x="42668" y="1153982"/>
                </a:lnTo>
                <a:cubicBezTo>
                  <a:pt x="50608" y="1117604"/>
                  <a:pt x="54776" y="1079938"/>
                  <a:pt x="54776" y="1041358"/>
                </a:cubicBezTo>
                <a:cubicBezTo>
                  <a:pt x="54776" y="1002779"/>
                  <a:pt x="50608" y="965112"/>
                  <a:pt x="42668" y="928734"/>
                </a:cubicBezTo>
                <a:lnTo>
                  <a:pt x="10782" y="832407"/>
                </a:lnTo>
                <a:close/>
                <a:moveTo>
                  <a:pt x="35314" y="701080"/>
                </a:moveTo>
                <a:lnTo>
                  <a:pt x="85320" y="787218"/>
                </a:lnTo>
                <a:cubicBezTo>
                  <a:pt x="121044" y="866189"/>
                  <a:pt x="140800" y="953012"/>
                  <a:pt x="140800" y="1044149"/>
                </a:cubicBezTo>
                <a:cubicBezTo>
                  <a:pt x="140800" y="1135286"/>
                  <a:pt x="121044" y="1222110"/>
                  <a:pt x="85320" y="1301080"/>
                </a:cubicBezTo>
                <a:lnTo>
                  <a:pt x="78470" y="1312880"/>
                </a:lnTo>
                <a:lnTo>
                  <a:pt x="61832" y="1274353"/>
                </a:lnTo>
                <a:lnTo>
                  <a:pt x="97906" y="1165379"/>
                </a:lnTo>
                <a:cubicBezTo>
                  <a:pt x="106766" y="1124779"/>
                  <a:pt x="111418" y="1082742"/>
                  <a:pt x="111418" y="1039686"/>
                </a:cubicBezTo>
                <a:cubicBezTo>
                  <a:pt x="111418" y="953573"/>
                  <a:pt x="92808" y="871537"/>
                  <a:pt x="59152" y="796921"/>
                </a:cubicBezTo>
                <a:lnTo>
                  <a:pt x="24430" y="736935"/>
                </a:lnTo>
                <a:close/>
                <a:moveTo>
                  <a:pt x="61528" y="614713"/>
                </a:moveTo>
                <a:lnTo>
                  <a:pt x="70568" y="624799"/>
                </a:lnTo>
                <a:cubicBezTo>
                  <a:pt x="155240" y="740161"/>
                  <a:pt x="204680" y="879232"/>
                  <a:pt x="204680" y="1028932"/>
                </a:cubicBezTo>
                <a:cubicBezTo>
                  <a:pt x="204680" y="1128732"/>
                  <a:pt x="182706" y="1223808"/>
                  <a:pt x="142970" y="1310284"/>
                </a:cubicBezTo>
                <a:lnTo>
                  <a:pt x="106344" y="1372397"/>
                </a:lnTo>
                <a:lnTo>
                  <a:pt x="98548" y="1359375"/>
                </a:lnTo>
                <a:lnTo>
                  <a:pt x="93824" y="1348436"/>
                </a:lnTo>
                <a:lnTo>
                  <a:pt x="114178" y="1313271"/>
                </a:lnTo>
                <a:cubicBezTo>
                  <a:pt x="151488" y="1230554"/>
                  <a:pt x="172120" y="1139611"/>
                  <a:pt x="172120" y="1044149"/>
                </a:cubicBezTo>
                <a:cubicBezTo>
                  <a:pt x="172120" y="948688"/>
                  <a:pt x="151488" y="857745"/>
                  <a:pt x="114178" y="775027"/>
                </a:cubicBezTo>
                <a:lnTo>
                  <a:pt x="47718" y="660209"/>
                </a:lnTo>
                <a:close/>
                <a:moveTo>
                  <a:pt x="95452" y="534346"/>
                </a:moveTo>
                <a:lnTo>
                  <a:pt x="131766" y="574858"/>
                </a:lnTo>
                <a:cubicBezTo>
                  <a:pt x="226018" y="703275"/>
                  <a:pt x="281054" y="858083"/>
                  <a:pt x="281054" y="1024723"/>
                </a:cubicBezTo>
                <a:cubicBezTo>
                  <a:pt x="281054" y="1135816"/>
                  <a:pt x="256594" y="1241651"/>
                  <a:pt x="212360" y="1337912"/>
                </a:cubicBezTo>
                <a:lnTo>
                  <a:pt x="149506" y="1444502"/>
                </a:lnTo>
                <a:lnTo>
                  <a:pt x="126316" y="1405763"/>
                </a:lnTo>
                <a:lnTo>
                  <a:pt x="174572" y="1323634"/>
                </a:lnTo>
                <a:cubicBezTo>
                  <a:pt x="216044" y="1233054"/>
                  <a:pt x="238978" y="1133467"/>
                  <a:pt x="238978" y="1028932"/>
                </a:cubicBezTo>
                <a:cubicBezTo>
                  <a:pt x="238978" y="872129"/>
                  <a:pt x="187378" y="726459"/>
                  <a:pt x="99010" y="605623"/>
                </a:cubicBezTo>
                <a:lnTo>
                  <a:pt x="74176" y="577818"/>
                </a:lnTo>
                <a:close/>
                <a:moveTo>
                  <a:pt x="138768" y="455483"/>
                </a:moveTo>
                <a:lnTo>
                  <a:pt x="196718" y="520134"/>
                </a:lnTo>
                <a:cubicBezTo>
                  <a:pt x="301908" y="663452"/>
                  <a:pt x="363330" y="836224"/>
                  <a:pt x="363330" y="1022202"/>
                </a:cubicBezTo>
                <a:cubicBezTo>
                  <a:pt x="363330" y="1146186"/>
                  <a:pt x="336032" y="1264302"/>
                  <a:pt x="286666" y="1371735"/>
                </a:cubicBezTo>
                <a:lnTo>
                  <a:pt x="201734" y="1515764"/>
                </a:lnTo>
                <a:lnTo>
                  <a:pt x="172002" y="1481335"/>
                </a:lnTo>
                <a:lnTo>
                  <a:pt x="247538" y="1352773"/>
                </a:lnTo>
                <a:cubicBezTo>
                  <a:pt x="293704" y="1251944"/>
                  <a:pt x="319232" y="1141087"/>
                  <a:pt x="319232" y="1024723"/>
                </a:cubicBezTo>
                <a:cubicBezTo>
                  <a:pt x="319232" y="850176"/>
                  <a:pt x="261794" y="688022"/>
                  <a:pt x="163424" y="553513"/>
                </a:cubicBezTo>
                <a:lnTo>
                  <a:pt x="113454" y="497564"/>
                </a:lnTo>
                <a:lnTo>
                  <a:pt x="122342" y="479404"/>
                </a:lnTo>
                <a:close/>
                <a:moveTo>
                  <a:pt x="1733334" y="405555"/>
                </a:moveTo>
                <a:lnTo>
                  <a:pt x="1788350" y="492783"/>
                </a:lnTo>
                <a:cubicBezTo>
                  <a:pt x="1861598" y="626204"/>
                  <a:pt x="1903204" y="779100"/>
                  <a:pt x="1903204" y="941612"/>
                </a:cubicBezTo>
                <a:cubicBezTo>
                  <a:pt x="1903204" y="1063496"/>
                  <a:pt x="1879800" y="1179972"/>
                  <a:pt x="1837198" y="1286878"/>
                </a:cubicBezTo>
                <a:lnTo>
                  <a:pt x="1800882" y="1363872"/>
                </a:lnTo>
                <a:lnTo>
                  <a:pt x="1810658" y="1304706"/>
                </a:lnTo>
                <a:cubicBezTo>
                  <a:pt x="1820036" y="1219395"/>
                  <a:pt x="1824840" y="1132835"/>
                  <a:pt x="1824840" y="1045239"/>
                </a:cubicBezTo>
                <a:cubicBezTo>
                  <a:pt x="1824840" y="870045"/>
                  <a:pt x="1805622" y="698999"/>
                  <a:pt x="1769030" y="533799"/>
                </a:cubicBezTo>
                <a:close/>
                <a:moveTo>
                  <a:pt x="187800" y="384075"/>
                </a:moveTo>
                <a:lnTo>
                  <a:pt x="266932" y="472355"/>
                </a:lnTo>
                <a:cubicBezTo>
                  <a:pt x="383542" y="631234"/>
                  <a:pt x="451632" y="822764"/>
                  <a:pt x="451632" y="1028933"/>
                </a:cubicBezTo>
                <a:cubicBezTo>
                  <a:pt x="451632" y="1235101"/>
                  <a:pt x="383542" y="1426632"/>
                  <a:pt x="266932" y="1585510"/>
                </a:cubicBezTo>
                <a:lnTo>
                  <a:pt x="264404" y="1588330"/>
                </a:lnTo>
                <a:lnTo>
                  <a:pt x="230832" y="1549457"/>
                </a:lnTo>
                <a:lnTo>
                  <a:pt x="232052" y="1548092"/>
                </a:lnTo>
                <a:cubicBezTo>
                  <a:pt x="341836" y="1397974"/>
                  <a:pt x="405940" y="1217003"/>
                  <a:pt x="405940" y="1022202"/>
                </a:cubicBezTo>
                <a:cubicBezTo>
                  <a:pt x="405940" y="827400"/>
                  <a:pt x="341836" y="646430"/>
                  <a:pt x="232052" y="496311"/>
                </a:cubicBezTo>
                <a:lnTo>
                  <a:pt x="163464" y="419517"/>
                </a:lnTo>
                <a:close/>
                <a:moveTo>
                  <a:pt x="267822" y="288012"/>
                </a:moveTo>
                <a:lnTo>
                  <a:pt x="288824" y="309282"/>
                </a:lnTo>
                <a:cubicBezTo>
                  <a:pt x="465980" y="506872"/>
                  <a:pt x="572400" y="760188"/>
                  <a:pt x="572400" y="1036383"/>
                </a:cubicBezTo>
                <a:cubicBezTo>
                  <a:pt x="572400" y="1273121"/>
                  <a:pt x="494214" y="1493050"/>
                  <a:pt x="360314" y="1675486"/>
                </a:cubicBezTo>
                <a:lnTo>
                  <a:pt x="358908" y="1677216"/>
                </a:lnTo>
                <a:lnTo>
                  <a:pt x="295738" y="1623520"/>
                </a:lnTo>
                <a:lnTo>
                  <a:pt x="306098" y="1611921"/>
                </a:lnTo>
                <a:cubicBezTo>
                  <a:pt x="427802" y="1445504"/>
                  <a:pt x="498866" y="1244885"/>
                  <a:pt x="498866" y="1028934"/>
                </a:cubicBezTo>
                <a:cubicBezTo>
                  <a:pt x="498866" y="812982"/>
                  <a:pt x="427802" y="612364"/>
                  <a:pt x="306098" y="445947"/>
                </a:cubicBezTo>
                <a:lnTo>
                  <a:pt x="215886" y="344940"/>
                </a:lnTo>
                <a:close/>
                <a:moveTo>
                  <a:pt x="360864" y="203475"/>
                </a:moveTo>
                <a:lnTo>
                  <a:pt x="377518" y="220341"/>
                </a:lnTo>
                <a:cubicBezTo>
                  <a:pt x="574722" y="440291"/>
                  <a:pt x="693184" y="722272"/>
                  <a:pt x="693184" y="1029721"/>
                </a:cubicBezTo>
                <a:cubicBezTo>
                  <a:pt x="693184" y="1293249"/>
                  <a:pt x="606150" y="1538065"/>
                  <a:pt x="457098" y="1741145"/>
                </a:cubicBezTo>
                <a:lnTo>
                  <a:pt x="455106" y="1743595"/>
                </a:lnTo>
                <a:lnTo>
                  <a:pt x="402746" y="1708953"/>
                </a:lnTo>
                <a:lnTo>
                  <a:pt x="405288" y="1705812"/>
                </a:lnTo>
                <a:cubicBezTo>
                  <a:pt x="545036" y="1514719"/>
                  <a:pt x="626638" y="1284354"/>
                  <a:pt x="626638" y="1036383"/>
                </a:cubicBezTo>
                <a:cubicBezTo>
                  <a:pt x="626638" y="747082"/>
                  <a:pt x="515570" y="481746"/>
                  <a:pt x="330676" y="274780"/>
                </a:cubicBezTo>
                <a:lnTo>
                  <a:pt x="306958" y="250673"/>
                </a:lnTo>
                <a:lnTo>
                  <a:pt x="359612" y="204340"/>
                </a:lnTo>
                <a:close/>
                <a:moveTo>
                  <a:pt x="475248" y="127665"/>
                </a:moveTo>
                <a:lnTo>
                  <a:pt x="559810" y="231756"/>
                </a:lnTo>
                <a:cubicBezTo>
                  <a:pt x="726160" y="458402"/>
                  <a:pt x="823294" y="731628"/>
                  <a:pt x="823294" y="1025737"/>
                </a:cubicBezTo>
                <a:cubicBezTo>
                  <a:pt x="823294" y="1270827"/>
                  <a:pt x="755840" y="1501415"/>
                  <a:pt x="637088" y="1702631"/>
                </a:cubicBezTo>
                <a:lnTo>
                  <a:pt x="571002" y="1802762"/>
                </a:lnTo>
                <a:lnTo>
                  <a:pt x="508502" y="1772864"/>
                </a:lnTo>
                <a:lnTo>
                  <a:pt x="579428" y="1665013"/>
                </a:lnTo>
                <a:cubicBezTo>
                  <a:pt x="690480" y="1476164"/>
                  <a:pt x="753560" y="1259748"/>
                  <a:pt x="753560" y="1029721"/>
                </a:cubicBezTo>
                <a:cubicBezTo>
                  <a:pt x="753560" y="707684"/>
                  <a:pt x="629924" y="412323"/>
                  <a:pt x="424108" y="181937"/>
                </a:cubicBezTo>
                <a:lnTo>
                  <a:pt x="411152" y="168767"/>
                </a:lnTo>
                <a:lnTo>
                  <a:pt x="458162" y="136320"/>
                </a:lnTo>
                <a:close/>
                <a:moveTo>
                  <a:pt x="1389586" y="110291"/>
                </a:moveTo>
                <a:lnTo>
                  <a:pt x="1483652" y="160812"/>
                </a:lnTo>
                <a:lnTo>
                  <a:pt x="1544786" y="207185"/>
                </a:lnTo>
                <a:lnTo>
                  <a:pt x="1591546" y="324782"/>
                </a:lnTo>
                <a:cubicBezTo>
                  <a:pt x="1668450" y="552374"/>
                  <a:pt x="1709880" y="794352"/>
                  <a:pt x="1709880" y="1045238"/>
                </a:cubicBezTo>
                <a:cubicBezTo>
                  <a:pt x="1709880" y="1212495"/>
                  <a:pt x="1691466" y="1375793"/>
                  <a:pt x="1656406" y="1533509"/>
                </a:cubicBezTo>
                <a:lnTo>
                  <a:pt x="1640784" y="1589428"/>
                </a:lnTo>
                <a:lnTo>
                  <a:pt x="1574356" y="1653611"/>
                </a:lnTo>
                <a:cubicBezTo>
                  <a:pt x="1545580" y="1678275"/>
                  <a:pt x="1515292" y="1701261"/>
                  <a:pt x="1483652" y="1722413"/>
                </a:cubicBezTo>
                <a:lnTo>
                  <a:pt x="1481784" y="1723416"/>
                </a:lnTo>
                <a:lnTo>
                  <a:pt x="1487262" y="1709592"/>
                </a:lnTo>
                <a:cubicBezTo>
                  <a:pt x="1559664" y="1494549"/>
                  <a:pt x="1598668" y="1265911"/>
                  <a:pt x="1598668" y="1028858"/>
                </a:cubicBezTo>
                <a:cubicBezTo>
                  <a:pt x="1598668" y="712788"/>
                  <a:pt x="1529328" y="411678"/>
                  <a:pt x="1403932" y="137804"/>
                </a:cubicBezTo>
                <a:close/>
                <a:moveTo>
                  <a:pt x="599502" y="68373"/>
                </a:moveTo>
                <a:lnTo>
                  <a:pt x="670850" y="156197"/>
                </a:lnTo>
                <a:cubicBezTo>
                  <a:pt x="855260" y="407451"/>
                  <a:pt x="962940" y="710340"/>
                  <a:pt x="962940" y="1036380"/>
                </a:cubicBezTo>
                <a:cubicBezTo>
                  <a:pt x="962940" y="1308080"/>
                  <a:pt x="888162" y="1563703"/>
                  <a:pt x="756518" y="1786765"/>
                </a:cubicBezTo>
                <a:lnTo>
                  <a:pt x="714308" y="1850719"/>
                </a:lnTo>
                <a:lnTo>
                  <a:pt x="635336" y="1827511"/>
                </a:lnTo>
                <a:lnTo>
                  <a:pt x="696338" y="1734750"/>
                </a:lnTo>
                <a:cubicBezTo>
                  <a:pt x="820276" y="1523986"/>
                  <a:pt x="890676" y="1282456"/>
                  <a:pt x="890676" y="1025737"/>
                </a:cubicBezTo>
                <a:cubicBezTo>
                  <a:pt x="890676" y="717673"/>
                  <a:pt x="789300" y="431483"/>
                  <a:pt x="615686" y="194082"/>
                </a:cubicBezTo>
                <a:lnTo>
                  <a:pt x="536718" y="96527"/>
                </a:lnTo>
                <a:lnTo>
                  <a:pt x="581196" y="73996"/>
                </a:lnTo>
                <a:close/>
                <a:moveTo>
                  <a:pt x="750278" y="22061"/>
                </a:moveTo>
                <a:lnTo>
                  <a:pt x="782450" y="61664"/>
                </a:lnTo>
                <a:cubicBezTo>
                  <a:pt x="988522" y="342430"/>
                  <a:pt x="1108850" y="680899"/>
                  <a:pt x="1108850" y="1045237"/>
                </a:cubicBezTo>
                <a:cubicBezTo>
                  <a:pt x="1108850" y="1288128"/>
                  <a:pt x="1055372" y="1519523"/>
                  <a:pt x="958660" y="1729988"/>
                </a:cubicBezTo>
                <a:lnTo>
                  <a:pt x="882092" y="1876292"/>
                </a:lnTo>
                <a:lnTo>
                  <a:pt x="792608" y="1867366"/>
                </a:lnTo>
                <a:lnTo>
                  <a:pt x="822198" y="1822370"/>
                </a:lnTo>
                <a:cubicBezTo>
                  <a:pt x="959592" y="1588724"/>
                  <a:pt x="1037636" y="1320972"/>
                  <a:pt x="1037636" y="1036380"/>
                </a:cubicBezTo>
                <a:cubicBezTo>
                  <a:pt x="1037636" y="694870"/>
                  <a:pt x="925254" y="377608"/>
                  <a:pt x="732790" y="114433"/>
                </a:cubicBezTo>
                <a:lnTo>
                  <a:pt x="676388" y="44757"/>
                </a:lnTo>
                <a:close/>
                <a:moveTo>
                  <a:pt x="1091142" y="13919"/>
                </a:moveTo>
                <a:lnTo>
                  <a:pt x="1143384" y="19129"/>
                </a:lnTo>
                <a:lnTo>
                  <a:pt x="1240810" y="49055"/>
                </a:lnTo>
                <a:lnTo>
                  <a:pt x="1308382" y="178169"/>
                </a:lnTo>
                <a:cubicBezTo>
                  <a:pt x="1428530" y="439637"/>
                  <a:pt x="1494968" y="727106"/>
                  <a:pt x="1494968" y="1028858"/>
                </a:cubicBezTo>
                <a:cubicBezTo>
                  <a:pt x="1494968" y="1255173"/>
                  <a:pt x="1457596" y="1473452"/>
                  <a:pt x="1388224" y="1678754"/>
                </a:cubicBezTo>
                <a:lnTo>
                  <a:pt x="1340236" y="1799439"/>
                </a:lnTo>
                <a:lnTo>
                  <a:pt x="1322008" y="1809229"/>
                </a:lnTo>
                <a:lnTo>
                  <a:pt x="1207408" y="1844429"/>
                </a:lnTo>
                <a:lnTo>
                  <a:pt x="1213160" y="1833397"/>
                </a:lnTo>
                <a:cubicBezTo>
                  <a:pt x="1325518" y="1588000"/>
                  <a:pt x="1387648" y="1318199"/>
                  <a:pt x="1387648" y="1034992"/>
                </a:cubicBezTo>
                <a:cubicBezTo>
                  <a:pt x="1387648" y="680984"/>
                  <a:pt x="1290568" y="347922"/>
                  <a:pt x="1119662" y="57286"/>
                </a:cubicBezTo>
                <a:close/>
                <a:moveTo>
                  <a:pt x="951602" y="0"/>
                </a:moveTo>
                <a:lnTo>
                  <a:pt x="972280" y="2062"/>
                </a:lnTo>
                <a:lnTo>
                  <a:pt x="1037960" y="101575"/>
                </a:lnTo>
                <a:cubicBezTo>
                  <a:pt x="1201716" y="379046"/>
                  <a:pt x="1294732" y="697020"/>
                  <a:pt x="1294732" y="1034991"/>
                </a:cubicBezTo>
                <a:cubicBezTo>
                  <a:pt x="1294732" y="1305368"/>
                  <a:pt x="1235202" y="1562947"/>
                  <a:pt x="1127546" y="1797229"/>
                </a:cubicBezTo>
                <a:lnTo>
                  <a:pt x="1089752" y="1869445"/>
                </a:lnTo>
                <a:lnTo>
                  <a:pt x="973760" y="1881015"/>
                </a:lnTo>
                <a:lnTo>
                  <a:pt x="1035572" y="1762479"/>
                </a:lnTo>
                <a:cubicBezTo>
                  <a:pt x="1136508" y="1542027"/>
                  <a:pt x="1192322" y="1299653"/>
                  <a:pt x="1192322" y="1045237"/>
                </a:cubicBezTo>
                <a:cubicBezTo>
                  <a:pt x="1192322" y="663611"/>
                  <a:pt x="1066738" y="309083"/>
                  <a:pt x="851666" y="14994"/>
                </a:cubicBezTo>
                <a:lnTo>
                  <a:pt x="847902" y="10344"/>
                </a:lnTo>
                <a:close/>
              </a:path>
            </a:pathLst>
          </a:custGeom>
          <a:solidFill>
            <a:srgbClr val="7F7F7F">
              <a:alpha val="30196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3BF7CC95-E35A-4C29-92A6-50B0615CB52A}"/>
              </a:ext>
            </a:extLst>
          </p:cNvPr>
          <p:cNvGrpSpPr/>
          <p:nvPr/>
        </p:nvGrpSpPr>
        <p:grpSpPr>
          <a:xfrm>
            <a:off x="-3251317" y="1126204"/>
            <a:ext cx="11317087" cy="5601881"/>
            <a:chOff x="-3271306" y="1129036"/>
            <a:chExt cx="11379839" cy="5601881"/>
          </a:xfrm>
        </p:grpSpPr>
        <p:sp>
          <p:nvSpPr>
            <p:cNvPr id="227" name="Arco de bloque 226">
              <a:extLst>
                <a:ext uri="{FF2B5EF4-FFF2-40B4-BE49-F238E27FC236}">
                  <a16:creationId xmlns:a16="http://schemas.microsoft.com/office/drawing/2014/main" id="{D6BF976C-FAF3-405A-9B95-D67FAC1E679A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>
              <a:off x="7018087" y="3720136"/>
              <a:ext cx="1789216" cy="358109"/>
            </a:xfrm>
            <a:prstGeom prst="blockArc">
              <a:avLst>
                <a:gd name="adj1" fmla="val 10560667"/>
                <a:gd name="adj2" fmla="val 156673"/>
                <a:gd name="adj3" fmla="val 22228"/>
              </a:avLst>
            </a:prstGeom>
            <a:solidFill>
              <a:srgbClr val="828282"/>
            </a:solidFill>
            <a:ln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236" name="Arco de bloque 235">
              <a:extLst>
                <a:ext uri="{FF2B5EF4-FFF2-40B4-BE49-F238E27FC236}">
                  <a16:creationId xmlns:a16="http://schemas.microsoft.com/office/drawing/2014/main" id="{9AEBC169-3E33-40FA-B2E5-83E91A960C6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-115614" y="-1493230"/>
              <a:ext cx="5075445" cy="11372849"/>
            </a:xfrm>
            <a:prstGeom prst="blockArc">
              <a:avLst>
                <a:gd name="adj1" fmla="val 16546789"/>
                <a:gd name="adj2" fmla="val 0"/>
                <a:gd name="adj3" fmla="val 2265"/>
              </a:avLst>
            </a:prstGeom>
            <a:solidFill>
              <a:srgbClr val="828282"/>
            </a:solidFill>
            <a:ln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237" name="Arco de bloque 236">
              <a:extLst>
                <a:ext uri="{FF2B5EF4-FFF2-40B4-BE49-F238E27FC236}">
                  <a16:creationId xmlns:a16="http://schemas.microsoft.com/office/drawing/2014/main" id="{F07ED4A4-D034-4A3F-97B1-03ABA4F5F66E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-122604" y="-2019666"/>
              <a:ext cx="5075445" cy="11372849"/>
            </a:xfrm>
            <a:prstGeom prst="blockArc">
              <a:avLst>
                <a:gd name="adj1" fmla="val 16546789"/>
                <a:gd name="adj2" fmla="val 0"/>
                <a:gd name="adj3" fmla="val 2265"/>
              </a:avLst>
            </a:prstGeom>
            <a:solidFill>
              <a:srgbClr val="828282"/>
            </a:solidFill>
            <a:ln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</p:grpSp>
      <p:sp>
        <p:nvSpPr>
          <p:cNvPr id="231" name="Cerrar llave 230">
            <a:extLst>
              <a:ext uri="{FF2B5EF4-FFF2-40B4-BE49-F238E27FC236}">
                <a16:creationId xmlns:a16="http://schemas.microsoft.com/office/drawing/2014/main" id="{FBD20553-F15F-44CB-A462-80FE904902F9}"/>
              </a:ext>
            </a:extLst>
          </p:cNvPr>
          <p:cNvSpPr/>
          <p:nvPr/>
        </p:nvSpPr>
        <p:spPr>
          <a:xfrm rot="5400000">
            <a:off x="4379451" y="3530650"/>
            <a:ext cx="518652" cy="4476546"/>
          </a:xfrm>
          <a:prstGeom prst="rightBrace">
            <a:avLst>
              <a:gd name="adj1" fmla="val 67544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38" name="Grupo 237">
            <a:extLst>
              <a:ext uri="{FF2B5EF4-FFF2-40B4-BE49-F238E27FC236}">
                <a16:creationId xmlns:a16="http://schemas.microsoft.com/office/drawing/2014/main" id="{246F1E93-345C-41D8-88DE-9BF4CA588D4E}"/>
              </a:ext>
            </a:extLst>
          </p:cNvPr>
          <p:cNvGrpSpPr/>
          <p:nvPr/>
        </p:nvGrpSpPr>
        <p:grpSpPr>
          <a:xfrm>
            <a:off x="-3633335" y="894627"/>
            <a:ext cx="12053435" cy="6041561"/>
            <a:chOff x="-3271306" y="1129036"/>
            <a:chExt cx="11379839" cy="5601881"/>
          </a:xfrm>
        </p:grpSpPr>
        <p:sp>
          <p:nvSpPr>
            <p:cNvPr id="239" name="Arco de bloque 238">
              <a:extLst>
                <a:ext uri="{FF2B5EF4-FFF2-40B4-BE49-F238E27FC236}">
                  <a16:creationId xmlns:a16="http://schemas.microsoft.com/office/drawing/2014/main" id="{85674C59-6CFF-4D7A-A26F-03EC4B2788C9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>
              <a:off x="7018087" y="3720136"/>
              <a:ext cx="1789216" cy="358109"/>
            </a:xfrm>
            <a:prstGeom prst="blockArc">
              <a:avLst>
                <a:gd name="adj1" fmla="val 10560667"/>
                <a:gd name="adj2" fmla="val 156673"/>
                <a:gd name="adj3" fmla="val 22228"/>
              </a:avLst>
            </a:prstGeom>
            <a:solidFill>
              <a:srgbClr val="828282"/>
            </a:solidFill>
            <a:ln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240" name="Arco de bloque 239">
              <a:extLst>
                <a:ext uri="{FF2B5EF4-FFF2-40B4-BE49-F238E27FC236}">
                  <a16:creationId xmlns:a16="http://schemas.microsoft.com/office/drawing/2014/main" id="{27E5B985-A185-46E5-A434-EEFE2707C59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-115614" y="-1493230"/>
              <a:ext cx="5075445" cy="11372849"/>
            </a:xfrm>
            <a:prstGeom prst="blockArc">
              <a:avLst>
                <a:gd name="adj1" fmla="val 16546789"/>
                <a:gd name="adj2" fmla="val 0"/>
                <a:gd name="adj3" fmla="val 2265"/>
              </a:avLst>
            </a:prstGeom>
            <a:solidFill>
              <a:srgbClr val="828282"/>
            </a:solidFill>
            <a:ln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241" name="Arco de bloque 240">
              <a:extLst>
                <a:ext uri="{FF2B5EF4-FFF2-40B4-BE49-F238E27FC236}">
                  <a16:creationId xmlns:a16="http://schemas.microsoft.com/office/drawing/2014/main" id="{F099438E-3C1E-408A-91E6-1497D2EBA395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-122604" y="-2019666"/>
              <a:ext cx="5075445" cy="11372849"/>
            </a:xfrm>
            <a:prstGeom prst="blockArc">
              <a:avLst>
                <a:gd name="adj1" fmla="val 16546789"/>
                <a:gd name="adj2" fmla="val 0"/>
                <a:gd name="adj3" fmla="val 2265"/>
              </a:avLst>
            </a:prstGeom>
            <a:solidFill>
              <a:srgbClr val="828282"/>
            </a:solidFill>
            <a:ln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</p:grpSp>
      <p:sp>
        <p:nvSpPr>
          <p:cNvPr id="242" name="Arco de bloque 241">
            <a:extLst>
              <a:ext uri="{FF2B5EF4-FFF2-40B4-BE49-F238E27FC236}">
                <a16:creationId xmlns:a16="http://schemas.microsoft.com/office/drawing/2014/main" id="{5662AF02-E652-4621-8EF4-F15204E8FD13}"/>
              </a:ext>
            </a:extLst>
          </p:cNvPr>
          <p:cNvSpPr>
            <a:spLocks noChangeAspect="1"/>
          </p:cNvSpPr>
          <p:nvPr/>
        </p:nvSpPr>
        <p:spPr>
          <a:xfrm rot="5400000">
            <a:off x="1290403" y="-25578"/>
            <a:ext cx="4478937" cy="9856655"/>
          </a:xfrm>
          <a:prstGeom prst="blockArc">
            <a:avLst>
              <a:gd name="adj1" fmla="val 16546789"/>
              <a:gd name="adj2" fmla="val 0"/>
              <a:gd name="adj3" fmla="val 2265"/>
            </a:avLst>
          </a:prstGeom>
          <a:solidFill>
            <a:srgbClr val="828282"/>
          </a:solidFill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43" name="Arco de bloque 242">
            <a:extLst>
              <a:ext uri="{FF2B5EF4-FFF2-40B4-BE49-F238E27FC236}">
                <a16:creationId xmlns:a16="http://schemas.microsoft.com/office/drawing/2014/main" id="{61B68E47-B053-4F26-842D-D7B72B3D272B}"/>
              </a:ext>
            </a:extLst>
          </p:cNvPr>
          <p:cNvSpPr>
            <a:spLocks noChangeAspect="1"/>
          </p:cNvSpPr>
          <p:nvPr/>
        </p:nvSpPr>
        <p:spPr>
          <a:xfrm rot="5400000">
            <a:off x="1328503" y="434553"/>
            <a:ext cx="4478937" cy="9856655"/>
          </a:xfrm>
          <a:prstGeom prst="blockArc">
            <a:avLst>
              <a:gd name="adj1" fmla="val 16546789"/>
              <a:gd name="adj2" fmla="val 0"/>
              <a:gd name="adj3" fmla="val 2265"/>
            </a:avLst>
          </a:prstGeom>
          <a:solidFill>
            <a:srgbClr val="828282"/>
          </a:solidFill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44" name="Arco de bloque 243">
            <a:extLst>
              <a:ext uri="{FF2B5EF4-FFF2-40B4-BE49-F238E27FC236}">
                <a16:creationId xmlns:a16="http://schemas.microsoft.com/office/drawing/2014/main" id="{9EBBE428-D61B-41FC-AEA4-C725928E864A}"/>
              </a:ext>
            </a:extLst>
          </p:cNvPr>
          <p:cNvSpPr>
            <a:spLocks noChangeAspect="1"/>
          </p:cNvSpPr>
          <p:nvPr/>
        </p:nvSpPr>
        <p:spPr>
          <a:xfrm rot="5400000">
            <a:off x="1271353" y="1064255"/>
            <a:ext cx="4478937" cy="9856655"/>
          </a:xfrm>
          <a:prstGeom prst="blockArc">
            <a:avLst>
              <a:gd name="adj1" fmla="val 16546789"/>
              <a:gd name="adj2" fmla="val 0"/>
              <a:gd name="adj3" fmla="val 2265"/>
            </a:avLst>
          </a:prstGeom>
          <a:solidFill>
            <a:srgbClr val="828282"/>
          </a:solidFill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FAC7F7A2-B4B3-4AE3-A575-CA6A4FA42CED}"/>
              </a:ext>
            </a:extLst>
          </p:cNvPr>
          <p:cNvGrpSpPr/>
          <p:nvPr/>
        </p:nvGrpSpPr>
        <p:grpSpPr>
          <a:xfrm>
            <a:off x="8593951" y="1843752"/>
            <a:ext cx="144117" cy="5151359"/>
            <a:chOff x="12995745" y="756774"/>
            <a:chExt cx="144117" cy="5151359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BB11B202-BDD5-488C-B3A5-C9FD579DAB89}"/>
                </a:ext>
              </a:extLst>
            </p:cNvPr>
            <p:cNvSpPr/>
            <p:nvPr/>
          </p:nvSpPr>
          <p:spPr>
            <a:xfrm>
              <a:off x="12995745" y="3740773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5" name="Rectángulo 244">
              <a:extLst>
                <a:ext uri="{FF2B5EF4-FFF2-40B4-BE49-F238E27FC236}">
                  <a16:creationId xmlns:a16="http://schemas.microsoft.com/office/drawing/2014/main" id="{E3DC2DD4-88E3-4595-B803-4ABBA698E2BE}"/>
                </a:ext>
              </a:extLst>
            </p:cNvPr>
            <p:cNvSpPr/>
            <p:nvPr/>
          </p:nvSpPr>
          <p:spPr>
            <a:xfrm>
              <a:off x="12995745" y="3964592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6" name="Rectángulo 245">
              <a:extLst>
                <a:ext uri="{FF2B5EF4-FFF2-40B4-BE49-F238E27FC236}">
                  <a16:creationId xmlns:a16="http://schemas.microsoft.com/office/drawing/2014/main" id="{7A32A611-77C4-40E9-9543-114ED9CCD8A0}"/>
                </a:ext>
              </a:extLst>
            </p:cNvPr>
            <p:cNvSpPr/>
            <p:nvPr/>
          </p:nvSpPr>
          <p:spPr>
            <a:xfrm>
              <a:off x="12995745" y="3330502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7" name="Rectángulo 246">
              <a:extLst>
                <a:ext uri="{FF2B5EF4-FFF2-40B4-BE49-F238E27FC236}">
                  <a16:creationId xmlns:a16="http://schemas.microsoft.com/office/drawing/2014/main" id="{92C07EA7-D57C-421D-9075-AF4AC6ECBC06}"/>
                </a:ext>
              </a:extLst>
            </p:cNvPr>
            <p:cNvSpPr/>
            <p:nvPr/>
          </p:nvSpPr>
          <p:spPr>
            <a:xfrm>
              <a:off x="12995745" y="3554321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8" name="Rectángulo 247">
              <a:extLst>
                <a:ext uri="{FF2B5EF4-FFF2-40B4-BE49-F238E27FC236}">
                  <a16:creationId xmlns:a16="http://schemas.microsoft.com/office/drawing/2014/main" id="{83C26218-1B3E-4073-A28A-56304C6983B4}"/>
                </a:ext>
              </a:extLst>
            </p:cNvPr>
            <p:cNvSpPr/>
            <p:nvPr/>
          </p:nvSpPr>
          <p:spPr>
            <a:xfrm>
              <a:off x="12995745" y="2882863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9" name="Rectángulo 248">
              <a:extLst>
                <a:ext uri="{FF2B5EF4-FFF2-40B4-BE49-F238E27FC236}">
                  <a16:creationId xmlns:a16="http://schemas.microsoft.com/office/drawing/2014/main" id="{1F734A1B-436A-47BC-AC10-03D81AF9B2CF}"/>
                </a:ext>
              </a:extLst>
            </p:cNvPr>
            <p:cNvSpPr/>
            <p:nvPr/>
          </p:nvSpPr>
          <p:spPr>
            <a:xfrm>
              <a:off x="12995745" y="3106683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0" name="Rectángulo 249">
              <a:extLst>
                <a:ext uri="{FF2B5EF4-FFF2-40B4-BE49-F238E27FC236}">
                  <a16:creationId xmlns:a16="http://schemas.microsoft.com/office/drawing/2014/main" id="{CCC39F74-3259-4E99-A221-60DDC66C6C15}"/>
                </a:ext>
              </a:extLst>
            </p:cNvPr>
            <p:cNvSpPr/>
            <p:nvPr/>
          </p:nvSpPr>
          <p:spPr>
            <a:xfrm>
              <a:off x="12995745" y="2472593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1" name="Rectángulo 250">
              <a:extLst>
                <a:ext uri="{FF2B5EF4-FFF2-40B4-BE49-F238E27FC236}">
                  <a16:creationId xmlns:a16="http://schemas.microsoft.com/office/drawing/2014/main" id="{2A429B7D-AD60-416D-A33F-4238A8815BE0}"/>
                </a:ext>
              </a:extLst>
            </p:cNvPr>
            <p:cNvSpPr/>
            <p:nvPr/>
          </p:nvSpPr>
          <p:spPr>
            <a:xfrm>
              <a:off x="12995745" y="2696412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2" name="Rectángulo 251">
              <a:extLst>
                <a:ext uri="{FF2B5EF4-FFF2-40B4-BE49-F238E27FC236}">
                  <a16:creationId xmlns:a16="http://schemas.microsoft.com/office/drawing/2014/main" id="{B1677B13-C37C-4B51-848B-E2702A3CA302}"/>
                </a:ext>
              </a:extLst>
            </p:cNvPr>
            <p:cNvSpPr/>
            <p:nvPr/>
          </p:nvSpPr>
          <p:spPr>
            <a:xfrm>
              <a:off x="12995745" y="2024954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3" name="Rectángulo 252">
              <a:extLst>
                <a:ext uri="{FF2B5EF4-FFF2-40B4-BE49-F238E27FC236}">
                  <a16:creationId xmlns:a16="http://schemas.microsoft.com/office/drawing/2014/main" id="{5EBB12D6-1352-4DEF-8A83-29ACEAA0D629}"/>
                </a:ext>
              </a:extLst>
            </p:cNvPr>
            <p:cNvSpPr/>
            <p:nvPr/>
          </p:nvSpPr>
          <p:spPr>
            <a:xfrm>
              <a:off x="12995745" y="2248773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4" name="Rectángulo 253">
              <a:extLst>
                <a:ext uri="{FF2B5EF4-FFF2-40B4-BE49-F238E27FC236}">
                  <a16:creationId xmlns:a16="http://schemas.microsoft.com/office/drawing/2014/main" id="{828961A6-4B65-4ABE-BF95-C6AC4EEFFEBA}"/>
                </a:ext>
              </a:extLst>
            </p:cNvPr>
            <p:cNvSpPr/>
            <p:nvPr/>
          </p:nvSpPr>
          <p:spPr>
            <a:xfrm>
              <a:off x="12995745" y="1614683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5" name="Rectángulo 254">
              <a:extLst>
                <a:ext uri="{FF2B5EF4-FFF2-40B4-BE49-F238E27FC236}">
                  <a16:creationId xmlns:a16="http://schemas.microsoft.com/office/drawing/2014/main" id="{E89B30F4-1910-4DDB-9B72-8C0EED14BB5C}"/>
                </a:ext>
              </a:extLst>
            </p:cNvPr>
            <p:cNvSpPr/>
            <p:nvPr/>
          </p:nvSpPr>
          <p:spPr>
            <a:xfrm>
              <a:off x="12995745" y="1838502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6" name="Rectángulo 255">
              <a:extLst>
                <a:ext uri="{FF2B5EF4-FFF2-40B4-BE49-F238E27FC236}">
                  <a16:creationId xmlns:a16="http://schemas.microsoft.com/office/drawing/2014/main" id="{8567C2C3-8938-4171-960F-D6D640DD89D3}"/>
                </a:ext>
              </a:extLst>
            </p:cNvPr>
            <p:cNvSpPr/>
            <p:nvPr/>
          </p:nvSpPr>
          <p:spPr>
            <a:xfrm>
              <a:off x="12995745" y="1167045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7" name="Rectángulo 256">
              <a:extLst>
                <a:ext uri="{FF2B5EF4-FFF2-40B4-BE49-F238E27FC236}">
                  <a16:creationId xmlns:a16="http://schemas.microsoft.com/office/drawing/2014/main" id="{2633B99F-070D-4723-8F9C-E5BBE6500EAE}"/>
                </a:ext>
              </a:extLst>
            </p:cNvPr>
            <p:cNvSpPr/>
            <p:nvPr/>
          </p:nvSpPr>
          <p:spPr>
            <a:xfrm>
              <a:off x="12995745" y="1390864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8" name="Rectángulo 257">
              <a:extLst>
                <a:ext uri="{FF2B5EF4-FFF2-40B4-BE49-F238E27FC236}">
                  <a16:creationId xmlns:a16="http://schemas.microsoft.com/office/drawing/2014/main" id="{ED37FE06-D0F0-4779-8135-D1CB69C97C84}"/>
                </a:ext>
              </a:extLst>
            </p:cNvPr>
            <p:cNvSpPr/>
            <p:nvPr/>
          </p:nvSpPr>
          <p:spPr>
            <a:xfrm>
              <a:off x="12995745" y="756774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9" name="Rectángulo 258">
              <a:extLst>
                <a:ext uri="{FF2B5EF4-FFF2-40B4-BE49-F238E27FC236}">
                  <a16:creationId xmlns:a16="http://schemas.microsoft.com/office/drawing/2014/main" id="{869AC9A5-16BB-4141-9C7D-3DCA8B80D697}"/>
                </a:ext>
              </a:extLst>
            </p:cNvPr>
            <p:cNvSpPr/>
            <p:nvPr/>
          </p:nvSpPr>
          <p:spPr>
            <a:xfrm>
              <a:off x="12995745" y="980593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8" name="Rectángulo 267">
              <a:extLst>
                <a:ext uri="{FF2B5EF4-FFF2-40B4-BE49-F238E27FC236}">
                  <a16:creationId xmlns:a16="http://schemas.microsoft.com/office/drawing/2014/main" id="{5FC56AA2-1A90-474C-970D-64CDE792C154}"/>
                </a:ext>
              </a:extLst>
            </p:cNvPr>
            <p:cNvSpPr/>
            <p:nvPr/>
          </p:nvSpPr>
          <p:spPr>
            <a:xfrm>
              <a:off x="12995745" y="5462302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9" name="Rectángulo 268">
              <a:extLst>
                <a:ext uri="{FF2B5EF4-FFF2-40B4-BE49-F238E27FC236}">
                  <a16:creationId xmlns:a16="http://schemas.microsoft.com/office/drawing/2014/main" id="{00B42529-E038-4244-98E8-AF438F8EE7B9}"/>
                </a:ext>
              </a:extLst>
            </p:cNvPr>
            <p:cNvSpPr/>
            <p:nvPr/>
          </p:nvSpPr>
          <p:spPr>
            <a:xfrm>
              <a:off x="12995745" y="5686121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0" name="Rectángulo 269">
              <a:extLst>
                <a:ext uri="{FF2B5EF4-FFF2-40B4-BE49-F238E27FC236}">
                  <a16:creationId xmlns:a16="http://schemas.microsoft.com/office/drawing/2014/main" id="{E59A4CDB-3E7C-4C84-8638-0F74B3CF7CAD}"/>
                </a:ext>
              </a:extLst>
            </p:cNvPr>
            <p:cNvSpPr/>
            <p:nvPr/>
          </p:nvSpPr>
          <p:spPr>
            <a:xfrm>
              <a:off x="12995745" y="5052031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1" name="Rectángulo 270">
              <a:extLst>
                <a:ext uri="{FF2B5EF4-FFF2-40B4-BE49-F238E27FC236}">
                  <a16:creationId xmlns:a16="http://schemas.microsoft.com/office/drawing/2014/main" id="{CAFDFEC1-4F80-4D98-96C4-8CF95E033C8B}"/>
                </a:ext>
              </a:extLst>
            </p:cNvPr>
            <p:cNvSpPr/>
            <p:nvPr/>
          </p:nvSpPr>
          <p:spPr>
            <a:xfrm>
              <a:off x="12995745" y="5275850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2" name="Rectángulo 271">
              <a:extLst>
                <a:ext uri="{FF2B5EF4-FFF2-40B4-BE49-F238E27FC236}">
                  <a16:creationId xmlns:a16="http://schemas.microsoft.com/office/drawing/2014/main" id="{E99ED9CA-C094-49C9-A89A-C8703BFEC3E4}"/>
                </a:ext>
              </a:extLst>
            </p:cNvPr>
            <p:cNvSpPr/>
            <p:nvPr/>
          </p:nvSpPr>
          <p:spPr>
            <a:xfrm>
              <a:off x="12995745" y="4604392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3" name="Rectángulo 272">
              <a:extLst>
                <a:ext uri="{FF2B5EF4-FFF2-40B4-BE49-F238E27FC236}">
                  <a16:creationId xmlns:a16="http://schemas.microsoft.com/office/drawing/2014/main" id="{A3545AFE-11E2-465F-A09A-B0F2901D249B}"/>
                </a:ext>
              </a:extLst>
            </p:cNvPr>
            <p:cNvSpPr/>
            <p:nvPr/>
          </p:nvSpPr>
          <p:spPr>
            <a:xfrm>
              <a:off x="12995745" y="4828211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4" name="Rectángulo 273">
              <a:extLst>
                <a:ext uri="{FF2B5EF4-FFF2-40B4-BE49-F238E27FC236}">
                  <a16:creationId xmlns:a16="http://schemas.microsoft.com/office/drawing/2014/main" id="{9AE8412C-C610-4F9C-94C8-0450AD64F39C}"/>
                </a:ext>
              </a:extLst>
            </p:cNvPr>
            <p:cNvSpPr/>
            <p:nvPr/>
          </p:nvSpPr>
          <p:spPr>
            <a:xfrm>
              <a:off x="12995745" y="4194121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5" name="Rectángulo 274">
              <a:extLst>
                <a:ext uri="{FF2B5EF4-FFF2-40B4-BE49-F238E27FC236}">
                  <a16:creationId xmlns:a16="http://schemas.microsoft.com/office/drawing/2014/main" id="{30656A7A-BA97-4E82-9AAC-E9320998B550}"/>
                </a:ext>
              </a:extLst>
            </p:cNvPr>
            <p:cNvSpPr/>
            <p:nvPr/>
          </p:nvSpPr>
          <p:spPr>
            <a:xfrm>
              <a:off x="12995745" y="4417941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76" name="Cerrar llave 275">
            <a:extLst>
              <a:ext uri="{FF2B5EF4-FFF2-40B4-BE49-F238E27FC236}">
                <a16:creationId xmlns:a16="http://schemas.microsoft.com/office/drawing/2014/main" id="{7B8C2B86-D18B-470F-964B-090FD6E3F6BE}"/>
              </a:ext>
            </a:extLst>
          </p:cNvPr>
          <p:cNvSpPr/>
          <p:nvPr/>
        </p:nvSpPr>
        <p:spPr>
          <a:xfrm rot="5400000">
            <a:off x="7475433" y="4909356"/>
            <a:ext cx="518652" cy="1718384"/>
          </a:xfrm>
          <a:prstGeom prst="rightBrace">
            <a:avLst>
              <a:gd name="adj1" fmla="val 67544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7" name="Arco de bloque 276">
            <a:extLst>
              <a:ext uri="{FF2B5EF4-FFF2-40B4-BE49-F238E27FC236}">
                <a16:creationId xmlns:a16="http://schemas.microsoft.com/office/drawing/2014/main" id="{06D2955C-AE6B-4820-8E94-A6D4596DBA54}"/>
              </a:ext>
            </a:extLst>
          </p:cNvPr>
          <p:cNvSpPr>
            <a:spLocks noChangeAspect="1"/>
          </p:cNvSpPr>
          <p:nvPr/>
        </p:nvSpPr>
        <p:spPr>
          <a:xfrm rot="16200000" flipV="1">
            <a:off x="1214203" y="-2153652"/>
            <a:ext cx="4478937" cy="9856655"/>
          </a:xfrm>
          <a:prstGeom prst="blockArc">
            <a:avLst>
              <a:gd name="adj1" fmla="val 16546789"/>
              <a:gd name="adj2" fmla="val 0"/>
              <a:gd name="adj3" fmla="val 2265"/>
            </a:avLst>
          </a:prstGeom>
          <a:solidFill>
            <a:srgbClr val="828282"/>
          </a:solidFill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79" name="Arco de bloque 278">
            <a:extLst>
              <a:ext uri="{FF2B5EF4-FFF2-40B4-BE49-F238E27FC236}">
                <a16:creationId xmlns:a16="http://schemas.microsoft.com/office/drawing/2014/main" id="{348BCA6F-82F0-40DD-B569-09E42CF4F850}"/>
              </a:ext>
            </a:extLst>
          </p:cNvPr>
          <p:cNvSpPr>
            <a:spLocks noChangeAspect="1"/>
          </p:cNvSpPr>
          <p:nvPr/>
        </p:nvSpPr>
        <p:spPr>
          <a:xfrm rot="16200000" flipV="1">
            <a:off x="1271352" y="-2839601"/>
            <a:ext cx="4478937" cy="9856655"/>
          </a:xfrm>
          <a:prstGeom prst="blockArc">
            <a:avLst>
              <a:gd name="adj1" fmla="val 16546789"/>
              <a:gd name="adj2" fmla="val 0"/>
              <a:gd name="adj3" fmla="val 2265"/>
            </a:avLst>
          </a:prstGeom>
          <a:solidFill>
            <a:srgbClr val="828282"/>
          </a:solidFill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" name="Trapecio 1">
            <a:extLst>
              <a:ext uri="{FF2B5EF4-FFF2-40B4-BE49-F238E27FC236}">
                <a16:creationId xmlns:a16="http://schemas.microsoft.com/office/drawing/2014/main" id="{6EC0E6B8-025D-4EA5-8F70-C4794EEABBE7}"/>
              </a:ext>
            </a:extLst>
          </p:cNvPr>
          <p:cNvSpPr/>
          <p:nvPr/>
        </p:nvSpPr>
        <p:spPr>
          <a:xfrm rot="5400000">
            <a:off x="5121148" y="-5878499"/>
            <a:ext cx="2025915" cy="11372850"/>
          </a:xfrm>
          <a:prstGeom prst="trapezoid">
            <a:avLst/>
          </a:prstGeom>
          <a:solidFill>
            <a:srgbClr val="890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81" name="Conector recto 280">
            <a:extLst>
              <a:ext uri="{FF2B5EF4-FFF2-40B4-BE49-F238E27FC236}">
                <a16:creationId xmlns:a16="http://schemas.microsoft.com/office/drawing/2014/main" id="{173AAC81-CA56-4D84-BEA4-F8076128A965}"/>
              </a:ext>
            </a:extLst>
          </p:cNvPr>
          <p:cNvCxnSpPr>
            <a:cxnSpLocks/>
          </p:cNvCxnSpPr>
          <p:nvPr/>
        </p:nvCxnSpPr>
        <p:spPr>
          <a:xfrm>
            <a:off x="5736228" y="2884999"/>
            <a:ext cx="1840949" cy="26246"/>
          </a:xfrm>
          <a:prstGeom prst="line">
            <a:avLst/>
          </a:prstGeom>
          <a:ln w="381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6" name="CuadroTexto 285">
                <a:extLst>
                  <a:ext uri="{FF2B5EF4-FFF2-40B4-BE49-F238E27FC236}">
                    <a16:creationId xmlns:a16="http://schemas.microsoft.com/office/drawing/2014/main" id="{E18F4DAA-2F56-4D48-B08B-21007B05CE7D}"/>
                  </a:ext>
                </a:extLst>
              </p:cNvPr>
              <p:cNvSpPr txBox="1"/>
              <p:nvPr/>
            </p:nvSpPr>
            <p:spPr>
              <a:xfrm>
                <a:off x="6103150" y="2332034"/>
                <a:ext cx="142888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CO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6" name="CuadroTexto 285">
                <a:extLst>
                  <a:ext uri="{FF2B5EF4-FFF2-40B4-BE49-F238E27FC236}">
                    <a16:creationId xmlns:a16="http://schemas.microsoft.com/office/drawing/2014/main" id="{E18F4DAA-2F56-4D48-B08B-21007B05C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150" y="2332034"/>
                <a:ext cx="142888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7" name="CuadroTexto 286">
                <a:extLst>
                  <a:ext uri="{FF2B5EF4-FFF2-40B4-BE49-F238E27FC236}">
                    <a16:creationId xmlns:a16="http://schemas.microsoft.com/office/drawing/2014/main" id="{7737E4DA-3B8A-42AC-8556-AB4E145F1B0A}"/>
                  </a:ext>
                </a:extLst>
              </p:cNvPr>
              <p:cNvSpPr txBox="1"/>
              <p:nvPr/>
            </p:nvSpPr>
            <p:spPr>
              <a:xfrm>
                <a:off x="3868083" y="6204968"/>
                <a:ext cx="142888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7" name="CuadroTexto 286">
                <a:extLst>
                  <a:ext uri="{FF2B5EF4-FFF2-40B4-BE49-F238E27FC236}">
                    <a16:creationId xmlns:a16="http://schemas.microsoft.com/office/drawing/2014/main" id="{7737E4DA-3B8A-42AC-8556-AB4E145F1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083" y="6204968"/>
                <a:ext cx="1428884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8" name="CuadroTexto 287">
                <a:extLst>
                  <a:ext uri="{FF2B5EF4-FFF2-40B4-BE49-F238E27FC236}">
                    <a16:creationId xmlns:a16="http://schemas.microsoft.com/office/drawing/2014/main" id="{D4B1F484-CDC4-4B82-A252-3E7E74F6C8AF}"/>
                  </a:ext>
                </a:extLst>
              </p:cNvPr>
              <p:cNvSpPr txBox="1"/>
              <p:nvPr/>
            </p:nvSpPr>
            <p:spPr>
              <a:xfrm>
                <a:off x="7042714" y="6139443"/>
                <a:ext cx="142888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8" name="CuadroTexto 287">
                <a:extLst>
                  <a:ext uri="{FF2B5EF4-FFF2-40B4-BE49-F238E27FC236}">
                    <a16:creationId xmlns:a16="http://schemas.microsoft.com/office/drawing/2014/main" id="{D4B1F484-CDC4-4B82-A252-3E7E74F6C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714" y="6139443"/>
                <a:ext cx="1428884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9" name="CuadroTexto 288">
                <a:extLst>
                  <a:ext uri="{FF2B5EF4-FFF2-40B4-BE49-F238E27FC236}">
                    <a16:creationId xmlns:a16="http://schemas.microsoft.com/office/drawing/2014/main" id="{DF746CE4-5720-4BF1-BC2F-02C5CF964F7B}"/>
                  </a:ext>
                </a:extLst>
              </p:cNvPr>
              <p:cNvSpPr txBox="1"/>
              <p:nvPr/>
            </p:nvSpPr>
            <p:spPr>
              <a:xfrm>
                <a:off x="3529871" y="2220164"/>
                <a:ext cx="142888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CO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9" name="CuadroTexto 288">
                <a:extLst>
                  <a:ext uri="{FF2B5EF4-FFF2-40B4-BE49-F238E27FC236}">
                    <a16:creationId xmlns:a16="http://schemas.microsoft.com/office/drawing/2014/main" id="{DF746CE4-5720-4BF1-BC2F-02C5CF964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871" y="2220164"/>
                <a:ext cx="1428884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0" name="CuadroTexto 289">
                <a:extLst>
                  <a:ext uri="{FF2B5EF4-FFF2-40B4-BE49-F238E27FC236}">
                    <a16:creationId xmlns:a16="http://schemas.microsoft.com/office/drawing/2014/main" id="{930E1FCA-86DC-47F4-B950-9FC841BC903C}"/>
                  </a:ext>
                </a:extLst>
              </p:cNvPr>
              <p:cNvSpPr txBox="1"/>
              <p:nvPr/>
            </p:nvSpPr>
            <p:spPr>
              <a:xfrm>
                <a:off x="6324900" y="3882589"/>
                <a:ext cx="142888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CO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0" name="CuadroTexto 289">
                <a:extLst>
                  <a:ext uri="{FF2B5EF4-FFF2-40B4-BE49-F238E27FC236}">
                    <a16:creationId xmlns:a16="http://schemas.microsoft.com/office/drawing/2014/main" id="{930E1FCA-86DC-47F4-B950-9FC841BC9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900" y="3882589"/>
                <a:ext cx="1428884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2" name="Conector recto de flecha 291">
            <a:extLst>
              <a:ext uri="{FF2B5EF4-FFF2-40B4-BE49-F238E27FC236}">
                <a16:creationId xmlns:a16="http://schemas.microsoft.com/office/drawing/2014/main" id="{C5E6FF48-CAE8-4AEA-BAED-F43A2FF69C44}"/>
              </a:ext>
            </a:extLst>
          </p:cNvPr>
          <p:cNvCxnSpPr>
            <a:cxnSpLocks/>
          </p:cNvCxnSpPr>
          <p:nvPr/>
        </p:nvCxnSpPr>
        <p:spPr>
          <a:xfrm flipV="1">
            <a:off x="1163668" y="3253783"/>
            <a:ext cx="1" cy="112708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Conector recto de flecha 294">
            <a:extLst>
              <a:ext uri="{FF2B5EF4-FFF2-40B4-BE49-F238E27FC236}">
                <a16:creationId xmlns:a16="http://schemas.microsoft.com/office/drawing/2014/main" id="{7ADBD650-5038-4139-A5E8-EDE04C4863A8}"/>
              </a:ext>
            </a:extLst>
          </p:cNvPr>
          <p:cNvCxnSpPr>
            <a:cxnSpLocks/>
          </p:cNvCxnSpPr>
          <p:nvPr/>
        </p:nvCxnSpPr>
        <p:spPr>
          <a:xfrm flipV="1">
            <a:off x="1170640" y="4380872"/>
            <a:ext cx="1068903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Conector recto de flecha 296">
            <a:extLst>
              <a:ext uri="{FF2B5EF4-FFF2-40B4-BE49-F238E27FC236}">
                <a16:creationId xmlns:a16="http://schemas.microsoft.com/office/drawing/2014/main" id="{E266B271-79A2-4779-8AC4-5F9492403515}"/>
              </a:ext>
            </a:extLst>
          </p:cNvPr>
          <p:cNvCxnSpPr>
            <a:cxnSpLocks/>
          </p:cNvCxnSpPr>
          <p:nvPr/>
        </p:nvCxnSpPr>
        <p:spPr>
          <a:xfrm flipH="1">
            <a:off x="630801" y="4358773"/>
            <a:ext cx="546854" cy="53398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9" name="CuadroTexto 298">
                <a:extLst>
                  <a:ext uri="{FF2B5EF4-FFF2-40B4-BE49-F238E27FC236}">
                    <a16:creationId xmlns:a16="http://schemas.microsoft.com/office/drawing/2014/main" id="{F20CE976-54B8-4759-BB6D-BD3513A03A54}"/>
                  </a:ext>
                </a:extLst>
              </p:cNvPr>
              <p:cNvSpPr txBox="1"/>
              <p:nvPr/>
            </p:nvSpPr>
            <p:spPr>
              <a:xfrm>
                <a:off x="1162057" y="4296208"/>
                <a:ext cx="142888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9" name="CuadroTexto 298">
                <a:extLst>
                  <a:ext uri="{FF2B5EF4-FFF2-40B4-BE49-F238E27FC236}">
                    <a16:creationId xmlns:a16="http://schemas.microsoft.com/office/drawing/2014/main" id="{F20CE976-54B8-4759-BB6D-BD3513A03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057" y="4296208"/>
                <a:ext cx="1428884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0" name="CuadroTexto 299">
                <a:extLst>
                  <a:ext uri="{FF2B5EF4-FFF2-40B4-BE49-F238E27FC236}">
                    <a16:creationId xmlns:a16="http://schemas.microsoft.com/office/drawing/2014/main" id="{8C6087E4-DF63-4F66-9766-0911E440170B}"/>
                  </a:ext>
                </a:extLst>
              </p:cNvPr>
              <p:cNvSpPr txBox="1"/>
              <p:nvPr/>
            </p:nvSpPr>
            <p:spPr>
              <a:xfrm>
                <a:off x="239837" y="2778756"/>
                <a:ext cx="142888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0" name="CuadroTexto 299">
                <a:extLst>
                  <a:ext uri="{FF2B5EF4-FFF2-40B4-BE49-F238E27FC236}">
                    <a16:creationId xmlns:a16="http://schemas.microsoft.com/office/drawing/2014/main" id="{8C6087E4-DF63-4F66-9766-0911E4401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7" y="2778756"/>
                <a:ext cx="1428884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CuadroTexto 300">
                <a:extLst>
                  <a:ext uri="{FF2B5EF4-FFF2-40B4-BE49-F238E27FC236}">
                    <a16:creationId xmlns:a16="http://schemas.microsoft.com/office/drawing/2014/main" id="{71EA3FF8-044E-4CEC-8F75-64D0B64066EA}"/>
                  </a:ext>
                </a:extLst>
              </p:cNvPr>
              <p:cNvSpPr txBox="1"/>
              <p:nvPr/>
            </p:nvSpPr>
            <p:spPr>
              <a:xfrm>
                <a:off x="131623" y="4875803"/>
                <a:ext cx="142888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1" name="CuadroTexto 300">
                <a:extLst>
                  <a:ext uri="{FF2B5EF4-FFF2-40B4-BE49-F238E27FC236}">
                    <a16:creationId xmlns:a16="http://schemas.microsoft.com/office/drawing/2014/main" id="{71EA3FF8-044E-4CEC-8F75-64D0B6406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23" y="4875803"/>
                <a:ext cx="1428884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0" name="CuadroTexto 309">
                <a:extLst>
                  <a:ext uri="{FF2B5EF4-FFF2-40B4-BE49-F238E27FC236}">
                    <a16:creationId xmlns:a16="http://schemas.microsoft.com/office/drawing/2014/main" id="{AD9900C4-7258-4A08-87D7-1BE6E58E4DCD}"/>
                  </a:ext>
                </a:extLst>
              </p:cNvPr>
              <p:cNvSpPr txBox="1"/>
              <p:nvPr/>
            </p:nvSpPr>
            <p:spPr>
              <a:xfrm>
                <a:off x="8936702" y="3927886"/>
                <a:ext cx="1428884" cy="4641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𝑠𝑎𝑚𝑝𝑙𝑒</m:t>
                          </m:r>
                        </m:sub>
                      </m:sSub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0" name="CuadroTexto 309">
                <a:extLst>
                  <a:ext uri="{FF2B5EF4-FFF2-40B4-BE49-F238E27FC236}">
                    <a16:creationId xmlns:a16="http://schemas.microsoft.com/office/drawing/2014/main" id="{AD9900C4-7258-4A08-87D7-1BE6E58E4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702" y="3927886"/>
                <a:ext cx="1428884" cy="46410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1" name="CuadroTexto 310">
                <a:extLst>
                  <a:ext uri="{FF2B5EF4-FFF2-40B4-BE49-F238E27FC236}">
                    <a16:creationId xmlns:a16="http://schemas.microsoft.com/office/drawing/2014/main" id="{6A17C2C6-A5F1-4B93-96DE-4C5C25860676}"/>
                  </a:ext>
                </a:extLst>
              </p:cNvPr>
              <p:cNvSpPr txBox="1"/>
              <p:nvPr/>
            </p:nvSpPr>
            <p:spPr>
              <a:xfrm>
                <a:off x="8959374" y="2309171"/>
                <a:ext cx="142888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𝑠𝑜𝑢𝑟𝑐𝑒</m:t>
                          </m:r>
                        </m:sub>
                      </m:sSub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1" name="CuadroTexto 310">
                <a:extLst>
                  <a:ext uri="{FF2B5EF4-FFF2-40B4-BE49-F238E27FC236}">
                    <a16:creationId xmlns:a16="http://schemas.microsoft.com/office/drawing/2014/main" id="{6A17C2C6-A5F1-4B93-96DE-4C5C25860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9374" y="2309171"/>
                <a:ext cx="1428884" cy="4308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2" name="CuadroTexto 311">
                <a:extLst>
                  <a:ext uri="{FF2B5EF4-FFF2-40B4-BE49-F238E27FC236}">
                    <a16:creationId xmlns:a16="http://schemas.microsoft.com/office/drawing/2014/main" id="{6C98C43D-49FC-438F-804B-A3B89EF6661B}"/>
                  </a:ext>
                </a:extLst>
              </p:cNvPr>
              <p:cNvSpPr txBox="1"/>
              <p:nvPr/>
            </p:nvSpPr>
            <p:spPr>
              <a:xfrm>
                <a:off x="8959374" y="6042947"/>
                <a:ext cx="142888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𝑠𝑜𝑢𝑟𝑐𝑒</m:t>
                          </m:r>
                        </m:sub>
                      </m:sSub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2" name="CuadroTexto 311">
                <a:extLst>
                  <a:ext uri="{FF2B5EF4-FFF2-40B4-BE49-F238E27FC236}">
                    <a16:creationId xmlns:a16="http://schemas.microsoft.com/office/drawing/2014/main" id="{6C98C43D-49FC-438F-804B-A3B89EF66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9374" y="6042947"/>
                <a:ext cx="1428884" cy="43088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CuadroTexto 116">
                <a:extLst>
                  <a:ext uri="{FF2B5EF4-FFF2-40B4-BE49-F238E27FC236}">
                    <a16:creationId xmlns:a16="http://schemas.microsoft.com/office/drawing/2014/main" id="{E6ED037C-CAE9-4F01-B8B3-2602D6090367}"/>
                  </a:ext>
                </a:extLst>
              </p:cNvPr>
              <p:cNvSpPr txBox="1"/>
              <p:nvPr/>
            </p:nvSpPr>
            <p:spPr>
              <a:xfrm>
                <a:off x="8529221" y="4458076"/>
                <a:ext cx="4045677" cy="2875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CO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s-CO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s-CO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CO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CO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s-CO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s-CO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s-CO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∫</m:t>
                      </m:r>
                      <m:sSub>
                        <m:sSubPr>
                          <m:ctrlP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d>
                        <m:dPr>
                          <m:ctrlP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s-CO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es-CO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7" name="CuadroTexto 116">
                <a:extLst>
                  <a:ext uri="{FF2B5EF4-FFF2-40B4-BE49-F238E27FC236}">
                    <a16:creationId xmlns:a16="http://schemas.microsoft.com/office/drawing/2014/main" id="{E6ED037C-CAE9-4F01-B8B3-2602D6090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221" y="4458076"/>
                <a:ext cx="4045677" cy="287515"/>
              </a:xfrm>
              <a:prstGeom prst="rect">
                <a:avLst/>
              </a:prstGeom>
              <a:blipFill>
                <a:blip r:embed="rId20"/>
                <a:stretch>
                  <a:fillRect t="-8333" b="-41667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CuadroTexto 117">
                <a:extLst>
                  <a:ext uri="{FF2B5EF4-FFF2-40B4-BE49-F238E27FC236}">
                    <a16:creationId xmlns:a16="http://schemas.microsoft.com/office/drawing/2014/main" id="{FBB8D713-8E1E-4C0D-9543-93E9B294FA85}"/>
                  </a:ext>
                </a:extLst>
              </p:cNvPr>
              <p:cNvSpPr txBox="1"/>
              <p:nvPr/>
            </p:nvSpPr>
            <p:spPr>
              <a:xfrm>
                <a:off x="8902095" y="5009724"/>
                <a:ext cx="3298668" cy="320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s-CO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(2 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s-CO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s-CO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8" name="CuadroTexto 117">
                <a:extLst>
                  <a:ext uri="{FF2B5EF4-FFF2-40B4-BE49-F238E27FC236}">
                    <a16:creationId xmlns:a16="http://schemas.microsoft.com/office/drawing/2014/main" id="{FBB8D713-8E1E-4C0D-9543-93E9B294F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095" y="5009724"/>
                <a:ext cx="3298668" cy="320665"/>
              </a:xfrm>
              <a:prstGeom prst="rect">
                <a:avLst/>
              </a:prstGeom>
              <a:blipFill>
                <a:blip r:embed="rId21"/>
                <a:stretch>
                  <a:fillRect l="-1533" t="-126923" r="-1533" b="-153846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FA06872-582A-4FE7-B53E-9579A3DAC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Particle Setector School UNIANDES - HEP Uniandes</a:t>
            </a:r>
          </a:p>
        </p:txBody>
      </p:sp>
      <p:sp>
        <p:nvSpPr>
          <p:cNvPr id="21" name="Marcador de número de diapositiva 20">
            <a:extLst>
              <a:ext uri="{FF2B5EF4-FFF2-40B4-BE49-F238E27FC236}">
                <a16:creationId xmlns:a16="http://schemas.microsoft.com/office/drawing/2014/main" id="{36D7B344-D7FE-4C3E-B03F-730CE3E2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1AEA-7BC8-4FCE-9F28-87B06525D751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621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C9C4E3A-1A08-4D65-B179-EDD67C1ABCAC}"/>
              </a:ext>
            </a:extLst>
          </p:cNvPr>
          <p:cNvSpPr/>
          <p:nvPr/>
        </p:nvSpPr>
        <p:spPr>
          <a:xfrm>
            <a:off x="-266700" y="0"/>
            <a:ext cx="12462510" cy="7200900"/>
          </a:xfrm>
          <a:prstGeom prst="rect">
            <a:avLst/>
          </a:prstGeom>
          <a:solidFill>
            <a:srgbClr val="071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2" name="Trapecio 21">
            <a:extLst>
              <a:ext uri="{FF2B5EF4-FFF2-40B4-BE49-F238E27FC236}">
                <a16:creationId xmlns:a16="http://schemas.microsoft.com/office/drawing/2014/main" id="{4CBEF308-C2B4-4195-AC99-9A160BC19F1B}"/>
              </a:ext>
            </a:extLst>
          </p:cNvPr>
          <p:cNvSpPr/>
          <p:nvPr/>
        </p:nvSpPr>
        <p:spPr>
          <a:xfrm rot="5400000">
            <a:off x="5724525" y="-6324221"/>
            <a:ext cx="1562100" cy="11372850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F6FC11B-FA1B-4A90-920A-C16E46C303EA}"/>
              </a:ext>
            </a:extLst>
          </p:cNvPr>
          <p:cNvSpPr/>
          <p:nvPr/>
        </p:nvSpPr>
        <p:spPr>
          <a:xfrm>
            <a:off x="-14318370" y="-1145692"/>
            <a:ext cx="1136969" cy="9187452"/>
          </a:xfrm>
          <a:prstGeom prst="rect">
            <a:avLst/>
          </a:prstGeom>
          <a:solidFill>
            <a:srgbClr val="890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818316B-DF27-418B-947F-799249337833}"/>
              </a:ext>
            </a:extLst>
          </p:cNvPr>
          <p:cNvSpPr txBox="1"/>
          <p:nvPr/>
        </p:nvSpPr>
        <p:spPr>
          <a:xfrm>
            <a:off x="371470" y="-1324333"/>
            <a:ext cx="13822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b="1" dirty="0">
                <a:solidFill>
                  <a:srgbClr val="E7EBEC"/>
                </a:solidFill>
                <a:latin typeface="Bell MT" panose="02020503060305020303" pitchFamily="18" charset="0"/>
              </a:rPr>
              <a:t>Principios de detección de rayos X</a:t>
            </a: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E2F815D1-AE1A-464B-8780-E7D28C4A75F4}"/>
              </a:ext>
            </a:extLst>
          </p:cNvPr>
          <p:cNvGrpSpPr/>
          <p:nvPr/>
        </p:nvGrpSpPr>
        <p:grpSpPr>
          <a:xfrm rot="14054982">
            <a:off x="-14040796" y="5283246"/>
            <a:ext cx="1177878" cy="957448"/>
            <a:chOff x="253268" y="6680685"/>
            <a:chExt cx="1047750" cy="914400"/>
          </a:xfrm>
        </p:grpSpPr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87DEC3D5-6B03-4304-B51E-10A3C59B8925}"/>
                </a:ext>
              </a:extLst>
            </p:cNvPr>
            <p:cNvSpPr/>
            <p:nvPr/>
          </p:nvSpPr>
          <p:spPr>
            <a:xfrm rot="14575057">
              <a:off x="386618" y="6680685"/>
              <a:ext cx="914400" cy="91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0788368E-AB52-40B3-A830-69B2737EA231}"/>
                </a:ext>
              </a:extLst>
            </p:cNvPr>
            <p:cNvSpPr/>
            <p:nvPr/>
          </p:nvSpPr>
          <p:spPr>
            <a:xfrm rot="14575057">
              <a:off x="253268" y="6680685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49" name="CuadroTexto 48">
            <a:extLst>
              <a:ext uri="{FF2B5EF4-FFF2-40B4-BE49-F238E27FC236}">
                <a16:creationId xmlns:a16="http://schemas.microsoft.com/office/drawing/2014/main" id="{9FD6592B-9F88-45EB-9DED-305514862363}"/>
              </a:ext>
            </a:extLst>
          </p:cNvPr>
          <p:cNvSpPr txBox="1"/>
          <p:nvPr/>
        </p:nvSpPr>
        <p:spPr>
          <a:xfrm>
            <a:off x="-18602685" y="5977180"/>
            <a:ext cx="2747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Lorentz Gauge (</a:t>
            </a:r>
            <a:r>
              <a:rPr lang="es-CO" sz="20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KeV</a:t>
            </a:r>
            <a:r>
              <a:rPr lang="es-CO" sz="20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id="{2E25A661-59B1-432D-9D91-CFF30234C82F}"/>
                  </a:ext>
                </a:extLst>
              </p:cNvPr>
              <p:cNvSpPr txBox="1"/>
              <p:nvPr/>
            </p:nvSpPr>
            <p:spPr>
              <a:xfrm>
                <a:off x="-19167860" y="4080319"/>
                <a:ext cx="3248774" cy="8105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∎</m:t>
                          </m:r>
                        </m:e>
                        <m:sup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sSub>
                            <m:sSubPr>
                              <m:ctrlP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id="{2E25A661-59B1-432D-9D91-CFF30234C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167860" y="4080319"/>
                <a:ext cx="3248774" cy="8105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5C418C5A-AE11-4593-B05E-63A494555A27}"/>
                  </a:ext>
                </a:extLst>
              </p:cNvPr>
              <p:cNvSpPr txBox="1"/>
              <p:nvPr/>
            </p:nvSpPr>
            <p:spPr>
              <a:xfrm>
                <a:off x="-19167860" y="4971365"/>
                <a:ext cx="324877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∎</m:t>
                          </m:r>
                        </m:e>
                        <m:sup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5C418C5A-AE11-4593-B05E-63A494555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167860" y="4971365"/>
                <a:ext cx="324877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uadroTexto 53">
                <a:extLst>
                  <a:ext uri="{FF2B5EF4-FFF2-40B4-BE49-F238E27FC236}">
                    <a16:creationId xmlns:a16="http://schemas.microsoft.com/office/drawing/2014/main" id="{9A9C0C2C-896E-4539-BE68-1EDECCC97B84}"/>
                  </a:ext>
                </a:extLst>
              </p:cNvPr>
              <p:cNvSpPr txBox="1"/>
              <p:nvPr/>
            </p:nvSpPr>
            <p:spPr>
              <a:xfrm>
                <a:off x="23583501" y="2746523"/>
                <a:ext cx="6487041" cy="5221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CO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CO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CO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rad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CO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CO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d>
                        <m:d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sSup>
                        <m:sSup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4" name="CuadroTexto 53">
                <a:extLst>
                  <a:ext uri="{FF2B5EF4-FFF2-40B4-BE49-F238E27FC236}">
                    <a16:creationId xmlns:a16="http://schemas.microsoft.com/office/drawing/2014/main" id="{9A9C0C2C-896E-4539-BE68-1EDECCC97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3501" y="2746523"/>
                <a:ext cx="6487041" cy="5221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errar llave 25">
            <a:extLst>
              <a:ext uri="{FF2B5EF4-FFF2-40B4-BE49-F238E27FC236}">
                <a16:creationId xmlns:a16="http://schemas.microsoft.com/office/drawing/2014/main" id="{4C8BAD01-B64B-4D8D-A534-0BDF5E9FA80A}"/>
              </a:ext>
            </a:extLst>
          </p:cNvPr>
          <p:cNvSpPr/>
          <p:nvPr/>
        </p:nvSpPr>
        <p:spPr>
          <a:xfrm>
            <a:off x="-16451138" y="4080319"/>
            <a:ext cx="518652" cy="1401267"/>
          </a:xfrm>
          <a:prstGeom prst="rightBrace">
            <a:avLst>
              <a:gd name="adj1" fmla="val 67544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uadroTexto 54">
                <a:extLst>
                  <a:ext uri="{FF2B5EF4-FFF2-40B4-BE49-F238E27FC236}">
                    <a16:creationId xmlns:a16="http://schemas.microsoft.com/office/drawing/2014/main" id="{4FBE4BEC-DF46-4A51-B2D3-9ABBB0F7CA74}"/>
                  </a:ext>
                </a:extLst>
              </p:cNvPr>
              <p:cNvSpPr txBox="1"/>
              <p:nvPr/>
            </p:nvSpPr>
            <p:spPr>
              <a:xfrm>
                <a:off x="23405821" y="3649432"/>
                <a:ext cx="504547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s-CO" sz="2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</m:t>
                              </m:r>
                            </m:e>
                            <m:sup>
                              <m:r>
                                <a:rPr lang="es-CO" sz="2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CO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+∇</m:t>
                          </m:r>
                        </m:e>
                        <m:sup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d>
                        <m:d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CuadroTexto 54">
                <a:extLst>
                  <a:ext uri="{FF2B5EF4-FFF2-40B4-BE49-F238E27FC236}">
                    <a16:creationId xmlns:a16="http://schemas.microsoft.com/office/drawing/2014/main" id="{4FBE4BEC-DF46-4A51-B2D3-9ABBB0F7C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5821" y="3649432"/>
                <a:ext cx="504547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id="{C76D641C-2FF6-4D6D-A812-D9DEE662CCC1}"/>
                  </a:ext>
                </a:extLst>
              </p:cNvPr>
              <p:cNvSpPr txBox="1"/>
              <p:nvPr/>
            </p:nvSpPr>
            <p:spPr>
              <a:xfrm>
                <a:off x="23509206" y="4373848"/>
                <a:ext cx="504547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O" sz="2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s-CO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CO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s-CO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sub>
                                <m:sup>
                                  <m:r>
                                    <a:rPr lang="es-CO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s-CO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CO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O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  <m:sSup>
                                <m:sSupPr>
                                  <m:ctrlPr>
                                    <a:rPr lang="es-CO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s-CO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CO" sz="2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+∇</m:t>
                              </m:r>
                            </m:e>
                            <m:sup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d>
                        <m:d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id="{C76D641C-2FF6-4D6D-A812-D9DEE662C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9206" y="4373848"/>
                <a:ext cx="5045471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ángulo 30">
                <a:extLst>
                  <a:ext uri="{FF2B5EF4-FFF2-40B4-BE49-F238E27FC236}">
                    <a16:creationId xmlns:a16="http://schemas.microsoft.com/office/drawing/2014/main" id="{DC429C4D-6247-4909-B7D6-A2A64C1361C4}"/>
                  </a:ext>
                </a:extLst>
              </p:cNvPr>
              <p:cNvSpPr/>
              <p:nvPr/>
            </p:nvSpPr>
            <p:spPr>
              <a:xfrm>
                <a:off x="24782241" y="5116822"/>
                <a:ext cx="294516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1−</m:t>
                      </m:r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31" name="Rectángulo 30">
                <a:extLst>
                  <a:ext uri="{FF2B5EF4-FFF2-40B4-BE49-F238E27FC236}">
                    <a16:creationId xmlns:a16="http://schemas.microsoft.com/office/drawing/2014/main" id="{DC429C4D-6247-4909-B7D6-A2A64C1361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2241" y="5116822"/>
                <a:ext cx="294516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D7AB1E08-280C-410E-A0FD-BD3D340A4EC8}"/>
                  </a:ext>
                </a:extLst>
              </p:cNvPr>
              <p:cNvSpPr txBox="1"/>
              <p:nvPr/>
            </p:nvSpPr>
            <p:spPr>
              <a:xfrm>
                <a:off x="-12803442" y="3596240"/>
                <a:ext cx="149615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CO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D7AB1E08-280C-410E-A0FD-BD3D340A4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803442" y="3596240"/>
                <a:ext cx="149615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upo 17">
            <a:extLst>
              <a:ext uri="{FF2B5EF4-FFF2-40B4-BE49-F238E27FC236}">
                <a16:creationId xmlns:a16="http://schemas.microsoft.com/office/drawing/2014/main" id="{260F3CCB-D61C-4E41-B171-7B633BF37BB6}"/>
              </a:ext>
            </a:extLst>
          </p:cNvPr>
          <p:cNvGrpSpPr/>
          <p:nvPr/>
        </p:nvGrpSpPr>
        <p:grpSpPr>
          <a:xfrm rot="5400000">
            <a:off x="-26749512" y="-14112646"/>
            <a:ext cx="5075445" cy="35904427"/>
            <a:chOff x="5660871" y="1976810"/>
            <a:chExt cx="5278940" cy="5278940"/>
          </a:xfrm>
          <a:solidFill>
            <a:srgbClr val="828282"/>
          </a:solidFill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B488EF56-96CA-4068-8E33-B7853254D7F7}"/>
                </a:ext>
              </a:extLst>
            </p:cNvPr>
            <p:cNvGrpSpPr/>
            <p:nvPr/>
          </p:nvGrpSpPr>
          <p:grpSpPr>
            <a:xfrm>
              <a:off x="5660871" y="1976810"/>
              <a:ext cx="5278940" cy="5278940"/>
              <a:chOff x="5660871" y="1976810"/>
              <a:chExt cx="5278940" cy="5278940"/>
            </a:xfrm>
            <a:grpFill/>
          </p:grpSpPr>
          <p:sp>
            <p:nvSpPr>
              <p:cNvPr id="34" name="Arco de bloque 33">
                <a:extLst>
                  <a:ext uri="{FF2B5EF4-FFF2-40B4-BE49-F238E27FC236}">
                    <a16:creationId xmlns:a16="http://schemas.microsoft.com/office/drawing/2014/main" id="{DBAB997E-84F8-42E2-8C5F-D90416CBD2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02337" y="2235312"/>
                <a:ext cx="4761936" cy="4761936"/>
              </a:xfrm>
              <a:prstGeom prst="blockArc">
                <a:avLst>
                  <a:gd name="adj1" fmla="val 10800000"/>
                  <a:gd name="adj2" fmla="val 0"/>
                  <a:gd name="adj3" fmla="val 2265"/>
                </a:avLst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Arco de bloque 34">
                <a:extLst>
                  <a:ext uri="{FF2B5EF4-FFF2-40B4-BE49-F238E27FC236}">
                    <a16:creationId xmlns:a16="http://schemas.microsoft.com/office/drawing/2014/main" id="{EBC3C195-A2C9-4885-AC24-F5DB796CF34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56281" y="2476500"/>
                <a:ext cx="4266804" cy="4266804"/>
              </a:xfrm>
              <a:prstGeom prst="blockArc">
                <a:avLst>
                  <a:gd name="adj1" fmla="val 10800000"/>
                  <a:gd name="adj2" fmla="val 0"/>
                  <a:gd name="adj3" fmla="val 2265"/>
                </a:avLst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Arco de bloque 35">
                <a:extLst>
                  <a:ext uri="{FF2B5EF4-FFF2-40B4-BE49-F238E27FC236}">
                    <a16:creationId xmlns:a16="http://schemas.microsoft.com/office/drawing/2014/main" id="{F41361C3-D161-4D08-940D-40F7997315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83813" y="2699752"/>
                <a:ext cx="3833056" cy="3833056"/>
              </a:xfrm>
              <a:prstGeom prst="blockArc">
                <a:avLst>
                  <a:gd name="adj1" fmla="val 10800000"/>
                  <a:gd name="adj2" fmla="val 0"/>
                  <a:gd name="adj3" fmla="val 2265"/>
                </a:avLst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" name="Grupo 15">
                <a:extLst>
                  <a:ext uri="{FF2B5EF4-FFF2-40B4-BE49-F238E27FC236}">
                    <a16:creationId xmlns:a16="http://schemas.microsoft.com/office/drawing/2014/main" id="{C94BDE40-9659-4581-831E-F75E48151C20}"/>
                  </a:ext>
                </a:extLst>
              </p:cNvPr>
              <p:cNvGrpSpPr/>
              <p:nvPr/>
            </p:nvGrpSpPr>
            <p:grpSpPr>
              <a:xfrm>
                <a:off x="5660871" y="1976810"/>
                <a:ext cx="5278940" cy="5278940"/>
                <a:chOff x="5660871" y="1976810"/>
                <a:chExt cx="5278940" cy="5278940"/>
              </a:xfrm>
              <a:grpFill/>
            </p:grpSpPr>
            <p:sp>
              <p:nvSpPr>
                <p:cNvPr id="5" name="Arco de bloque 4">
                  <a:extLst>
                    <a:ext uri="{FF2B5EF4-FFF2-40B4-BE49-F238E27FC236}">
                      <a16:creationId xmlns:a16="http://schemas.microsoft.com/office/drawing/2014/main" id="{C44547B4-D492-47DB-B7C9-BDA2D0F1F68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660871" y="1976810"/>
                  <a:ext cx="5278940" cy="5278940"/>
                </a:xfrm>
                <a:prstGeom prst="blockArc">
                  <a:avLst>
                    <a:gd name="adj1" fmla="val 10800000"/>
                    <a:gd name="adj2" fmla="val 0"/>
                    <a:gd name="adj3" fmla="val 2265"/>
                  </a:avLst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" name="Grupo 7">
                  <a:extLst>
                    <a:ext uri="{FF2B5EF4-FFF2-40B4-BE49-F238E27FC236}">
                      <a16:creationId xmlns:a16="http://schemas.microsoft.com/office/drawing/2014/main" id="{DE2D91E5-B699-432E-89FC-58B0C1E7E2E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576060" y="2876550"/>
                  <a:ext cx="3430139" cy="3430139"/>
                  <a:chOff x="5813271" y="2129210"/>
                  <a:chExt cx="5278940" cy="5278940"/>
                </a:xfrm>
                <a:grpFill/>
              </p:grpSpPr>
              <p:sp>
                <p:nvSpPr>
                  <p:cNvPr id="41" name="Arco de bloque 40">
                    <a:extLst>
                      <a:ext uri="{FF2B5EF4-FFF2-40B4-BE49-F238E27FC236}">
                        <a16:creationId xmlns:a16="http://schemas.microsoft.com/office/drawing/2014/main" id="{4008D7E6-59FB-42AD-B260-2C8FC79B019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813271" y="2129210"/>
                    <a:ext cx="5278940" cy="5278940"/>
                  </a:xfrm>
                  <a:prstGeom prst="blockArc">
                    <a:avLst>
                      <a:gd name="adj1" fmla="val 10800000"/>
                      <a:gd name="adj2" fmla="val 0"/>
                      <a:gd name="adj3" fmla="val 2265"/>
                    </a:avLst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2" name="Arco de bloque 41">
                    <a:extLst>
                      <a:ext uri="{FF2B5EF4-FFF2-40B4-BE49-F238E27FC236}">
                        <a16:creationId xmlns:a16="http://schemas.microsoft.com/office/drawing/2014/main" id="{F1E24009-96E0-42C2-B4B1-DE758D7EBD6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054737" y="2387712"/>
                    <a:ext cx="4761936" cy="4761936"/>
                  </a:xfrm>
                  <a:prstGeom prst="blockArc">
                    <a:avLst>
                      <a:gd name="adj1" fmla="val 10800000"/>
                      <a:gd name="adj2" fmla="val 0"/>
                      <a:gd name="adj3" fmla="val 2265"/>
                    </a:avLst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3" name="Arco de bloque 42">
                    <a:extLst>
                      <a:ext uri="{FF2B5EF4-FFF2-40B4-BE49-F238E27FC236}">
                        <a16:creationId xmlns:a16="http://schemas.microsoft.com/office/drawing/2014/main" id="{F388D5AF-F28E-4B06-BD1F-624BECFAF85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308681" y="2628900"/>
                    <a:ext cx="4266804" cy="4266804"/>
                  </a:xfrm>
                  <a:prstGeom prst="blockArc">
                    <a:avLst>
                      <a:gd name="adj1" fmla="val 10800000"/>
                      <a:gd name="adj2" fmla="val 0"/>
                      <a:gd name="adj3" fmla="val 2265"/>
                    </a:avLst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4" name="Arco de bloque 43">
                    <a:extLst>
                      <a:ext uri="{FF2B5EF4-FFF2-40B4-BE49-F238E27FC236}">
                        <a16:creationId xmlns:a16="http://schemas.microsoft.com/office/drawing/2014/main" id="{61F41299-C3B5-4626-B971-805654917CE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536213" y="2852152"/>
                    <a:ext cx="3833056" cy="3833056"/>
                  </a:xfrm>
                  <a:prstGeom prst="blockArc">
                    <a:avLst>
                      <a:gd name="adj1" fmla="val 10800000"/>
                      <a:gd name="adj2" fmla="val 0"/>
                      <a:gd name="adj3" fmla="val 2265"/>
                    </a:avLst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5" name="Grupo 14">
                  <a:extLst>
                    <a:ext uri="{FF2B5EF4-FFF2-40B4-BE49-F238E27FC236}">
                      <a16:creationId xmlns:a16="http://schemas.microsoft.com/office/drawing/2014/main" id="{0B5FB574-DEC2-407E-9511-1F78DE94AD0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198871" y="3492340"/>
                  <a:ext cx="2169023" cy="2169023"/>
                  <a:chOff x="5813271" y="2129210"/>
                  <a:chExt cx="5278940" cy="5278940"/>
                </a:xfrm>
                <a:grpFill/>
              </p:grpSpPr>
              <p:sp>
                <p:nvSpPr>
                  <p:cNvPr id="52" name="Arco de bloque 51">
                    <a:extLst>
                      <a:ext uri="{FF2B5EF4-FFF2-40B4-BE49-F238E27FC236}">
                        <a16:creationId xmlns:a16="http://schemas.microsoft.com/office/drawing/2014/main" id="{A3FEDB55-04C4-4D90-984D-77F66DB4548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813271" y="2129210"/>
                    <a:ext cx="5278940" cy="5278940"/>
                  </a:xfrm>
                  <a:prstGeom prst="blockArc">
                    <a:avLst>
                      <a:gd name="adj1" fmla="val 10800000"/>
                      <a:gd name="adj2" fmla="val 0"/>
                      <a:gd name="adj3" fmla="val 2265"/>
                    </a:avLst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3" name="Arco de bloque 52">
                    <a:extLst>
                      <a:ext uri="{FF2B5EF4-FFF2-40B4-BE49-F238E27FC236}">
                        <a16:creationId xmlns:a16="http://schemas.microsoft.com/office/drawing/2014/main" id="{8C762ED3-D427-4501-BEFF-220F2C9CAF8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054737" y="2387712"/>
                    <a:ext cx="4761936" cy="4761936"/>
                  </a:xfrm>
                  <a:prstGeom prst="blockArc">
                    <a:avLst>
                      <a:gd name="adj1" fmla="val 10800000"/>
                      <a:gd name="adj2" fmla="val 0"/>
                      <a:gd name="adj3" fmla="val 2265"/>
                    </a:avLst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" name="Arco de bloque 55">
                    <a:extLst>
                      <a:ext uri="{FF2B5EF4-FFF2-40B4-BE49-F238E27FC236}">
                        <a16:creationId xmlns:a16="http://schemas.microsoft.com/office/drawing/2014/main" id="{EADE1788-641D-4A16-BC91-AC485A2D02A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308681" y="2628900"/>
                    <a:ext cx="4266804" cy="4266804"/>
                  </a:xfrm>
                  <a:prstGeom prst="blockArc">
                    <a:avLst>
                      <a:gd name="adj1" fmla="val 10800000"/>
                      <a:gd name="adj2" fmla="val 0"/>
                      <a:gd name="adj3" fmla="val 2265"/>
                    </a:avLst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8" name="Arco de bloque 57">
                    <a:extLst>
                      <a:ext uri="{FF2B5EF4-FFF2-40B4-BE49-F238E27FC236}">
                        <a16:creationId xmlns:a16="http://schemas.microsoft.com/office/drawing/2014/main" id="{D6C22824-38DF-450B-B788-6EA44EAA189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536213" y="2852152"/>
                    <a:ext cx="3833056" cy="3833056"/>
                  </a:xfrm>
                  <a:prstGeom prst="blockArc">
                    <a:avLst>
                      <a:gd name="adj1" fmla="val 10800000"/>
                      <a:gd name="adj2" fmla="val 0"/>
                      <a:gd name="adj3" fmla="val 2265"/>
                    </a:avLst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71" name="Grupo 70">
              <a:extLst>
                <a:ext uri="{FF2B5EF4-FFF2-40B4-BE49-F238E27FC236}">
                  <a16:creationId xmlns:a16="http://schemas.microsoft.com/office/drawing/2014/main" id="{4F4E2132-81EE-45EA-9DF7-F23A46EA5C87}"/>
                </a:ext>
              </a:extLst>
            </p:cNvPr>
            <p:cNvGrpSpPr/>
            <p:nvPr/>
          </p:nvGrpSpPr>
          <p:grpSpPr>
            <a:xfrm>
              <a:off x="7580095" y="3865797"/>
              <a:ext cx="1438230" cy="1416867"/>
              <a:chOff x="5660871" y="1976810"/>
              <a:chExt cx="5278940" cy="5278940"/>
            </a:xfrm>
            <a:grpFill/>
          </p:grpSpPr>
          <p:sp>
            <p:nvSpPr>
              <p:cNvPr id="72" name="Arco de bloque 71">
                <a:extLst>
                  <a:ext uri="{FF2B5EF4-FFF2-40B4-BE49-F238E27FC236}">
                    <a16:creationId xmlns:a16="http://schemas.microsoft.com/office/drawing/2014/main" id="{F2A9F604-3352-41BD-9629-299A0459DD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02337" y="2235312"/>
                <a:ext cx="4761936" cy="4761936"/>
              </a:xfrm>
              <a:prstGeom prst="blockArc">
                <a:avLst>
                  <a:gd name="adj1" fmla="val 10800000"/>
                  <a:gd name="adj2" fmla="val 0"/>
                  <a:gd name="adj3" fmla="val 2265"/>
                </a:avLst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Arco de bloque 72">
                <a:extLst>
                  <a:ext uri="{FF2B5EF4-FFF2-40B4-BE49-F238E27FC236}">
                    <a16:creationId xmlns:a16="http://schemas.microsoft.com/office/drawing/2014/main" id="{52486EF7-C684-4042-BD2E-47E59CFFDA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56281" y="2476500"/>
                <a:ext cx="4266804" cy="4266804"/>
              </a:xfrm>
              <a:prstGeom prst="blockArc">
                <a:avLst>
                  <a:gd name="adj1" fmla="val 10800000"/>
                  <a:gd name="adj2" fmla="val 0"/>
                  <a:gd name="adj3" fmla="val 2265"/>
                </a:avLst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Arco de bloque 73">
                <a:extLst>
                  <a:ext uri="{FF2B5EF4-FFF2-40B4-BE49-F238E27FC236}">
                    <a16:creationId xmlns:a16="http://schemas.microsoft.com/office/drawing/2014/main" id="{3E8079BD-1872-4566-B03F-943E828D03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83813" y="2699752"/>
                <a:ext cx="3833056" cy="3833056"/>
              </a:xfrm>
              <a:prstGeom prst="blockArc">
                <a:avLst>
                  <a:gd name="adj1" fmla="val 10800000"/>
                  <a:gd name="adj2" fmla="val 0"/>
                  <a:gd name="adj3" fmla="val 2265"/>
                </a:avLst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5" name="Grupo 74">
                <a:extLst>
                  <a:ext uri="{FF2B5EF4-FFF2-40B4-BE49-F238E27FC236}">
                    <a16:creationId xmlns:a16="http://schemas.microsoft.com/office/drawing/2014/main" id="{8D1E785C-0714-4F51-9901-827B8013D300}"/>
                  </a:ext>
                </a:extLst>
              </p:cNvPr>
              <p:cNvGrpSpPr/>
              <p:nvPr/>
            </p:nvGrpSpPr>
            <p:grpSpPr>
              <a:xfrm>
                <a:off x="5660871" y="1976810"/>
                <a:ext cx="5278940" cy="5278940"/>
                <a:chOff x="5660871" y="1976810"/>
                <a:chExt cx="5278940" cy="5278940"/>
              </a:xfrm>
              <a:grpFill/>
            </p:grpSpPr>
            <p:sp>
              <p:nvSpPr>
                <p:cNvPr id="76" name="Arco de bloque 75">
                  <a:extLst>
                    <a:ext uri="{FF2B5EF4-FFF2-40B4-BE49-F238E27FC236}">
                      <a16:creationId xmlns:a16="http://schemas.microsoft.com/office/drawing/2014/main" id="{A3F1DEDD-13D5-40A7-A9E2-215463B53C3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660871" y="1976810"/>
                  <a:ext cx="5278940" cy="5278940"/>
                </a:xfrm>
                <a:prstGeom prst="blockArc">
                  <a:avLst>
                    <a:gd name="adj1" fmla="val 10800000"/>
                    <a:gd name="adj2" fmla="val 0"/>
                    <a:gd name="adj3" fmla="val 2265"/>
                  </a:avLst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77" name="Grupo 76">
                  <a:extLst>
                    <a:ext uri="{FF2B5EF4-FFF2-40B4-BE49-F238E27FC236}">
                      <a16:creationId xmlns:a16="http://schemas.microsoft.com/office/drawing/2014/main" id="{860CD691-51E4-46F7-B425-56FA6B24977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576060" y="2876550"/>
                  <a:ext cx="3430139" cy="3430139"/>
                  <a:chOff x="5813271" y="2129210"/>
                  <a:chExt cx="5278940" cy="5278940"/>
                </a:xfrm>
                <a:grpFill/>
              </p:grpSpPr>
              <p:sp>
                <p:nvSpPr>
                  <p:cNvPr id="83" name="Arco de bloque 82">
                    <a:extLst>
                      <a:ext uri="{FF2B5EF4-FFF2-40B4-BE49-F238E27FC236}">
                        <a16:creationId xmlns:a16="http://schemas.microsoft.com/office/drawing/2014/main" id="{6BB33CB0-DD83-4DB0-9F8C-2FD52B6024A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813271" y="2129210"/>
                    <a:ext cx="5278940" cy="5278940"/>
                  </a:xfrm>
                  <a:prstGeom prst="blockArc">
                    <a:avLst>
                      <a:gd name="adj1" fmla="val 10800000"/>
                      <a:gd name="adj2" fmla="val 0"/>
                      <a:gd name="adj3" fmla="val 2265"/>
                    </a:avLst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4" name="Arco de bloque 83">
                    <a:extLst>
                      <a:ext uri="{FF2B5EF4-FFF2-40B4-BE49-F238E27FC236}">
                        <a16:creationId xmlns:a16="http://schemas.microsoft.com/office/drawing/2014/main" id="{19BA19A3-6AFF-4979-BBD7-5C0DCC18872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054737" y="2387712"/>
                    <a:ext cx="4761936" cy="4761936"/>
                  </a:xfrm>
                  <a:prstGeom prst="blockArc">
                    <a:avLst>
                      <a:gd name="adj1" fmla="val 10800000"/>
                      <a:gd name="adj2" fmla="val 0"/>
                      <a:gd name="adj3" fmla="val 2265"/>
                    </a:avLst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5" name="Arco de bloque 84">
                    <a:extLst>
                      <a:ext uri="{FF2B5EF4-FFF2-40B4-BE49-F238E27FC236}">
                        <a16:creationId xmlns:a16="http://schemas.microsoft.com/office/drawing/2014/main" id="{F5354EC2-07D1-4977-AA7A-2928F346FBB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308681" y="2628900"/>
                    <a:ext cx="4266804" cy="4266804"/>
                  </a:xfrm>
                  <a:prstGeom prst="blockArc">
                    <a:avLst>
                      <a:gd name="adj1" fmla="val 10800000"/>
                      <a:gd name="adj2" fmla="val 0"/>
                      <a:gd name="adj3" fmla="val 2265"/>
                    </a:avLst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6" name="Arco de bloque 85">
                    <a:extLst>
                      <a:ext uri="{FF2B5EF4-FFF2-40B4-BE49-F238E27FC236}">
                        <a16:creationId xmlns:a16="http://schemas.microsoft.com/office/drawing/2014/main" id="{65D0FEC9-8ACD-4A1E-9C36-2DD2FDFFC04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536213" y="2852152"/>
                    <a:ext cx="3833056" cy="3833056"/>
                  </a:xfrm>
                  <a:prstGeom prst="blockArc">
                    <a:avLst>
                      <a:gd name="adj1" fmla="val 10800000"/>
                      <a:gd name="adj2" fmla="val 0"/>
                      <a:gd name="adj3" fmla="val 2265"/>
                    </a:avLst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78" name="Grupo 77">
                  <a:extLst>
                    <a:ext uri="{FF2B5EF4-FFF2-40B4-BE49-F238E27FC236}">
                      <a16:creationId xmlns:a16="http://schemas.microsoft.com/office/drawing/2014/main" id="{F5E31B8D-10F9-4183-94BE-C7FC0A33D75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198871" y="3492340"/>
                  <a:ext cx="2169023" cy="2169023"/>
                  <a:chOff x="5813271" y="2129210"/>
                  <a:chExt cx="5278940" cy="5278940"/>
                </a:xfrm>
                <a:grpFill/>
              </p:grpSpPr>
              <p:sp>
                <p:nvSpPr>
                  <p:cNvPr id="79" name="Arco de bloque 78">
                    <a:extLst>
                      <a:ext uri="{FF2B5EF4-FFF2-40B4-BE49-F238E27FC236}">
                        <a16:creationId xmlns:a16="http://schemas.microsoft.com/office/drawing/2014/main" id="{CAEAF8C1-80F8-4557-9640-25F78604A0E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813271" y="2129210"/>
                    <a:ext cx="5278940" cy="5278940"/>
                  </a:xfrm>
                  <a:prstGeom prst="blockArc">
                    <a:avLst>
                      <a:gd name="adj1" fmla="val 10800000"/>
                      <a:gd name="adj2" fmla="val 0"/>
                      <a:gd name="adj3" fmla="val 2265"/>
                    </a:avLst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0" name="Arco de bloque 79">
                    <a:extLst>
                      <a:ext uri="{FF2B5EF4-FFF2-40B4-BE49-F238E27FC236}">
                        <a16:creationId xmlns:a16="http://schemas.microsoft.com/office/drawing/2014/main" id="{327064FF-7760-4B98-BCB8-67FF6F65D09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054737" y="2387712"/>
                    <a:ext cx="4761936" cy="4761936"/>
                  </a:xfrm>
                  <a:prstGeom prst="blockArc">
                    <a:avLst>
                      <a:gd name="adj1" fmla="val 10800000"/>
                      <a:gd name="adj2" fmla="val 0"/>
                      <a:gd name="adj3" fmla="val 2265"/>
                    </a:avLst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1" name="Arco de bloque 80">
                    <a:extLst>
                      <a:ext uri="{FF2B5EF4-FFF2-40B4-BE49-F238E27FC236}">
                        <a16:creationId xmlns:a16="http://schemas.microsoft.com/office/drawing/2014/main" id="{A706C129-DE34-46C5-84F7-3DFA9CE18EC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308681" y="2628900"/>
                    <a:ext cx="4266804" cy="4266804"/>
                  </a:xfrm>
                  <a:prstGeom prst="blockArc">
                    <a:avLst>
                      <a:gd name="adj1" fmla="val 10800000"/>
                      <a:gd name="adj2" fmla="val 0"/>
                      <a:gd name="adj3" fmla="val 2265"/>
                    </a:avLst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2" name="Arco de bloque 81">
                    <a:extLst>
                      <a:ext uri="{FF2B5EF4-FFF2-40B4-BE49-F238E27FC236}">
                        <a16:creationId xmlns:a16="http://schemas.microsoft.com/office/drawing/2014/main" id="{F8EDF34B-F828-41E9-B816-FB6B87964E5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536213" y="2852152"/>
                    <a:ext cx="3833056" cy="3833056"/>
                  </a:xfrm>
                  <a:prstGeom prst="blockArc">
                    <a:avLst>
                      <a:gd name="adj1" fmla="val 10800000"/>
                      <a:gd name="adj2" fmla="val 0"/>
                      <a:gd name="adj3" fmla="val 2265"/>
                    </a:avLst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9" name="Elipse 18">
            <a:extLst>
              <a:ext uri="{FF2B5EF4-FFF2-40B4-BE49-F238E27FC236}">
                <a16:creationId xmlns:a16="http://schemas.microsoft.com/office/drawing/2014/main" id="{D79967EC-6DBB-4301-A5F8-AC195C1556A7}"/>
              </a:ext>
            </a:extLst>
          </p:cNvPr>
          <p:cNvSpPr/>
          <p:nvPr/>
        </p:nvSpPr>
        <p:spPr>
          <a:xfrm>
            <a:off x="-11126384" y="3726123"/>
            <a:ext cx="188474" cy="202356"/>
          </a:xfrm>
          <a:prstGeom prst="ellipse">
            <a:avLst/>
          </a:prstGeom>
          <a:solidFill>
            <a:srgbClr val="FF51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DD7BAB6-5585-42AC-AA99-9240B4F4D074}"/>
              </a:ext>
            </a:extLst>
          </p:cNvPr>
          <p:cNvSpPr/>
          <p:nvPr/>
        </p:nvSpPr>
        <p:spPr>
          <a:xfrm>
            <a:off x="-8063182" y="2639999"/>
            <a:ext cx="1992804" cy="2117119"/>
          </a:xfrm>
          <a:prstGeom prst="ellipse">
            <a:avLst/>
          </a:prstGeom>
          <a:solidFill>
            <a:srgbClr val="053225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1" name="Forma libre: forma 190">
            <a:extLst>
              <a:ext uri="{FF2B5EF4-FFF2-40B4-BE49-F238E27FC236}">
                <a16:creationId xmlns:a16="http://schemas.microsoft.com/office/drawing/2014/main" id="{5E71B6A5-441F-4E3A-8BA6-4D3DD4BA830C}"/>
              </a:ext>
            </a:extLst>
          </p:cNvPr>
          <p:cNvSpPr/>
          <p:nvPr/>
        </p:nvSpPr>
        <p:spPr>
          <a:xfrm>
            <a:off x="-8067578" y="2639999"/>
            <a:ext cx="1992802" cy="2117119"/>
          </a:xfrm>
          <a:custGeom>
            <a:avLst/>
            <a:gdLst>
              <a:gd name="connsiteX0" fmla="*/ 4686 w 1903204"/>
              <a:gd name="connsiteY0" fmla="*/ 894139 h 1881015"/>
              <a:gd name="connsiteX1" fmla="*/ 17866 w 1903204"/>
              <a:gd name="connsiteY1" fmla="*/ 933836 h 1881015"/>
              <a:gd name="connsiteX2" fmla="*/ 29460 w 1903204"/>
              <a:gd name="connsiteY2" fmla="*/ 1041358 h 1881015"/>
              <a:gd name="connsiteX3" fmla="*/ 20070 w 1903204"/>
              <a:gd name="connsiteY3" fmla="*/ 1128440 h 1881015"/>
              <a:gd name="connsiteX4" fmla="*/ 6528 w 1903204"/>
              <a:gd name="connsiteY4" fmla="*/ 1052482 h 1881015"/>
              <a:gd name="connsiteX5" fmla="*/ 0 w 1903204"/>
              <a:gd name="connsiteY5" fmla="*/ 941612 h 1881015"/>
              <a:gd name="connsiteX6" fmla="*/ 16094 w 1903204"/>
              <a:gd name="connsiteY6" fmla="*/ 778595 h 1881015"/>
              <a:gd name="connsiteX7" fmla="*/ 33118 w 1903204"/>
              <a:gd name="connsiteY7" fmla="*/ 807918 h 1881015"/>
              <a:gd name="connsiteX8" fmla="*/ 83164 w 1903204"/>
              <a:gd name="connsiteY8" fmla="*/ 1039686 h 1881015"/>
              <a:gd name="connsiteX9" fmla="*/ 70226 w 1903204"/>
              <a:gd name="connsiteY9" fmla="*/ 1159685 h 1881015"/>
              <a:gd name="connsiteX10" fmla="*/ 46870 w 1903204"/>
              <a:gd name="connsiteY10" fmla="*/ 1230032 h 1881015"/>
              <a:gd name="connsiteX11" fmla="*/ 32866 w 1903204"/>
              <a:gd name="connsiteY11" fmla="*/ 1183592 h 1881015"/>
              <a:gd name="connsiteX12" fmla="*/ 42668 w 1903204"/>
              <a:gd name="connsiteY12" fmla="*/ 1153982 h 1881015"/>
              <a:gd name="connsiteX13" fmla="*/ 54776 w 1903204"/>
              <a:gd name="connsiteY13" fmla="*/ 1041358 h 1881015"/>
              <a:gd name="connsiteX14" fmla="*/ 42668 w 1903204"/>
              <a:gd name="connsiteY14" fmla="*/ 928734 h 1881015"/>
              <a:gd name="connsiteX15" fmla="*/ 10782 w 1903204"/>
              <a:gd name="connsiteY15" fmla="*/ 832407 h 1881015"/>
              <a:gd name="connsiteX16" fmla="*/ 35314 w 1903204"/>
              <a:gd name="connsiteY16" fmla="*/ 701080 h 1881015"/>
              <a:gd name="connsiteX17" fmla="*/ 85320 w 1903204"/>
              <a:gd name="connsiteY17" fmla="*/ 787218 h 1881015"/>
              <a:gd name="connsiteX18" fmla="*/ 140800 w 1903204"/>
              <a:gd name="connsiteY18" fmla="*/ 1044149 h 1881015"/>
              <a:gd name="connsiteX19" fmla="*/ 85320 w 1903204"/>
              <a:gd name="connsiteY19" fmla="*/ 1301080 h 1881015"/>
              <a:gd name="connsiteX20" fmla="*/ 78470 w 1903204"/>
              <a:gd name="connsiteY20" fmla="*/ 1312880 h 1881015"/>
              <a:gd name="connsiteX21" fmla="*/ 61832 w 1903204"/>
              <a:gd name="connsiteY21" fmla="*/ 1274353 h 1881015"/>
              <a:gd name="connsiteX22" fmla="*/ 97906 w 1903204"/>
              <a:gd name="connsiteY22" fmla="*/ 1165379 h 1881015"/>
              <a:gd name="connsiteX23" fmla="*/ 111418 w 1903204"/>
              <a:gd name="connsiteY23" fmla="*/ 1039686 h 1881015"/>
              <a:gd name="connsiteX24" fmla="*/ 59152 w 1903204"/>
              <a:gd name="connsiteY24" fmla="*/ 796921 h 1881015"/>
              <a:gd name="connsiteX25" fmla="*/ 24430 w 1903204"/>
              <a:gd name="connsiteY25" fmla="*/ 736935 h 1881015"/>
              <a:gd name="connsiteX26" fmla="*/ 61528 w 1903204"/>
              <a:gd name="connsiteY26" fmla="*/ 614713 h 1881015"/>
              <a:gd name="connsiteX27" fmla="*/ 70568 w 1903204"/>
              <a:gd name="connsiteY27" fmla="*/ 624799 h 1881015"/>
              <a:gd name="connsiteX28" fmla="*/ 204680 w 1903204"/>
              <a:gd name="connsiteY28" fmla="*/ 1028932 h 1881015"/>
              <a:gd name="connsiteX29" fmla="*/ 142970 w 1903204"/>
              <a:gd name="connsiteY29" fmla="*/ 1310284 h 1881015"/>
              <a:gd name="connsiteX30" fmla="*/ 106344 w 1903204"/>
              <a:gd name="connsiteY30" fmla="*/ 1372397 h 1881015"/>
              <a:gd name="connsiteX31" fmla="*/ 98548 w 1903204"/>
              <a:gd name="connsiteY31" fmla="*/ 1359375 h 1881015"/>
              <a:gd name="connsiteX32" fmla="*/ 93824 w 1903204"/>
              <a:gd name="connsiteY32" fmla="*/ 1348436 h 1881015"/>
              <a:gd name="connsiteX33" fmla="*/ 114178 w 1903204"/>
              <a:gd name="connsiteY33" fmla="*/ 1313271 h 1881015"/>
              <a:gd name="connsiteX34" fmla="*/ 172120 w 1903204"/>
              <a:gd name="connsiteY34" fmla="*/ 1044149 h 1881015"/>
              <a:gd name="connsiteX35" fmla="*/ 114178 w 1903204"/>
              <a:gd name="connsiteY35" fmla="*/ 775027 h 1881015"/>
              <a:gd name="connsiteX36" fmla="*/ 47718 w 1903204"/>
              <a:gd name="connsiteY36" fmla="*/ 660209 h 1881015"/>
              <a:gd name="connsiteX37" fmla="*/ 95452 w 1903204"/>
              <a:gd name="connsiteY37" fmla="*/ 534346 h 1881015"/>
              <a:gd name="connsiteX38" fmla="*/ 131766 w 1903204"/>
              <a:gd name="connsiteY38" fmla="*/ 574858 h 1881015"/>
              <a:gd name="connsiteX39" fmla="*/ 281054 w 1903204"/>
              <a:gd name="connsiteY39" fmla="*/ 1024723 h 1881015"/>
              <a:gd name="connsiteX40" fmla="*/ 212360 w 1903204"/>
              <a:gd name="connsiteY40" fmla="*/ 1337912 h 1881015"/>
              <a:gd name="connsiteX41" fmla="*/ 149506 w 1903204"/>
              <a:gd name="connsiteY41" fmla="*/ 1444502 h 1881015"/>
              <a:gd name="connsiteX42" fmla="*/ 126316 w 1903204"/>
              <a:gd name="connsiteY42" fmla="*/ 1405763 h 1881015"/>
              <a:gd name="connsiteX43" fmla="*/ 174572 w 1903204"/>
              <a:gd name="connsiteY43" fmla="*/ 1323634 h 1881015"/>
              <a:gd name="connsiteX44" fmla="*/ 238978 w 1903204"/>
              <a:gd name="connsiteY44" fmla="*/ 1028932 h 1881015"/>
              <a:gd name="connsiteX45" fmla="*/ 99010 w 1903204"/>
              <a:gd name="connsiteY45" fmla="*/ 605623 h 1881015"/>
              <a:gd name="connsiteX46" fmla="*/ 74176 w 1903204"/>
              <a:gd name="connsiteY46" fmla="*/ 577818 h 1881015"/>
              <a:gd name="connsiteX47" fmla="*/ 138768 w 1903204"/>
              <a:gd name="connsiteY47" fmla="*/ 455483 h 1881015"/>
              <a:gd name="connsiteX48" fmla="*/ 196718 w 1903204"/>
              <a:gd name="connsiteY48" fmla="*/ 520134 h 1881015"/>
              <a:gd name="connsiteX49" fmla="*/ 363330 w 1903204"/>
              <a:gd name="connsiteY49" fmla="*/ 1022202 h 1881015"/>
              <a:gd name="connsiteX50" fmla="*/ 286666 w 1903204"/>
              <a:gd name="connsiteY50" fmla="*/ 1371735 h 1881015"/>
              <a:gd name="connsiteX51" fmla="*/ 201734 w 1903204"/>
              <a:gd name="connsiteY51" fmla="*/ 1515764 h 1881015"/>
              <a:gd name="connsiteX52" fmla="*/ 172002 w 1903204"/>
              <a:gd name="connsiteY52" fmla="*/ 1481335 h 1881015"/>
              <a:gd name="connsiteX53" fmla="*/ 247538 w 1903204"/>
              <a:gd name="connsiteY53" fmla="*/ 1352773 h 1881015"/>
              <a:gd name="connsiteX54" fmla="*/ 319232 w 1903204"/>
              <a:gd name="connsiteY54" fmla="*/ 1024723 h 1881015"/>
              <a:gd name="connsiteX55" fmla="*/ 163424 w 1903204"/>
              <a:gd name="connsiteY55" fmla="*/ 553513 h 1881015"/>
              <a:gd name="connsiteX56" fmla="*/ 113454 w 1903204"/>
              <a:gd name="connsiteY56" fmla="*/ 497564 h 1881015"/>
              <a:gd name="connsiteX57" fmla="*/ 122342 w 1903204"/>
              <a:gd name="connsiteY57" fmla="*/ 479404 h 1881015"/>
              <a:gd name="connsiteX58" fmla="*/ 1733334 w 1903204"/>
              <a:gd name="connsiteY58" fmla="*/ 405555 h 1881015"/>
              <a:gd name="connsiteX59" fmla="*/ 1788350 w 1903204"/>
              <a:gd name="connsiteY59" fmla="*/ 492783 h 1881015"/>
              <a:gd name="connsiteX60" fmla="*/ 1903204 w 1903204"/>
              <a:gd name="connsiteY60" fmla="*/ 941612 h 1881015"/>
              <a:gd name="connsiteX61" fmla="*/ 1837198 w 1903204"/>
              <a:gd name="connsiteY61" fmla="*/ 1286878 h 1881015"/>
              <a:gd name="connsiteX62" fmla="*/ 1800882 w 1903204"/>
              <a:gd name="connsiteY62" fmla="*/ 1363872 h 1881015"/>
              <a:gd name="connsiteX63" fmla="*/ 1810658 w 1903204"/>
              <a:gd name="connsiteY63" fmla="*/ 1304706 h 1881015"/>
              <a:gd name="connsiteX64" fmla="*/ 1824840 w 1903204"/>
              <a:gd name="connsiteY64" fmla="*/ 1045239 h 1881015"/>
              <a:gd name="connsiteX65" fmla="*/ 1769030 w 1903204"/>
              <a:gd name="connsiteY65" fmla="*/ 533799 h 1881015"/>
              <a:gd name="connsiteX66" fmla="*/ 187800 w 1903204"/>
              <a:gd name="connsiteY66" fmla="*/ 384075 h 1881015"/>
              <a:gd name="connsiteX67" fmla="*/ 266932 w 1903204"/>
              <a:gd name="connsiteY67" fmla="*/ 472355 h 1881015"/>
              <a:gd name="connsiteX68" fmla="*/ 451632 w 1903204"/>
              <a:gd name="connsiteY68" fmla="*/ 1028933 h 1881015"/>
              <a:gd name="connsiteX69" fmla="*/ 266932 w 1903204"/>
              <a:gd name="connsiteY69" fmla="*/ 1585510 h 1881015"/>
              <a:gd name="connsiteX70" fmla="*/ 264404 w 1903204"/>
              <a:gd name="connsiteY70" fmla="*/ 1588330 h 1881015"/>
              <a:gd name="connsiteX71" fmla="*/ 230832 w 1903204"/>
              <a:gd name="connsiteY71" fmla="*/ 1549457 h 1881015"/>
              <a:gd name="connsiteX72" fmla="*/ 232052 w 1903204"/>
              <a:gd name="connsiteY72" fmla="*/ 1548092 h 1881015"/>
              <a:gd name="connsiteX73" fmla="*/ 405940 w 1903204"/>
              <a:gd name="connsiteY73" fmla="*/ 1022202 h 1881015"/>
              <a:gd name="connsiteX74" fmla="*/ 232052 w 1903204"/>
              <a:gd name="connsiteY74" fmla="*/ 496311 h 1881015"/>
              <a:gd name="connsiteX75" fmla="*/ 163464 w 1903204"/>
              <a:gd name="connsiteY75" fmla="*/ 419517 h 1881015"/>
              <a:gd name="connsiteX76" fmla="*/ 267822 w 1903204"/>
              <a:gd name="connsiteY76" fmla="*/ 288012 h 1881015"/>
              <a:gd name="connsiteX77" fmla="*/ 288824 w 1903204"/>
              <a:gd name="connsiteY77" fmla="*/ 309282 h 1881015"/>
              <a:gd name="connsiteX78" fmla="*/ 572400 w 1903204"/>
              <a:gd name="connsiteY78" fmla="*/ 1036383 h 1881015"/>
              <a:gd name="connsiteX79" fmla="*/ 360314 w 1903204"/>
              <a:gd name="connsiteY79" fmla="*/ 1675486 h 1881015"/>
              <a:gd name="connsiteX80" fmla="*/ 358908 w 1903204"/>
              <a:gd name="connsiteY80" fmla="*/ 1677216 h 1881015"/>
              <a:gd name="connsiteX81" fmla="*/ 295738 w 1903204"/>
              <a:gd name="connsiteY81" fmla="*/ 1623520 h 1881015"/>
              <a:gd name="connsiteX82" fmla="*/ 306098 w 1903204"/>
              <a:gd name="connsiteY82" fmla="*/ 1611921 h 1881015"/>
              <a:gd name="connsiteX83" fmla="*/ 498866 w 1903204"/>
              <a:gd name="connsiteY83" fmla="*/ 1028934 h 1881015"/>
              <a:gd name="connsiteX84" fmla="*/ 306098 w 1903204"/>
              <a:gd name="connsiteY84" fmla="*/ 445947 h 1881015"/>
              <a:gd name="connsiteX85" fmla="*/ 215886 w 1903204"/>
              <a:gd name="connsiteY85" fmla="*/ 344940 h 1881015"/>
              <a:gd name="connsiteX86" fmla="*/ 360864 w 1903204"/>
              <a:gd name="connsiteY86" fmla="*/ 203475 h 1881015"/>
              <a:gd name="connsiteX87" fmla="*/ 377518 w 1903204"/>
              <a:gd name="connsiteY87" fmla="*/ 220341 h 1881015"/>
              <a:gd name="connsiteX88" fmla="*/ 693184 w 1903204"/>
              <a:gd name="connsiteY88" fmla="*/ 1029721 h 1881015"/>
              <a:gd name="connsiteX89" fmla="*/ 457098 w 1903204"/>
              <a:gd name="connsiteY89" fmla="*/ 1741145 h 1881015"/>
              <a:gd name="connsiteX90" fmla="*/ 455106 w 1903204"/>
              <a:gd name="connsiteY90" fmla="*/ 1743595 h 1881015"/>
              <a:gd name="connsiteX91" fmla="*/ 402746 w 1903204"/>
              <a:gd name="connsiteY91" fmla="*/ 1708953 h 1881015"/>
              <a:gd name="connsiteX92" fmla="*/ 405288 w 1903204"/>
              <a:gd name="connsiteY92" fmla="*/ 1705812 h 1881015"/>
              <a:gd name="connsiteX93" fmla="*/ 626638 w 1903204"/>
              <a:gd name="connsiteY93" fmla="*/ 1036383 h 1881015"/>
              <a:gd name="connsiteX94" fmla="*/ 330676 w 1903204"/>
              <a:gd name="connsiteY94" fmla="*/ 274780 h 1881015"/>
              <a:gd name="connsiteX95" fmla="*/ 306958 w 1903204"/>
              <a:gd name="connsiteY95" fmla="*/ 250673 h 1881015"/>
              <a:gd name="connsiteX96" fmla="*/ 359612 w 1903204"/>
              <a:gd name="connsiteY96" fmla="*/ 204340 h 1881015"/>
              <a:gd name="connsiteX97" fmla="*/ 475248 w 1903204"/>
              <a:gd name="connsiteY97" fmla="*/ 127665 h 1881015"/>
              <a:gd name="connsiteX98" fmla="*/ 559810 w 1903204"/>
              <a:gd name="connsiteY98" fmla="*/ 231756 h 1881015"/>
              <a:gd name="connsiteX99" fmla="*/ 823294 w 1903204"/>
              <a:gd name="connsiteY99" fmla="*/ 1025737 h 1881015"/>
              <a:gd name="connsiteX100" fmla="*/ 637088 w 1903204"/>
              <a:gd name="connsiteY100" fmla="*/ 1702631 h 1881015"/>
              <a:gd name="connsiteX101" fmla="*/ 571002 w 1903204"/>
              <a:gd name="connsiteY101" fmla="*/ 1802762 h 1881015"/>
              <a:gd name="connsiteX102" fmla="*/ 508502 w 1903204"/>
              <a:gd name="connsiteY102" fmla="*/ 1772864 h 1881015"/>
              <a:gd name="connsiteX103" fmla="*/ 579428 w 1903204"/>
              <a:gd name="connsiteY103" fmla="*/ 1665013 h 1881015"/>
              <a:gd name="connsiteX104" fmla="*/ 753560 w 1903204"/>
              <a:gd name="connsiteY104" fmla="*/ 1029721 h 1881015"/>
              <a:gd name="connsiteX105" fmla="*/ 424108 w 1903204"/>
              <a:gd name="connsiteY105" fmla="*/ 181937 h 1881015"/>
              <a:gd name="connsiteX106" fmla="*/ 411152 w 1903204"/>
              <a:gd name="connsiteY106" fmla="*/ 168767 h 1881015"/>
              <a:gd name="connsiteX107" fmla="*/ 458162 w 1903204"/>
              <a:gd name="connsiteY107" fmla="*/ 136320 h 1881015"/>
              <a:gd name="connsiteX108" fmla="*/ 1389586 w 1903204"/>
              <a:gd name="connsiteY108" fmla="*/ 110291 h 1881015"/>
              <a:gd name="connsiteX109" fmla="*/ 1483652 w 1903204"/>
              <a:gd name="connsiteY109" fmla="*/ 160812 h 1881015"/>
              <a:gd name="connsiteX110" fmla="*/ 1544786 w 1903204"/>
              <a:gd name="connsiteY110" fmla="*/ 207185 h 1881015"/>
              <a:gd name="connsiteX111" fmla="*/ 1591546 w 1903204"/>
              <a:gd name="connsiteY111" fmla="*/ 324782 h 1881015"/>
              <a:gd name="connsiteX112" fmla="*/ 1709880 w 1903204"/>
              <a:gd name="connsiteY112" fmla="*/ 1045238 h 1881015"/>
              <a:gd name="connsiteX113" fmla="*/ 1656406 w 1903204"/>
              <a:gd name="connsiteY113" fmla="*/ 1533509 h 1881015"/>
              <a:gd name="connsiteX114" fmla="*/ 1640784 w 1903204"/>
              <a:gd name="connsiteY114" fmla="*/ 1589428 h 1881015"/>
              <a:gd name="connsiteX115" fmla="*/ 1574356 w 1903204"/>
              <a:gd name="connsiteY115" fmla="*/ 1653611 h 1881015"/>
              <a:gd name="connsiteX116" fmla="*/ 1483652 w 1903204"/>
              <a:gd name="connsiteY116" fmla="*/ 1722413 h 1881015"/>
              <a:gd name="connsiteX117" fmla="*/ 1481784 w 1903204"/>
              <a:gd name="connsiteY117" fmla="*/ 1723416 h 1881015"/>
              <a:gd name="connsiteX118" fmla="*/ 1487262 w 1903204"/>
              <a:gd name="connsiteY118" fmla="*/ 1709592 h 1881015"/>
              <a:gd name="connsiteX119" fmla="*/ 1598668 w 1903204"/>
              <a:gd name="connsiteY119" fmla="*/ 1028858 h 1881015"/>
              <a:gd name="connsiteX120" fmla="*/ 1403932 w 1903204"/>
              <a:gd name="connsiteY120" fmla="*/ 137804 h 1881015"/>
              <a:gd name="connsiteX121" fmla="*/ 599502 w 1903204"/>
              <a:gd name="connsiteY121" fmla="*/ 68373 h 1881015"/>
              <a:gd name="connsiteX122" fmla="*/ 670850 w 1903204"/>
              <a:gd name="connsiteY122" fmla="*/ 156197 h 1881015"/>
              <a:gd name="connsiteX123" fmla="*/ 962940 w 1903204"/>
              <a:gd name="connsiteY123" fmla="*/ 1036380 h 1881015"/>
              <a:gd name="connsiteX124" fmla="*/ 756518 w 1903204"/>
              <a:gd name="connsiteY124" fmla="*/ 1786765 h 1881015"/>
              <a:gd name="connsiteX125" fmla="*/ 714308 w 1903204"/>
              <a:gd name="connsiteY125" fmla="*/ 1850719 h 1881015"/>
              <a:gd name="connsiteX126" fmla="*/ 635336 w 1903204"/>
              <a:gd name="connsiteY126" fmla="*/ 1827511 h 1881015"/>
              <a:gd name="connsiteX127" fmla="*/ 696338 w 1903204"/>
              <a:gd name="connsiteY127" fmla="*/ 1734750 h 1881015"/>
              <a:gd name="connsiteX128" fmla="*/ 890676 w 1903204"/>
              <a:gd name="connsiteY128" fmla="*/ 1025737 h 1881015"/>
              <a:gd name="connsiteX129" fmla="*/ 615686 w 1903204"/>
              <a:gd name="connsiteY129" fmla="*/ 194082 h 1881015"/>
              <a:gd name="connsiteX130" fmla="*/ 536718 w 1903204"/>
              <a:gd name="connsiteY130" fmla="*/ 96527 h 1881015"/>
              <a:gd name="connsiteX131" fmla="*/ 581196 w 1903204"/>
              <a:gd name="connsiteY131" fmla="*/ 73996 h 1881015"/>
              <a:gd name="connsiteX132" fmla="*/ 750278 w 1903204"/>
              <a:gd name="connsiteY132" fmla="*/ 22061 h 1881015"/>
              <a:gd name="connsiteX133" fmla="*/ 782450 w 1903204"/>
              <a:gd name="connsiteY133" fmla="*/ 61664 h 1881015"/>
              <a:gd name="connsiteX134" fmla="*/ 1108850 w 1903204"/>
              <a:gd name="connsiteY134" fmla="*/ 1045237 h 1881015"/>
              <a:gd name="connsiteX135" fmla="*/ 958660 w 1903204"/>
              <a:gd name="connsiteY135" fmla="*/ 1729988 h 1881015"/>
              <a:gd name="connsiteX136" fmla="*/ 882092 w 1903204"/>
              <a:gd name="connsiteY136" fmla="*/ 1876292 h 1881015"/>
              <a:gd name="connsiteX137" fmla="*/ 792608 w 1903204"/>
              <a:gd name="connsiteY137" fmla="*/ 1867366 h 1881015"/>
              <a:gd name="connsiteX138" fmla="*/ 822198 w 1903204"/>
              <a:gd name="connsiteY138" fmla="*/ 1822370 h 1881015"/>
              <a:gd name="connsiteX139" fmla="*/ 1037636 w 1903204"/>
              <a:gd name="connsiteY139" fmla="*/ 1036380 h 1881015"/>
              <a:gd name="connsiteX140" fmla="*/ 732790 w 1903204"/>
              <a:gd name="connsiteY140" fmla="*/ 114433 h 1881015"/>
              <a:gd name="connsiteX141" fmla="*/ 676388 w 1903204"/>
              <a:gd name="connsiteY141" fmla="*/ 44757 h 1881015"/>
              <a:gd name="connsiteX142" fmla="*/ 1091142 w 1903204"/>
              <a:gd name="connsiteY142" fmla="*/ 13919 h 1881015"/>
              <a:gd name="connsiteX143" fmla="*/ 1143384 w 1903204"/>
              <a:gd name="connsiteY143" fmla="*/ 19129 h 1881015"/>
              <a:gd name="connsiteX144" fmla="*/ 1240810 w 1903204"/>
              <a:gd name="connsiteY144" fmla="*/ 49055 h 1881015"/>
              <a:gd name="connsiteX145" fmla="*/ 1308382 w 1903204"/>
              <a:gd name="connsiteY145" fmla="*/ 178169 h 1881015"/>
              <a:gd name="connsiteX146" fmla="*/ 1494968 w 1903204"/>
              <a:gd name="connsiteY146" fmla="*/ 1028858 h 1881015"/>
              <a:gd name="connsiteX147" fmla="*/ 1388224 w 1903204"/>
              <a:gd name="connsiteY147" fmla="*/ 1678754 h 1881015"/>
              <a:gd name="connsiteX148" fmla="*/ 1340236 w 1903204"/>
              <a:gd name="connsiteY148" fmla="*/ 1799439 h 1881015"/>
              <a:gd name="connsiteX149" fmla="*/ 1322008 w 1903204"/>
              <a:gd name="connsiteY149" fmla="*/ 1809229 h 1881015"/>
              <a:gd name="connsiteX150" fmla="*/ 1207408 w 1903204"/>
              <a:gd name="connsiteY150" fmla="*/ 1844429 h 1881015"/>
              <a:gd name="connsiteX151" fmla="*/ 1213160 w 1903204"/>
              <a:gd name="connsiteY151" fmla="*/ 1833397 h 1881015"/>
              <a:gd name="connsiteX152" fmla="*/ 1387648 w 1903204"/>
              <a:gd name="connsiteY152" fmla="*/ 1034992 h 1881015"/>
              <a:gd name="connsiteX153" fmla="*/ 1119662 w 1903204"/>
              <a:gd name="connsiteY153" fmla="*/ 57286 h 1881015"/>
              <a:gd name="connsiteX154" fmla="*/ 951602 w 1903204"/>
              <a:gd name="connsiteY154" fmla="*/ 0 h 1881015"/>
              <a:gd name="connsiteX155" fmla="*/ 972280 w 1903204"/>
              <a:gd name="connsiteY155" fmla="*/ 2062 h 1881015"/>
              <a:gd name="connsiteX156" fmla="*/ 1037960 w 1903204"/>
              <a:gd name="connsiteY156" fmla="*/ 101575 h 1881015"/>
              <a:gd name="connsiteX157" fmla="*/ 1294732 w 1903204"/>
              <a:gd name="connsiteY157" fmla="*/ 1034991 h 1881015"/>
              <a:gd name="connsiteX158" fmla="*/ 1127546 w 1903204"/>
              <a:gd name="connsiteY158" fmla="*/ 1797229 h 1881015"/>
              <a:gd name="connsiteX159" fmla="*/ 1089752 w 1903204"/>
              <a:gd name="connsiteY159" fmla="*/ 1869445 h 1881015"/>
              <a:gd name="connsiteX160" fmla="*/ 973760 w 1903204"/>
              <a:gd name="connsiteY160" fmla="*/ 1881015 h 1881015"/>
              <a:gd name="connsiteX161" fmla="*/ 1035572 w 1903204"/>
              <a:gd name="connsiteY161" fmla="*/ 1762479 h 1881015"/>
              <a:gd name="connsiteX162" fmla="*/ 1192322 w 1903204"/>
              <a:gd name="connsiteY162" fmla="*/ 1045237 h 1881015"/>
              <a:gd name="connsiteX163" fmla="*/ 851666 w 1903204"/>
              <a:gd name="connsiteY163" fmla="*/ 14994 h 1881015"/>
              <a:gd name="connsiteX164" fmla="*/ 847902 w 1903204"/>
              <a:gd name="connsiteY164" fmla="*/ 10344 h 188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1903204" h="1881015">
                <a:moveTo>
                  <a:pt x="4686" y="894139"/>
                </a:moveTo>
                <a:lnTo>
                  <a:pt x="17866" y="933836"/>
                </a:lnTo>
                <a:cubicBezTo>
                  <a:pt x="25468" y="968567"/>
                  <a:pt x="29460" y="1004527"/>
                  <a:pt x="29460" y="1041358"/>
                </a:cubicBezTo>
                <a:lnTo>
                  <a:pt x="20070" y="1128440"/>
                </a:lnTo>
                <a:lnTo>
                  <a:pt x="6528" y="1052482"/>
                </a:lnTo>
                <a:cubicBezTo>
                  <a:pt x="2216" y="1016118"/>
                  <a:pt x="0" y="979121"/>
                  <a:pt x="0" y="941612"/>
                </a:cubicBezTo>
                <a:close/>
                <a:moveTo>
                  <a:pt x="16094" y="778595"/>
                </a:moveTo>
                <a:lnTo>
                  <a:pt x="33118" y="807918"/>
                </a:lnTo>
                <a:cubicBezTo>
                  <a:pt x="65344" y="879154"/>
                  <a:pt x="83164" y="957474"/>
                  <a:pt x="83164" y="1039686"/>
                </a:cubicBezTo>
                <a:cubicBezTo>
                  <a:pt x="83164" y="1080791"/>
                  <a:pt x="78708" y="1120924"/>
                  <a:pt x="70226" y="1159685"/>
                </a:cubicBezTo>
                <a:lnTo>
                  <a:pt x="46870" y="1230032"/>
                </a:lnTo>
                <a:lnTo>
                  <a:pt x="32866" y="1183592"/>
                </a:lnTo>
                <a:lnTo>
                  <a:pt x="42668" y="1153982"/>
                </a:lnTo>
                <a:cubicBezTo>
                  <a:pt x="50608" y="1117604"/>
                  <a:pt x="54776" y="1079938"/>
                  <a:pt x="54776" y="1041358"/>
                </a:cubicBezTo>
                <a:cubicBezTo>
                  <a:pt x="54776" y="1002779"/>
                  <a:pt x="50608" y="965112"/>
                  <a:pt x="42668" y="928734"/>
                </a:cubicBezTo>
                <a:lnTo>
                  <a:pt x="10782" y="832407"/>
                </a:lnTo>
                <a:close/>
                <a:moveTo>
                  <a:pt x="35314" y="701080"/>
                </a:moveTo>
                <a:lnTo>
                  <a:pt x="85320" y="787218"/>
                </a:lnTo>
                <a:cubicBezTo>
                  <a:pt x="121044" y="866189"/>
                  <a:pt x="140800" y="953012"/>
                  <a:pt x="140800" y="1044149"/>
                </a:cubicBezTo>
                <a:cubicBezTo>
                  <a:pt x="140800" y="1135286"/>
                  <a:pt x="121044" y="1222110"/>
                  <a:pt x="85320" y="1301080"/>
                </a:cubicBezTo>
                <a:lnTo>
                  <a:pt x="78470" y="1312880"/>
                </a:lnTo>
                <a:lnTo>
                  <a:pt x="61832" y="1274353"/>
                </a:lnTo>
                <a:lnTo>
                  <a:pt x="97906" y="1165379"/>
                </a:lnTo>
                <a:cubicBezTo>
                  <a:pt x="106766" y="1124779"/>
                  <a:pt x="111418" y="1082742"/>
                  <a:pt x="111418" y="1039686"/>
                </a:cubicBezTo>
                <a:cubicBezTo>
                  <a:pt x="111418" y="953573"/>
                  <a:pt x="92808" y="871537"/>
                  <a:pt x="59152" y="796921"/>
                </a:cubicBezTo>
                <a:lnTo>
                  <a:pt x="24430" y="736935"/>
                </a:lnTo>
                <a:close/>
                <a:moveTo>
                  <a:pt x="61528" y="614713"/>
                </a:moveTo>
                <a:lnTo>
                  <a:pt x="70568" y="624799"/>
                </a:lnTo>
                <a:cubicBezTo>
                  <a:pt x="155240" y="740161"/>
                  <a:pt x="204680" y="879232"/>
                  <a:pt x="204680" y="1028932"/>
                </a:cubicBezTo>
                <a:cubicBezTo>
                  <a:pt x="204680" y="1128732"/>
                  <a:pt x="182706" y="1223808"/>
                  <a:pt x="142970" y="1310284"/>
                </a:cubicBezTo>
                <a:lnTo>
                  <a:pt x="106344" y="1372397"/>
                </a:lnTo>
                <a:lnTo>
                  <a:pt x="98548" y="1359375"/>
                </a:lnTo>
                <a:lnTo>
                  <a:pt x="93824" y="1348436"/>
                </a:lnTo>
                <a:lnTo>
                  <a:pt x="114178" y="1313271"/>
                </a:lnTo>
                <a:cubicBezTo>
                  <a:pt x="151488" y="1230554"/>
                  <a:pt x="172120" y="1139611"/>
                  <a:pt x="172120" y="1044149"/>
                </a:cubicBezTo>
                <a:cubicBezTo>
                  <a:pt x="172120" y="948688"/>
                  <a:pt x="151488" y="857745"/>
                  <a:pt x="114178" y="775027"/>
                </a:cubicBezTo>
                <a:lnTo>
                  <a:pt x="47718" y="660209"/>
                </a:lnTo>
                <a:close/>
                <a:moveTo>
                  <a:pt x="95452" y="534346"/>
                </a:moveTo>
                <a:lnTo>
                  <a:pt x="131766" y="574858"/>
                </a:lnTo>
                <a:cubicBezTo>
                  <a:pt x="226018" y="703275"/>
                  <a:pt x="281054" y="858083"/>
                  <a:pt x="281054" y="1024723"/>
                </a:cubicBezTo>
                <a:cubicBezTo>
                  <a:pt x="281054" y="1135816"/>
                  <a:pt x="256594" y="1241651"/>
                  <a:pt x="212360" y="1337912"/>
                </a:cubicBezTo>
                <a:lnTo>
                  <a:pt x="149506" y="1444502"/>
                </a:lnTo>
                <a:lnTo>
                  <a:pt x="126316" y="1405763"/>
                </a:lnTo>
                <a:lnTo>
                  <a:pt x="174572" y="1323634"/>
                </a:lnTo>
                <a:cubicBezTo>
                  <a:pt x="216044" y="1233054"/>
                  <a:pt x="238978" y="1133467"/>
                  <a:pt x="238978" y="1028932"/>
                </a:cubicBezTo>
                <a:cubicBezTo>
                  <a:pt x="238978" y="872129"/>
                  <a:pt x="187378" y="726459"/>
                  <a:pt x="99010" y="605623"/>
                </a:cubicBezTo>
                <a:lnTo>
                  <a:pt x="74176" y="577818"/>
                </a:lnTo>
                <a:close/>
                <a:moveTo>
                  <a:pt x="138768" y="455483"/>
                </a:moveTo>
                <a:lnTo>
                  <a:pt x="196718" y="520134"/>
                </a:lnTo>
                <a:cubicBezTo>
                  <a:pt x="301908" y="663452"/>
                  <a:pt x="363330" y="836224"/>
                  <a:pt x="363330" y="1022202"/>
                </a:cubicBezTo>
                <a:cubicBezTo>
                  <a:pt x="363330" y="1146186"/>
                  <a:pt x="336032" y="1264302"/>
                  <a:pt x="286666" y="1371735"/>
                </a:cubicBezTo>
                <a:lnTo>
                  <a:pt x="201734" y="1515764"/>
                </a:lnTo>
                <a:lnTo>
                  <a:pt x="172002" y="1481335"/>
                </a:lnTo>
                <a:lnTo>
                  <a:pt x="247538" y="1352773"/>
                </a:lnTo>
                <a:cubicBezTo>
                  <a:pt x="293704" y="1251944"/>
                  <a:pt x="319232" y="1141087"/>
                  <a:pt x="319232" y="1024723"/>
                </a:cubicBezTo>
                <a:cubicBezTo>
                  <a:pt x="319232" y="850176"/>
                  <a:pt x="261794" y="688022"/>
                  <a:pt x="163424" y="553513"/>
                </a:cubicBezTo>
                <a:lnTo>
                  <a:pt x="113454" y="497564"/>
                </a:lnTo>
                <a:lnTo>
                  <a:pt x="122342" y="479404"/>
                </a:lnTo>
                <a:close/>
                <a:moveTo>
                  <a:pt x="1733334" y="405555"/>
                </a:moveTo>
                <a:lnTo>
                  <a:pt x="1788350" y="492783"/>
                </a:lnTo>
                <a:cubicBezTo>
                  <a:pt x="1861598" y="626204"/>
                  <a:pt x="1903204" y="779100"/>
                  <a:pt x="1903204" y="941612"/>
                </a:cubicBezTo>
                <a:cubicBezTo>
                  <a:pt x="1903204" y="1063496"/>
                  <a:pt x="1879800" y="1179972"/>
                  <a:pt x="1837198" y="1286878"/>
                </a:cubicBezTo>
                <a:lnTo>
                  <a:pt x="1800882" y="1363872"/>
                </a:lnTo>
                <a:lnTo>
                  <a:pt x="1810658" y="1304706"/>
                </a:lnTo>
                <a:cubicBezTo>
                  <a:pt x="1820036" y="1219395"/>
                  <a:pt x="1824840" y="1132835"/>
                  <a:pt x="1824840" y="1045239"/>
                </a:cubicBezTo>
                <a:cubicBezTo>
                  <a:pt x="1824840" y="870045"/>
                  <a:pt x="1805622" y="698999"/>
                  <a:pt x="1769030" y="533799"/>
                </a:cubicBezTo>
                <a:close/>
                <a:moveTo>
                  <a:pt x="187800" y="384075"/>
                </a:moveTo>
                <a:lnTo>
                  <a:pt x="266932" y="472355"/>
                </a:lnTo>
                <a:cubicBezTo>
                  <a:pt x="383542" y="631234"/>
                  <a:pt x="451632" y="822764"/>
                  <a:pt x="451632" y="1028933"/>
                </a:cubicBezTo>
                <a:cubicBezTo>
                  <a:pt x="451632" y="1235101"/>
                  <a:pt x="383542" y="1426632"/>
                  <a:pt x="266932" y="1585510"/>
                </a:cubicBezTo>
                <a:lnTo>
                  <a:pt x="264404" y="1588330"/>
                </a:lnTo>
                <a:lnTo>
                  <a:pt x="230832" y="1549457"/>
                </a:lnTo>
                <a:lnTo>
                  <a:pt x="232052" y="1548092"/>
                </a:lnTo>
                <a:cubicBezTo>
                  <a:pt x="341836" y="1397974"/>
                  <a:pt x="405940" y="1217003"/>
                  <a:pt x="405940" y="1022202"/>
                </a:cubicBezTo>
                <a:cubicBezTo>
                  <a:pt x="405940" y="827400"/>
                  <a:pt x="341836" y="646430"/>
                  <a:pt x="232052" y="496311"/>
                </a:cubicBezTo>
                <a:lnTo>
                  <a:pt x="163464" y="419517"/>
                </a:lnTo>
                <a:close/>
                <a:moveTo>
                  <a:pt x="267822" y="288012"/>
                </a:moveTo>
                <a:lnTo>
                  <a:pt x="288824" y="309282"/>
                </a:lnTo>
                <a:cubicBezTo>
                  <a:pt x="465980" y="506872"/>
                  <a:pt x="572400" y="760188"/>
                  <a:pt x="572400" y="1036383"/>
                </a:cubicBezTo>
                <a:cubicBezTo>
                  <a:pt x="572400" y="1273121"/>
                  <a:pt x="494214" y="1493050"/>
                  <a:pt x="360314" y="1675486"/>
                </a:cubicBezTo>
                <a:lnTo>
                  <a:pt x="358908" y="1677216"/>
                </a:lnTo>
                <a:lnTo>
                  <a:pt x="295738" y="1623520"/>
                </a:lnTo>
                <a:lnTo>
                  <a:pt x="306098" y="1611921"/>
                </a:lnTo>
                <a:cubicBezTo>
                  <a:pt x="427802" y="1445504"/>
                  <a:pt x="498866" y="1244885"/>
                  <a:pt x="498866" y="1028934"/>
                </a:cubicBezTo>
                <a:cubicBezTo>
                  <a:pt x="498866" y="812982"/>
                  <a:pt x="427802" y="612364"/>
                  <a:pt x="306098" y="445947"/>
                </a:cubicBezTo>
                <a:lnTo>
                  <a:pt x="215886" y="344940"/>
                </a:lnTo>
                <a:close/>
                <a:moveTo>
                  <a:pt x="360864" y="203475"/>
                </a:moveTo>
                <a:lnTo>
                  <a:pt x="377518" y="220341"/>
                </a:lnTo>
                <a:cubicBezTo>
                  <a:pt x="574722" y="440291"/>
                  <a:pt x="693184" y="722272"/>
                  <a:pt x="693184" y="1029721"/>
                </a:cubicBezTo>
                <a:cubicBezTo>
                  <a:pt x="693184" y="1293249"/>
                  <a:pt x="606150" y="1538065"/>
                  <a:pt x="457098" y="1741145"/>
                </a:cubicBezTo>
                <a:lnTo>
                  <a:pt x="455106" y="1743595"/>
                </a:lnTo>
                <a:lnTo>
                  <a:pt x="402746" y="1708953"/>
                </a:lnTo>
                <a:lnTo>
                  <a:pt x="405288" y="1705812"/>
                </a:lnTo>
                <a:cubicBezTo>
                  <a:pt x="545036" y="1514719"/>
                  <a:pt x="626638" y="1284354"/>
                  <a:pt x="626638" y="1036383"/>
                </a:cubicBezTo>
                <a:cubicBezTo>
                  <a:pt x="626638" y="747082"/>
                  <a:pt x="515570" y="481746"/>
                  <a:pt x="330676" y="274780"/>
                </a:cubicBezTo>
                <a:lnTo>
                  <a:pt x="306958" y="250673"/>
                </a:lnTo>
                <a:lnTo>
                  <a:pt x="359612" y="204340"/>
                </a:lnTo>
                <a:close/>
                <a:moveTo>
                  <a:pt x="475248" y="127665"/>
                </a:moveTo>
                <a:lnTo>
                  <a:pt x="559810" y="231756"/>
                </a:lnTo>
                <a:cubicBezTo>
                  <a:pt x="726160" y="458402"/>
                  <a:pt x="823294" y="731628"/>
                  <a:pt x="823294" y="1025737"/>
                </a:cubicBezTo>
                <a:cubicBezTo>
                  <a:pt x="823294" y="1270827"/>
                  <a:pt x="755840" y="1501415"/>
                  <a:pt x="637088" y="1702631"/>
                </a:cubicBezTo>
                <a:lnTo>
                  <a:pt x="571002" y="1802762"/>
                </a:lnTo>
                <a:lnTo>
                  <a:pt x="508502" y="1772864"/>
                </a:lnTo>
                <a:lnTo>
                  <a:pt x="579428" y="1665013"/>
                </a:lnTo>
                <a:cubicBezTo>
                  <a:pt x="690480" y="1476164"/>
                  <a:pt x="753560" y="1259748"/>
                  <a:pt x="753560" y="1029721"/>
                </a:cubicBezTo>
                <a:cubicBezTo>
                  <a:pt x="753560" y="707684"/>
                  <a:pt x="629924" y="412323"/>
                  <a:pt x="424108" y="181937"/>
                </a:cubicBezTo>
                <a:lnTo>
                  <a:pt x="411152" y="168767"/>
                </a:lnTo>
                <a:lnTo>
                  <a:pt x="458162" y="136320"/>
                </a:lnTo>
                <a:close/>
                <a:moveTo>
                  <a:pt x="1389586" y="110291"/>
                </a:moveTo>
                <a:lnTo>
                  <a:pt x="1483652" y="160812"/>
                </a:lnTo>
                <a:lnTo>
                  <a:pt x="1544786" y="207185"/>
                </a:lnTo>
                <a:lnTo>
                  <a:pt x="1591546" y="324782"/>
                </a:lnTo>
                <a:cubicBezTo>
                  <a:pt x="1668450" y="552374"/>
                  <a:pt x="1709880" y="794352"/>
                  <a:pt x="1709880" y="1045238"/>
                </a:cubicBezTo>
                <a:cubicBezTo>
                  <a:pt x="1709880" y="1212495"/>
                  <a:pt x="1691466" y="1375793"/>
                  <a:pt x="1656406" y="1533509"/>
                </a:cubicBezTo>
                <a:lnTo>
                  <a:pt x="1640784" y="1589428"/>
                </a:lnTo>
                <a:lnTo>
                  <a:pt x="1574356" y="1653611"/>
                </a:lnTo>
                <a:cubicBezTo>
                  <a:pt x="1545580" y="1678275"/>
                  <a:pt x="1515292" y="1701261"/>
                  <a:pt x="1483652" y="1722413"/>
                </a:cubicBezTo>
                <a:lnTo>
                  <a:pt x="1481784" y="1723416"/>
                </a:lnTo>
                <a:lnTo>
                  <a:pt x="1487262" y="1709592"/>
                </a:lnTo>
                <a:cubicBezTo>
                  <a:pt x="1559664" y="1494549"/>
                  <a:pt x="1598668" y="1265911"/>
                  <a:pt x="1598668" y="1028858"/>
                </a:cubicBezTo>
                <a:cubicBezTo>
                  <a:pt x="1598668" y="712788"/>
                  <a:pt x="1529328" y="411678"/>
                  <a:pt x="1403932" y="137804"/>
                </a:cubicBezTo>
                <a:close/>
                <a:moveTo>
                  <a:pt x="599502" y="68373"/>
                </a:moveTo>
                <a:lnTo>
                  <a:pt x="670850" y="156197"/>
                </a:lnTo>
                <a:cubicBezTo>
                  <a:pt x="855260" y="407451"/>
                  <a:pt x="962940" y="710340"/>
                  <a:pt x="962940" y="1036380"/>
                </a:cubicBezTo>
                <a:cubicBezTo>
                  <a:pt x="962940" y="1308080"/>
                  <a:pt x="888162" y="1563703"/>
                  <a:pt x="756518" y="1786765"/>
                </a:cubicBezTo>
                <a:lnTo>
                  <a:pt x="714308" y="1850719"/>
                </a:lnTo>
                <a:lnTo>
                  <a:pt x="635336" y="1827511"/>
                </a:lnTo>
                <a:lnTo>
                  <a:pt x="696338" y="1734750"/>
                </a:lnTo>
                <a:cubicBezTo>
                  <a:pt x="820276" y="1523986"/>
                  <a:pt x="890676" y="1282456"/>
                  <a:pt x="890676" y="1025737"/>
                </a:cubicBezTo>
                <a:cubicBezTo>
                  <a:pt x="890676" y="717673"/>
                  <a:pt x="789300" y="431483"/>
                  <a:pt x="615686" y="194082"/>
                </a:cubicBezTo>
                <a:lnTo>
                  <a:pt x="536718" y="96527"/>
                </a:lnTo>
                <a:lnTo>
                  <a:pt x="581196" y="73996"/>
                </a:lnTo>
                <a:close/>
                <a:moveTo>
                  <a:pt x="750278" y="22061"/>
                </a:moveTo>
                <a:lnTo>
                  <a:pt x="782450" y="61664"/>
                </a:lnTo>
                <a:cubicBezTo>
                  <a:pt x="988522" y="342430"/>
                  <a:pt x="1108850" y="680899"/>
                  <a:pt x="1108850" y="1045237"/>
                </a:cubicBezTo>
                <a:cubicBezTo>
                  <a:pt x="1108850" y="1288128"/>
                  <a:pt x="1055372" y="1519523"/>
                  <a:pt x="958660" y="1729988"/>
                </a:cubicBezTo>
                <a:lnTo>
                  <a:pt x="882092" y="1876292"/>
                </a:lnTo>
                <a:lnTo>
                  <a:pt x="792608" y="1867366"/>
                </a:lnTo>
                <a:lnTo>
                  <a:pt x="822198" y="1822370"/>
                </a:lnTo>
                <a:cubicBezTo>
                  <a:pt x="959592" y="1588724"/>
                  <a:pt x="1037636" y="1320972"/>
                  <a:pt x="1037636" y="1036380"/>
                </a:cubicBezTo>
                <a:cubicBezTo>
                  <a:pt x="1037636" y="694870"/>
                  <a:pt x="925254" y="377608"/>
                  <a:pt x="732790" y="114433"/>
                </a:cubicBezTo>
                <a:lnTo>
                  <a:pt x="676388" y="44757"/>
                </a:lnTo>
                <a:close/>
                <a:moveTo>
                  <a:pt x="1091142" y="13919"/>
                </a:moveTo>
                <a:lnTo>
                  <a:pt x="1143384" y="19129"/>
                </a:lnTo>
                <a:lnTo>
                  <a:pt x="1240810" y="49055"/>
                </a:lnTo>
                <a:lnTo>
                  <a:pt x="1308382" y="178169"/>
                </a:lnTo>
                <a:cubicBezTo>
                  <a:pt x="1428530" y="439637"/>
                  <a:pt x="1494968" y="727106"/>
                  <a:pt x="1494968" y="1028858"/>
                </a:cubicBezTo>
                <a:cubicBezTo>
                  <a:pt x="1494968" y="1255173"/>
                  <a:pt x="1457596" y="1473452"/>
                  <a:pt x="1388224" y="1678754"/>
                </a:cubicBezTo>
                <a:lnTo>
                  <a:pt x="1340236" y="1799439"/>
                </a:lnTo>
                <a:lnTo>
                  <a:pt x="1322008" y="1809229"/>
                </a:lnTo>
                <a:lnTo>
                  <a:pt x="1207408" y="1844429"/>
                </a:lnTo>
                <a:lnTo>
                  <a:pt x="1213160" y="1833397"/>
                </a:lnTo>
                <a:cubicBezTo>
                  <a:pt x="1325518" y="1588000"/>
                  <a:pt x="1387648" y="1318199"/>
                  <a:pt x="1387648" y="1034992"/>
                </a:cubicBezTo>
                <a:cubicBezTo>
                  <a:pt x="1387648" y="680984"/>
                  <a:pt x="1290568" y="347922"/>
                  <a:pt x="1119662" y="57286"/>
                </a:cubicBezTo>
                <a:close/>
                <a:moveTo>
                  <a:pt x="951602" y="0"/>
                </a:moveTo>
                <a:lnTo>
                  <a:pt x="972280" y="2062"/>
                </a:lnTo>
                <a:lnTo>
                  <a:pt x="1037960" y="101575"/>
                </a:lnTo>
                <a:cubicBezTo>
                  <a:pt x="1201716" y="379046"/>
                  <a:pt x="1294732" y="697020"/>
                  <a:pt x="1294732" y="1034991"/>
                </a:cubicBezTo>
                <a:cubicBezTo>
                  <a:pt x="1294732" y="1305368"/>
                  <a:pt x="1235202" y="1562947"/>
                  <a:pt x="1127546" y="1797229"/>
                </a:cubicBezTo>
                <a:lnTo>
                  <a:pt x="1089752" y="1869445"/>
                </a:lnTo>
                <a:lnTo>
                  <a:pt x="973760" y="1881015"/>
                </a:lnTo>
                <a:lnTo>
                  <a:pt x="1035572" y="1762479"/>
                </a:lnTo>
                <a:cubicBezTo>
                  <a:pt x="1136508" y="1542027"/>
                  <a:pt x="1192322" y="1299653"/>
                  <a:pt x="1192322" y="1045237"/>
                </a:cubicBezTo>
                <a:cubicBezTo>
                  <a:pt x="1192322" y="663611"/>
                  <a:pt x="1066738" y="309083"/>
                  <a:pt x="851666" y="14994"/>
                </a:cubicBezTo>
                <a:lnTo>
                  <a:pt x="847902" y="10344"/>
                </a:lnTo>
                <a:close/>
              </a:path>
            </a:pathLst>
          </a:custGeom>
          <a:solidFill>
            <a:srgbClr val="7F7F7F">
              <a:alpha val="30196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3BF7CC95-E35A-4C29-92A6-50B0615CB52A}"/>
              </a:ext>
            </a:extLst>
          </p:cNvPr>
          <p:cNvGrpSpPr/>
          <p:nvPr/>
        </p:nvGrpSpPr>
        <p:grpSpPr>
          <a:xfrm>
            <a:off x="-17026379" y="995514"/>
            <a:ext cx="11317087" cy="5601881"/>
            <a:chOff x="-3271306" y="1129036"/>
            <a:chExt cx="11379839" cy="5601881"/>
          </a:xfrm>
        </p:grpSpPr>
        <p:sp>
          <p:nvSpPr>
            <p:cNvPr id="227" name="Arco de bloque 226">
              <a:extLst>
                <a:ext uri="{FF2B5EF4-FFF2-40B4-BE49-F238E27FC236}">
                  <a16:creationId xmlns:a16="http://schemas.microsoft.com/office/drawing/2014/main" id="{D6BF976C-FAF3-405A-9B95-D67FAC1E679A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>
              <a:off x="7018087" y="3720136"/>
              <a:ext cx="1789216" cy="358109"/>
            </a:xfrm>
            <a:prstGeom prst="blockArc">
              <a:avLst>
                <a:gd name="adj1" fmla="val 10560667"/>
                <a:gd name="adj2" fmla="val 156673"/>
                <a:gd name="adj3" fmla="val 22228"/>
              </a:avLst>
            </a:prstGeom>
            <a:solidFill>
              <a:srgbClr val="828282"/>
            </a:solidFill>
            <a:ln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236" name="Arco de bloque 235">
              <a:extLst>
                <a:ext uri="{FF2B5EF4-FFF2-40B4-BE49-F238E27FC236}">
                  <a16:creationId xmlns:a16="http://schemas.microsoft.com/office/drawing/2014/main" id="{9AEBC169-3E33-40FA-B2E5-83E91A960C6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-115614" y="-1493230"/>
              <a:ext cx="5075445" cy="11372849"/>
            </a:xfrm>
            <a:prstGeom prst="blockArc">
              <a:avLst>
                <a:gd name="adj1" fmla="val 16546789"/>
                <a:gd name="adj2" fmla="val 0"/>
                <a:gd name="adj3" fmla="val 2265"/>
              </a:avLst>
            </a:prstGeom>
            <a:solidFill>
              <a:srgbClr val="828282"/>
            </a:solidFill>
            <a:ln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237" name="Arco de bloque 236">
              <a:extLst>
                <a:ext uri="{FF2B5EF4-FFF2-40B4-BE49-F238E27FC236}">
                  <a16:creationId xmlns:a16="http://schemas.microsoft.com/office/drawing/2014/main" id="{F07ED4A4-D034-4A3F-97B1-03ABA4F5F66E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-122604" y="-2019666"/>
              <a:ext cx="5075445" cy="11372849"/>
            </a:xfrm>
            <a:prstGeom prst="blockArc">
              <a:avLst>
                <a:gd name="adj1" fmla="val 16546789"/>
                <a:gd name="adj2" fmla="val 0"/>
                <a:gd name="adj3" fmla="val 2265"/>
              </a:avLst>
            </a:prstGeom>
            <a:solidFill>
              <a:srgbClr val="828282"/>
            </a:solidFill>
            <a:ln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</p:grpSp>
      <p:sp>
        <p:nvSpPr>
          <p:cNvPr id="231" name="Cerrar llave 230">
            <a:extLst>
              <a:ext uri="{FF2B5EF4-FFF2-40B4-BE49-F238E27FC236}">
                <a16:creationId xmlns:a16="http://schemas.microsoft.com/office/drawing/2014/main" id="{FBD20553-F15F-44CB-A462-80FE904902F9}"/>
              </a:ext>
            </a:extLst>
          </p:cNvPr>
          <p:cNvSpPr/>
          <p:nvPr/>
        </p:nvSpPr>
        <p:spPr>
          <a:xfrm rot="5400000">
            <a:off x="-9322447" y="3262380"/>
            <a:ext cx="583068" cy="4687290"/>
          </a:xfrm>
          <a:prstGeom prst="rightBrace">
            <a:avLst>
              <a:gd name="adj1" fmla="val 67544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38" name="Grupo 237">
            <a:extLst>
              <a:ext uri="{FF2B5EF4-FFF2-40B4-BE49-F238E27FC236}">
                <a16:creationId xmlns:a16="http://schemas.microsoft.com/office/drawing/2014/main" id="{246F1E93-345C-41D8-88DE-9BF4CA588D4E}"/>
              </a:ext>
            </a:extLst>
          </p:cNvPr>
          <p:cNvGrpSpPr/>
          <p:nvPr/>
        </p:nvGrpSpPr>
        <p:grpSpPr>
          <a:xfrm>
            <a:off x="-17408397" y="763937"/>
            <a:ext cx="12053435" cy="6041561"/>
            <a:chOff x="-3271306" y="1129036"/>
            <a:chExt cx="11379839" cy="5601881"/>
          </a:xfrm>
        </p:grpSpPr>
        <p:sp>
          <p:nvSpPr>
            <p:cNvPr id="239" name="Arco de bloque 238">
              <a:extLst>
                <a:ext uri="{FF2B5EF4-FFF2-40B4-BE49-F238E27FC236}">
                  <a16:creationId xmlns:a16="http://schemas.microsoft.com/office/drawing/2014/main" id="{85674C59-6CFF-4D7A-A26F-03EC4B2788C9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>
              <a:off x="7018087" y="3720136"/>
              <a:ext cx="1789216" cy="358109"/>
            </a:xfrm>
            <a:prstGeom prst="blockArc">
              <a:avLst>
                <a:gd name="adj1" fmla="val 10560667"/>
                <a:gd name="adj2" fmla="val 156673"/>
                <a:gd name="adj3" fmla="val 22228"/>
              </a:avLst>
            </a:prstGeom>
            <a:solidFill>
              <a:srgbClr val="828282"/>
            </a:solidFill>
            <a:ln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240" name="Arco de bloque 239">
              <a:extLst>
                <a:ext uri="{FF2B5EF4-FFF2-40B4-BE49-F238E27FC236}">
                  <a16:creationId xmlns:a16="http://schemas.microsoft.com/office/drawing/2014/main" id="{27E5B985-A185-46E5-A434-EEFE2707C59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-115614" y="-1493230"/>
              <a:ext cx="5075445" cy="11372849"/>
            </a:xfrm>
            <a:prstGeom prst="blockArc">
              <a:avLst>
                <a:gd name="adj1" fmla="val 16546789"/>
                <a:gd name="adj2" fmla="val 0"/>
                <a:gd name="adj3" fmla="val 2265"/>
              </a:avLst>
            </a:prstGeom>
            <a:solidFill>
              <a:srgbClr val="828282"/>
            </a:solidFill>
            <a:ln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241" name="Arco de bloque 240">
              <a:extLst>
                <a:ext uri="{FF2B5EF4-FFF2-40B4-BE49-F238E27FC236}">
                  <a16:creationId xmlns:a16="http://schemas.microsoft.com/office/drawing/2014/main" id="{F099438E-3C1E-408A-91E6-1497D2EBA395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-122604" y="-2019666"/>
              <a:ext cx="5075445" cy="11372849"/>
            </a:xfrm>
            <a:prstGeom prst="blockArc">
              <a:avLst>
                <a:gd name="adj1" fmla="val 16546789"/>
                <a:gd name="adj2" fmla="val 0"/>
                <a:gd name="adj3" fmla="val 2265"/>
              </a:avLst>
            </a:prstGeom>
            <a:solidFill>
              <a:srgbClr val="828282"/>
            </a:solidFill>
            <a:ln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</p:grpSp>
      <p:sp>
        <p:nvSpPr>
          <p:cNvPr id="242" name="Arco de bloque 241">
            <a:extLst>
              <a:ext uri="{FF2B5EF4-FFF2-40B4-BE49-F238E27FC236}">
                <a16:creationId xmlns:a16="http://schemas.microsoft.com/office/drawing/2014/main" id="{5662AF02-E652-4621-8EF4-F15204E8FD13}"/>
              </a:ext>
            </a:extLst>
          </p:cNvPr>
          <p:cNvSpPr>
            <a:spLocks noChangeAspect="1"/>
          </p:cNvSpPr>
          <p:nvPr/>
        </p:nvSpPr>
        <p:spPr>
          <a:xfrm rot="5400000">
            <a:off x="-12150709" y="-1046493"/>
            <a:ext cx="5035212" cy="11080832"/>
          </a:xfrm>
          <a:prstGeom prst="blockArc">
            <a:avLst>
              <a:gd name="adj1" fmla="val 16546789"/>
              <a:gd name="adj2" fmla="val 0"/>
              <a:gd name="adj3" fmla="val 2265"/>
            </a:avLst>
          </a:prstGeom>
          <a:solidFill>
            <a:srgbClr val="828282"/>
          </a:solidFill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43" name="Arco de bloque 242">
            <a:extLst>
              <a:ext uri="{FF2B5EF4-FFF2-40B4-BE49-F238E27FC236}">
                <a16:creationId xmlns:a16="http://schemas.microsoft.com/office/drawing/2014/main" id="{61B68E47-B053-4F26-842D-D7B72B3D272B}"/>
              </a:ext>
            </a:extLst>
          </p:cNvPr>
          <p:cNvSpPr>
            <a:spLocks noChangeAspect="1"/>
          </p:cNvSpPr>
          <p:nvPr/>
        </p:nvSpPr>
        <p:spPr>
          <a:xfrm rot="5400000">
            <a:off x="-12112609" y="-586362"/>
            <a:ext cx="5035212" cy="11080832"/>
          </a:xfrm>
          <a:prstGeom prst="blockArc">
            <a:avLst>
              <a:gd name="adj1" fmla="val 16546789"/>
              <a:gd name="adj2" fmla="val 0"/>
              <a:gd name="adj3" fmla="val 2265"/>
            </a:avLst>
          </a:prstGeom>
          <a:solidFill>
            <a:srgbClr val="828282"/>
          </a:solidFill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44" name="Arco de bloque 243">
            <a:extLst>
              <a:ext uri="{FF2B5EF4-FFF2-40B4-BE49-F238E27FC236}">
                <a16:creationId xmlns:a16="http://schemas.microsoft.com/office/drawing/2014/main" id="{9EBBE428-D61B-41FC-AEA4-C725928E864A}"/>
              </a:ext>
            </a:extLst>
          </p:cNvPr>
          <p:cNvSpPr>
            <a:spLocks noChangeAspect="1"/>
          </p:cNvSpPr>
          <p:nvPr/>
        </p:nvSpPr>
        <p:spPr>
          <a:xfrm rot="5400000">
            <a:off x="-12169759" y="43340"/>
            <a:ext cx="5035212" cy="11080832"/>
          </a:xfrm>
          <a:prstGeom prst="blockArc">
            <a:avLst>
              <a:gd name="adj1" fmla="val 16546789"/>
              <a:gd name="adj2" fmla="val 0"/>
              <a:gd name="adj3" fmla="val 2265"/>
            </a:avLst>
          </a:prstGeom>
          <a:solidFill>
            <a:srgbClr val="828282"/>
          </a:solidFill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FAC7F7A2-B4B3-4AE3-A575-CA6A4FA42CED}"/>
              </a:ext>
            </a:extLst>
          </p:cNvPr>
          <p:cNvGrpSpPr/>
          <p:nvPr/>
        </p:nvGrpSpPr>
        <p:grpSpPr>
          <a:xfrm>
            <a:off x="-5181111" y="1073274"/>
            <a:ext cx="150902" cy="5791147"/>
            <a:chOff x="12995745" y="756774"/>
            <a:chExt cx="144117" cy="5151359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BB11B202-BDD5-488C-B3A5-C9FD579DAB89}"/>
                </a:ext>
              </a:extLst>
            </p:cNvPr>
            <p:cNvSpPr/>
            <p:nvPr/>
          </p:nvSpPr>
          <p:spPr>
            <a:xfrm>
              <a:off x="12995745" y="3740773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5" name="Rectángulo 244">
              <a:extLst>
                <a:ext uri="{FF2B5EF4-FFF2-40B4-BE49-F238E27FC236}">
                  <a16:creationId xmlns:a16="http://schemas.microsoft.com/office/drawing/2014/main" id="{E3DC2DD4-88E3-4595-B803-4ABBA698E2BE}"/>
                </a:ext>
              </a:extLst>
            </p:cNvPr>
            <p:cNvSpPr/>
            <p:nvPr/>
          </p:nvSpPr>
          <p:spPr>
            <a:xfrm>
              <a:off x="12995745" y="3964592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6" name="Rectángulo 245">
              <a:extLst>
                <a:ext uri="{FF2B5EF4-FFF2-40B4-BE49-F238E27FC236}">
                  <a16:creationId xmlns:a16="http://schemas.microsoft.com/office/drawing/2014/main" id="{7A32A611-77C4-40E9-9543-114ED9CCD8A0}"/>
                </a:ext>
              </a:extLst>
            </p:cNvPr>
            <p:cNvSpPr/>
            <p:nvPr/>
          </p:nvSpPr>
          <p:spPr>
            <a:xfrm>
              <a:off x="12995745" y="3330502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7" name="Rectángulo 246">
              <a:extLst>
                <a:ext uri="{FF2B5EF4-FFF2-40B4-BE49-F238E27FC236}">
                  <a16:creationId xmlns:a16="http://schemas.microsoft.com/office/drawing/2014/main" id="{92C07EA7-D57C-421D-9075-AF4AC6ECBC06}"/>
                </a:ext>
              </a:extLst>
            </p:cNvPr>
            <p:cNvSpPr/>
            <p:nvPr/>
          </p:nvSpPr>
          <p:spPr>
            <a:xfrm>
              <a:off x="12995745" y="3554321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8" name="Rectángulo 247">
              <a:extLst>
                <a:ext uri="{FF2B5EF4-FFF2-40B4-BE49-F238E27FC236}">
                  <a16:creationId xmlns:a16="http://schemas.microsoft.com/office/drawing/2014/main" id="{83C26218-1B3E-4073-A28A-56304C6983B4}"/>
                </a:ext>
              </a:extLst>
            </p:cNvPr>
            <p:cNvSpPr/>
            <p:nvPr/>
          </p:nvSpPr>
          <p:spPr>
            <a:xfrm>
              <a:off x="12995745" y="2882863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9" name="Rectángulo 248">
              <a:extLst>
                <a:ext uri="{FF2B5EF4-FFF2-40B4-BE49-F238E27FC236}">
                  <a16:creationId xmlns:a16="http://schemas.microsoft.com/office/drawing/2014/main" id="{1F734A1B-436A-47BC-AC10-03D81AF9B2CF}"/>
                </a:ext>
              </a:extLst>
            </p:cNvPr>
            <p:cNvSpPr/>
            <p:nvPr/>
          </p:nvSpPr>
          <p:spPr>
            <a:xfrm>
              <a:off x="12995745" y="3106683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0" name="Rectángulo 249">
              <a:extLst>
                <a:ext uri="{FF2B5EF4-FFF2-40B4-BE49-F238E27FC236}">
                  <a16:creationId xmlns:a16="http://schemas.microsoft.com/office/drawing/2014/main" id="{CCC39F74-3259-4E99-A221-60DDC66C6C15}"/>
                </a:ext>
              </a:extLst>
            </p:cNvPr>
            <p:cNvSpPr/>
            <p:nvPr/>
          </p:nvSpPr>
          <p:spPr>
            <a:xfrm>
              <a:off x="12995745" y="2472593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1" name="Rectángulo 250">
              <a:extLst>
                <a:ext uri="{FF2B5EF4-FFF2-40B4-BE49-F238E27FC236}">
                  <a16:creationId xmlns:a16="http://schemas.microsoft.com/office/drawing/2014/main" id="{2A429B7D-AD60-416D-A33F-4238A8815BE0}"/>
                </a:ext>
              </a:extLst>
            </p:cNvPr>
            <p:cNvSpPr/>
            <p:nvPr/>
          </p:nvSpPr>
          <p:spPr>
            <a:xfrm>
              <a:off x="12995745" y="2696412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2" name="Rectángulo 251">
              <a:extLst>
                <a:ext uri="{FF2B5EF4-FFF2-40B4-BE49-F238E27FC236}">
                  <a16:creationId xmlns:a16="http://schemas.microsoft.com/office/drawing/2014/main" id="{B1677B13-C37C-4B51-848B-E2702A3CA302}"/>
                </a:ext>
              </a:extLst>
            </p:cNvPr>
            <p:cNvSpPr/>
            <p:nvPr/>
          </p:nvSpPr>
          <p:spPr>
            <a:xfrm>
              <a:off x="12995745" y="2024954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3" name="Rectángulo 252">
              <a:extLst>
                <a:ext uri="{FF2B5EF4-FFF2-40B4-BE49-F238E27FC236}">
                  <a16:creationId xmlns:a16="http://schemas.microsoft.com/office/drawing/2014/main" id="{5EBB12D6-1352-4DEF-8A83-29ACEAA0D629}"/>
                </a:ext>
              </a:extLst>
            </p:cNvPr>
            <p:cNvSpPr/>
            <p:nvPr/>
          </p:nvSpPr>
          <p:spPr>
            <a:xfrm>
              <a:off x="12995745" y="2248773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4" name="Rectángulo 253">
              <a:extLst>
                <a:ext uri="{FF2B5EF4-FFF2-40B4-BE49-F238E27FC236}">
                  <a16:creationId xmlns:a16="http://schemas.microsoft.com/office/drawing/2014/main" id="{828961A6-4B65-4ABE-BF95-C6AC4EEFFEBA}"/>
                </a:ext>
              </a:extLst>
            </p:cNvPr>
            <p:cNvSpPr/>
            <p:nvPr/>
          </p:nvSpPr>
          <p:spPr>
            <a:xfrm>
              <a:off x="12995745" y="1614683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5" name="Rectángulo 254">
              <a:extLst>
                <a:ext uri="{FF2B5EF4-FFF2-40B4-BE49-F238E27FC236}">
                  <a16:creationId xmlns:a16="http://schemas.microsoft.com/office/drawing/2014/main" id="{E89B30F4-1910-4DDB-9B72-8C0EED14BB5C}"/>
                </a:ext>
              </a:extLst>
            </p:cNvPr>
            <p:cNvSpPr/>
            <p:nvPr/>
          </p:nvSpPr>
          <p:spPr>
            <a:xfrm>
              <a:off x="12995745" y="1838502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6" name="Rectángulo 255">
              <a:extLst>
                <a:ext uri="{FF2B5EF4-FFF2-40B4-BE49-F238E27FC236}">
                  <a16:creationId xmlns:a16="http://schemas.microsoft.com/office/drawing/2014/main" id="{8567C2C3-8938-4171-960F-D6D640DD89D3}"/>
                </a:ext>
              </a:extLst>
            </p:cNvPr>
            <p:cNvSpPr/>
            <p:nvPr/>
          </p:nvSpPr>
          <p:spPr>
            <a:xfrm>
              <a:off x="12995745" y="1167045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7" name="Rectángulo 256">
              <a:extLst>
                <a:ext uri="{FF2B5EF4-FFF2-40B4-BE49-F238E27FC236}">
                  <a16:creationId xmlns:a16="http://schemas.microsoft.com/office/drawing/2014/main" id="{2633B99F-070D-4723-8F9C-E5BBE6500EAE}"/>
                </a:ext>
              </a:extLst>
            </p:cNvPr>
            <p:cNvSpPr/>
            <p:nvPr/>
          </p:nvSpPr>
          <p:spPr>
            <a:xfrm>
              <a:off x="12995745" y="1390864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8" name="Rectángulo 257">
              <a:extLst>
                <a:ext uri="{FF2B5EF4-FFF2-40B4-BE49-F238E27FC236}">
                  <a16:creationId xmlns:a16="http://schemas.microsoft.com/office/drawing/2014/main" id="{ED37FE06-D0F0-4779-8135-D1CB69C97C84}"/>
                </a:ext>
              </a:extLst>
            </p:cNvPr>
            <p:cNvSpPr/>
            <p:nvPr/>
          </p:nvSpPr>
          <p:spPr>
            <a:xfrm>
              <a:off x="12995745" y="756774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9" name="Rectángulo 258">
              <a:extLst>
                <a:ext uri="{FF2B5EF4-FFF2-40B4-BE49-F238E27FC236}">
                  <a16:creationId xmlns:a16="http://schemas.microsoft.com/office/drawing/2014/main" id="{869AC9A5-16BB-4141-9C7D-3DCA8B80D697}"/>
                </a:ext>
              </a:extLst>
            </p:cNvPr>
            <p:cNvSpPr/>
            <p:nvPr/>
          </p:nvSpPr>
          <p:spPr>
            <a:xfrm>
              <a:off x="12995745" y="980593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8" name="Rectángulo 267">
              <a:extLst>
                <a:ext uri="{FF2B5EF4-FFF2-40B4-BE49-F238E27FC236}">
                  <a16:creationId xmlns:a16="http://schemas.microsoft.com/office/drawing/2014/main" id="{5FC56AA2-1A90-474C-970D-64CDE792C154}"/>
                </a:ext>
              </a:extLst>
            </p:cNvPr>
            <p:cNvSpPr/>
            <p:nvPr/>
          </p:nvSpPr>
          <p:spPr>
            <a:xfrm>
              <a:off x="12995745" y="5462302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9" name="Rectángulo 268">
              <a:extLst>
                <a:ext uri="{FF2B5EF4-FFF2-40B4-BE49-F238E27FC236}">
                  <a16:creationId xmlns:a16="http://schemas.microsoft.com/office/drawing/2014/main" id="{00B42529-E038-4244-98E8-AF438F8EE7B9}"/>
                </a:ext>
              </a:extLst>
            </p:cNvPr>
            <p:cNvSpPr/>
            <p:nvPr/>
          </p:nvSpPr>
          <p:spPr>
            <a:xfrm>
              <a:off x="12995745" y="5686121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0" name="Rectángulo 269">
              <a:extLst>
                <a:ext uri="{FF2B5EF4-FFF2-40B4-BE49-F238E27FC236}">
                  <a16:creationId xmlns:a16="http://schemas.microsoft.com/office/drawing/2014/main" id="{E59A4CDB-3E7C-4C84-8638-0F74B3CF7CAD}"/>
                </a:ext>
              </a:extLst>
            </p:cNvPr>
            <p:cNvSpPr/>
            <p:nvPr/>
          </p:nvSpPr>
          <p:spPr>
            <a:xfrm>
              <a:off x="12995745" y="5052031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1" name="Rectángulo 270">
              <a:extLst>
                <a:ext uri="{FF2B5EF4-FFF2-40B4-BE49-F238E27FC236}">
                  <a16:creationId xmlns:a16="http://schemas.microsoft.com/office/drawing/2014/main" id="{CAFDFEC1-4F80-4D98-96C4-8CF95E033C8B}"/>
                </a:ext>
              </a:extLst>
            </p:cNvPr>
            <p:cNvSpPr/>
            <p:nvPr/>
          </p:nvSpPr>
          <p:spPr>
            <a:xfrm>
              <a:off x="12995745" y="5275850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2" name="Rectángulo 271">
              <a:extLst>
                <a:ext uri="{FF2B5EF4-FFF2-40B4-BE49-F238E27FC236}">
                  <a16:creationId xmlns:a16="http://schemas.microsoft.com/office/drawing/2014/main" id="{E99ED9CA-C094-49C9-A89A-C8703BFEC3E4}"/>
                </a:ext>
              </a:extLst>
            </p:cNvPr>
            <p:cNvSpPr/>
            <p:nvPr/>
          </p:nvSpPr>
          <p:spPr>
            <a:xfrm>
              <a:off x="12995745" y="4604392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3" name="Rectángulo 272">
              <a:extLst>
                <a:ext uri="{FF2B5EF4-FFF2-40B4-BE49-F238E27FC236}">
                  <a16:creationId xmlns:a16="http://schemas.microsoft.com/office/drawing/2014/main" id="{A3545AFE-11E2-465F-A09A-B0F2901D249B}"/>
                </a:ext>
              </a:extLst>
            </p:cNvPr>
            <p:cNvSpPr/>
            <p:nvPr/>
          </p:nvSpPr>
          <p:spPr>
            <a:xfrm>
              <a:off x="12995745" y="4828211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4" name="Rectángulo 273">
              <a:extLst>
                <a:ext uri="{FF2B5EF4-FFF2-40B4-BE49-F238E27FC236}">
                  <a16:creationId xmlns:a16="http://schemas.microsoft.com/office/drawing/2014/main" id="{9AE8412C-C610-4F9C-94C8-0450AD64F39C}"/>
                </a:ext>
              </a:extLst>
            </p:cNvPr>
            <p:cNvSpPr/>
            <p:nvPr/>
          </p:nvSpPr>
          <p:spPr>
            <a:xfrm>
              <a:off x="12995745" y="4194121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5" name="Rectángulo 274">
              <a:extLst>
                <a:ext uri="{FF2B5EF4-FFF2-40B4-BE49-F238E27FC236}">
                  <a16:creationId xmlns:a16="http://schemas.microsoft.com/office/drawing/2014/main" id="{30656A7A-BA97-4E82-9AAC-E9320998B550}"/>
                </a:ext>
              </a:extLst>
            </p:cNvPr>
            <p:cNvSpPr/>
            <p:nvPr/>
          </p:nvSpPr>
          <p:spPr>
            <a:xfrm>
              <a:off x="12995745" y="4417941"/>
              <a:ext cx="144117" cy="222012"/>
            </a:xfrm>
            <a:prstGeom prst="rect">
              <a:avLst/>
            </a:prstGeom>
            <a:solidFill>
              <a:srgbClr val="BFBFB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76" name="Cerrar llave 275">
            <a:extLst>
              <a:ext uri="{FF2B5EF4-FFF2-40B4-BE49-F238E27FC236}">
                <a16:creationId xmlns:a16="http://schemas.microsoft.com/office/drawing/2014/main" id="{7B8C2B86-D18B-470F-964B-090FD6E3F6BE}"/>
              </a:ext>
            </a:extLst>
          </p:cNvPr>
          <p:cNvSpPr/>
          <p:nvPr/>
        </p:nvSpPr>
        <p:spPr>
          <a:xfrm rot="5400000">
            <a:off x="-6291389" y="4706009"/>
            <a:ext cx="583068" cy="1799281"/>
          </a:xfrm>
          <a:prstGeom prst="rightBrace">
            <a:avLst>
              <a:gd name="adj1" fmla="val 67544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7" name="Arco de bloque 276">
            <a:extLst>
              <a:ext uri="{FF2B5EF4-FFF2-40B4-BE49-F238E27FC236}">
                <a16:creationId xmlns:a16="http://schemas.microsoft.com/office/drawing/2014/main" id="{06D2955C-AE6B-4820-8E94-A6D4596DBA54}"/>
              </a:ext>
            </a:extLst>
          </p:cNvPr>
          <p:cNvSpPr>
            <a:spLocks noChangeAspect="1"/>
          </p:cNvSpPr>
          <p:nvPr/>
        </p:nvSpPr>
        <p:spPr>
          <a:xfrm rot="16200000" flipV="1">
            <a:off x="-12226909" y="-3174568"/>
            <a:ext cx="5035212" cy="11080832"/>
          </a:xfrm>
          <a:prstGeom prst="blockArc">
            <a:avLst>
              <a:gd name="adj1" fmla="val 16546789"/>
              <a:gd name="adj2" fmla="val 0"/>
              <a:gd name="adj3" fmla="val 2265"/>
            </a:avLst>
          </a:prstGeom>
          <a:solidFill>
            <a:srgbClr val="828282"/>
          </a:solidFill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79" name="Arco de bloque 278">
            <a:extLst>
              <a:ext uri="{FF2B5EF4-FFF2-40B4-BE49-F238E27FC236}">
                <a16:creationId xmlns:a16="http://schemas.microsoft.com/office/drawing/2014/main" id="{348BCA6F-82F0-40DD-B569-09E42CF4F850}"/>
              </a:ext>
            </a:extLst>
          </p:cNvPr>
          <p:cNvSpPr>
            <a:spLocks noChangeAspect="1"/>
          </p:cNvSpPr>
          <p:nvPr/>
        </p:nvSpPr>
        <p:spPr>
          <a:xfrm rot="16200000" flipV="1">
            <a:off x="-12169760" y="-3860517"/>
            <a:ext cx="5035212" cy="11080832"/>
          </a:xfrm>
          <a:prstGeom prst="blockArc">
            <a:avLst>
              <a:gd name="adj1" fmla="val 16546789"/>
              <a:gd name="adj2" fmla="val 0"/>
              <a:gd name="adj3" fmla="val 2265"/>
            </a:avLst>
          </a:prstGeom>
          <a:solidFill>
            <a:srgbClr val="828282"/>
          </a:solidFill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" name="Trapecio 1">
            <a:extLst>
              <a:ext uri="{FF2B5EF4-FFF2-40B4-BE49-F238E27FC236}">
                <a16:creationId xmlns:a16="http://schemas.microsoft.com/office/drawing/2014/main" id="{6EC0E6B8-025D-4EA5-8F70-C4794EEABBE7}"/>
              </a:ext>
            </a:extLst>
          </p:cNvPr>
          <p:cNvSpPr/>
          <p:nvPr/>
        </p:nvSpPr>
        <p:spPr>
          <a:xfrm rot="5400000">
            <a:off x="5121148" y="-5878499"/>
            <a:ext cx="2025915" cy="11372850"/>
          </a:xfrm>
          <a:prstGeom prst="trapezoid">
            <a:avLst/>
          </a:prstGeom>
          <a:solidFill>
            <a:srgbClr val="890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81" name="Conector recto 280">
            <a:extLst>
              <a:ext uri="{FF2B5EF4-FFF2-40B4-BE49-F238E27FC236}">
                <a16:creationId xmlns:a16="http://schemas.microsoft.com/office/drawing/2014/main" id="{173AAC81-CA56-4D84-BEA4-F8076128A965}"/>
              </a:ext>
            </a:extLst>
          </p:cNvPr>
          <p:cNvCxnSpPr>
            <a:cxnSpLocks/>
          </p:cNvCxnSpPr>
          <p:nvPr/>
        </p:nvCxnSpPr>
        <p:spPr>
          <a:xfrm flipH="1">
            <a:off x="-6197885" y="2751049"/>
            <a:ext cx="86667" cy="29506"/>
          </a:xfrm>
          <a:prstGeom prst="line">
            <a:avLst/>
          </a:prstGeom>
          <a:ln w="381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6" name="CuadroTexto 285">
                <a:extLst>
                  <a:ext uri="{FF2B5EF4-FFF2-40B4-BE49-F238E27FC236}">
                    <a16:creationId xmlns:a16="http://schemas.microsoft.com/office/drawing/2014/main" id="{E18F4DAA-2F56-4D48-B08B-21007B05CE7D}"/>
                  </a:ext>
                </a:extLst>
              </p:cNvPr>
              <p:cNvSpPr txBox="1"/>
              <p:nvPr/>
            </p:nvSpPr>
            <p:spPr>
              <a:xfrm>
                <a:off x="-7671912" y="2147830"/>
                <a:ext cx="149615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CO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6" name="CuadroTexto 285">
                <a:extLst>
                  <a:ext uri="{FF2B5EF4-FFF2-40B4-BE49-F238E27FC236}">
                    <a16:creationId xmlns:a16="http://schemas.microsoft.com/office/drawing/2014/main" id="{E18F4DAA-2F56-4D48-B08B-21007B05C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71912" y="2147830"/>
                <a:ext cx="1496152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7" name="CuadroTexto 286">
                <a:extLst>
                  <a:ext uri="{FF2B5EF4-FFF2-40B4-BE49-F238E27FC236}">
                    <a16:creationId xmlns:a16="http://schemas.microsoft.com/office/drawing/2014/main" id="{7737E4DA-3B8A-42AC-8556-AB4E145F1B0A}"/>
                  </a:ext>
                </a:extLst>
              </p:cNvPr>
              <p:cNvSpPr txBox="1"/>
              <p:nvPr/>
            </p:nvSpPr>
            <p:spPr>
              <a:xfrm>
                <a:off x="-9906979" y="6020764"/>
                <a:ext cx="149615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7" name="CuadroTexto 286">
                <a:extLst>
                  <a:ext uri="{FF2B5EF4-FFF2-40B4-BE49-F238E27FC236}">
                    <a16:creationId xmlns:a16="http://schemas.microsoft.com/office/drawing/2014/main" id="{7737E4DA-3B8A-42AC-8556-AB4E145F1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906979" y="6020764"/>
                <a:ext cx="1496152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8" name="CuadroTexto 287">
                <a:extLst>
                  <a:ext uri="{FF2B5EF4-FFF2-40B4-BE49-F238E27FC236}">
                    <a16:creationId xmlns:a16="http://schemas.microsoft.com/office/drawing/2014/main" id="{D4B1F484-CDC4-4B82-A252-3E7E74F6C8AF}"/>
                  </a:ext>
                </a:extLst>
              </p:cNvPr>
              <p:cNvSpPr txBox="1"/>
              <p:nvPr/>
            </p:nvSpPr>
            <p:spPr>
              <a:xfrm>
                <a:off x="-6732348" y="5955239"/>
                <a:ext cx="149615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8" name="CuadroTexto 287">
                <a:extLst>
                  <a:ext uri="{FF2B5EF4-FFF2-40B4-BE49-F238E27FC236}">
                    <a16:creationId xmlns:a16="http://schemas.microsoft.com/office/drawing/2014/main" id="{D4B1F484-CDC4-4B82-A252-3E7E74F6C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732348" y="5955239"/>
                <a:ext cx="1496152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Rectángulo 106">
            <a:extLst>
              <a:ext uri="{FF2B5EF4-FFF2-40B4-BE49-F238E27FC236}">
                <a16:creationId xmlns:a16="http://schemas.microsoft.com/office/drawing/2014/main" id="{14C6BED7-9E15-43FC-9215-A2D05ECD8A16}"/>
              </a:ext>
            </a:extLst>
          </p:cNvPr>
          <p:cNvSpPr/>
          <p:nvPr/>
        </p:nvSpPr>
        <p:spPr>
          <a:xfrm>
            <a:off x="-543307" y="0"/>
            <a:ext cx="1085850" cy="8172450"/>
          </a:xfrm>
          <a:prstGeom prst="rect">
            <a:avLst/>
          </a:prstGeom>
          <a:solidFill>
            <a:srgbClr val="890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CuadroTexto 133">
                <a:extLst>
                  <a:ext uri="{FF2B5EF4-FFF2-40B4-BE49-F238E27FC236}">
                    <a16:creationId xmlns:a16="http://schemas.microsoft.com/office/drawing/2014/main" id="{5EED6B75-4902-4241-B549-E3EB79144814}"/>
                  </a:ext>
                </a:extLst>
              </p:cNvPr>
              <p:cNvSpPr txBox="1"/>
              <p:nvPr/>
            </p:nvSpPr>
            <p:spPr>
              <a:xfrm>
                <a:off x="1511259" y="1720900"/>
                <a:ext cx="8618354" cy="12607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d>
                        <m:d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s-CO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𝐸𝑥𝑝</m:t>
                      </m:r>
                      <m:d>
                        <m:dPr>
                          <m:begChr m:val="["/>
                          <m:endChr m:val="]"/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𝑘𝑖</m:t>
                          </m:r>
                          <m:nary>
                            <m:naryPr>
                              <m:limLoc m:val="undOvr"/>
                              <m:ctrlP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s-CO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O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s-CO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s-CO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O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s-CO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CO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O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d>
                                <m:dPr>
                                  <m:ctrlPr>
                                    <a:rPr lang="es-CO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O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nary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4" name="CuadroTexto 133">
                <a:extLst>
                  <a:ext uri="{FF2B5EF4-FFF2-40B4-BE49-F238E27FC236}">
                    <a16:creationId xmlns:a16="http://schemas.microsoft.com/office/drawing/2014/main" id="{5EED6B75-4902-4241-B549-E3EB79144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259" y="1720900"/>
                <a:ext cx="8618354" cy="1260730"/>
              </a:xfrm>
              <a:prstGeom prst="rect">
                <a:avLst/>
              </a:prstGeom>
              <a:blipFill>
                <a:blip r:embed="rId12"/>
                <a:stretch>
                  <a:fillRect t="-129000" b="-192000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53">
                <a:extLst>
                  <a:ext uri="{FF2B5EF4-FFF2-40B4-BE49-F238E27FC236}">
                    <a16:creationId xmlns:a16="http://schemas.microsoft.com/office/drawing/2014/main" id="{6E057412-5020-116C-A51E-C7EDF8C83F2B}"/>
                  </a:ext>
                </a:extLst>
              </p:cNvPr>
              <p:cNvSpPr txBox="1"/>
              <p:nvPr/>
            </p:nvSpPr>
            <p:spPr>
              <a:xfrm>
                <a:off x="124959" y="3259004"/>
                <a:ext cx="8278990" cy="5218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e>
                      </m:rad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CO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CO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uadroTexto 53">
                <a:extLst>
                  <a:ext uri="{FF2B5EF4-FFF2-40B4-BE49-F238E27FC236}">
                    <a16:creationId xmlns:a16="http://schemas.microsoft.com/office/drawing/2014/main" id="{6E057412-5020-116C-A51E-C7EDF8C83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59" y="3259004"/>
                <a:ext cx="8278990" cy="521810"/>
              </a:xfrm>
              <a:prstGeom prst="rect">
                <a:avLst/>
              </a:prstGeom>
              <a:blipFill>
                <a:blip r:embed="rId13"/>
                <a:stretch>
                  <a:fillRect t="-14286" b="-30952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117">
                <a:extLst>
                  <a:ext uri="{FF2B5EF4-FFF2-40B4-BE49-F238E27FC236}">
                    <a16:creationId xmlns:a16="http://schemas.microsoft.com/office/drawing/2014/main" id="{B7132655-4DAA-0549-0F69-F4AD5990B122}"/>
                  </a:ext>
                </a:extLst>
              </p:cNvPr>
              <p:cNvSpPr txBox="1"/>
              <p:nvPr/>
            </p:nvSpPr>
            <p:spPr>
              <a:xfrm>
                <a:off x="7411755" y="1334674"/>
                <a:ext cx="3298668" cy="320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s-CO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(2 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s-CO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s-CO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CuadroTexto 117">
                <a:extLst>
                  <a:ext uri="{FF2B5EF4-FFF2-40B4-BE49-F238E27FC236}">
                    <a16:creationId xmlns:a16="http://schemas.microsoft.com/office/drawing/2014/main" id="{B7132655-4DAA-0549-0F69-F4AD5990B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1755" y="1334674"/>
                <a:ext cx="3298668" cy="320665"/>
              </a:xfrm>
              <a:prstGeom prst="rect">
                <a:avLst/>
              </a:prstGeom>
              <a:blipFill>
                <a:blip r:embed="rId14"/>
                <a:stretch>
                  <a:fillRect l="-1533" t="-126923" r="-1533" b="-153846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errar llave 275">
            <a:extLst>
              <a:ext uri="{FF2B5EF4-FFF2-40B4-BE49-F238E27FC236}">
                <a16:creationId xmlns:a16="http://schemas.microsoft.com/office/drawing/2014/main" id="{B2DEC7D6-967F-1F0B-CED7-32A455B5A13F}"/>
              </a:ext>
            </a:extLst>
          </p:cNvPr>
          <p:cNvSpPr/>
          <p:nvPr/>
        </p:nvSpPr>
        <p:spPr>
          <a:xfrm rot="16200000">
            <a:off x="7267787" y="1485068"/>
            <a:ext cx="518652" cy="1085850"/>
          </a:xfrm>
          <a:prstGeom prst="rightBrace">
            <a:avLst>
              <a:gd name="adj1" fmla="val 67544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Cerrar llave 275">
            <a:extLst>
              <a:ext uri="{FF2B5EF4-FFF2-40B4-BE49-F238E27FC236}">
                <a16:creationId xmlns:a16="http://schemas.microsoft.com/office/drawing/2014/main" id="{29E9E21F-E9E4-24F4-B523-1B497C7E1307}"/>
              </a:ext>
            </a:extLst>
          </p:cNvPr>
          <p:cNvSpPr/>
          <p:nvPr/>
        </p:nvSpPr>
        <p:spPr>
          <a:xfrm rot="16200000">
            <a:off x="5965599" y="1486646"/>
            <a:ext cx="502834" cy="1085852"/>
          </a:xfrm>
          <a:prstGeom prst="rightBrace">
            <a:avLst>
              <a:gd name="adj1" fmla="val 67544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6">
                <a:extLst>
                  <a:ext uri="{FF2B5EF4-FFF2-40B4-BE49-F238E27FC236}">
                    <a16:creationId xmlns:a16="http://schemas.microsoft.com/office/drawing/2014/main" id="{363F8913-E869-18DC-1C9B-C3E14DCEC562}"/>
                  </a:ext>
                </a:extLst>
              </p:cNvPr>
              <p:cNvSpPr txBox="1"/>
              <p:nvPr/>
            </p:nvSpPr>
            <p:spPr>
              <a:xfrm>
                <a:off x="3265291" y="1368764"/>
                <a:ext cx="4045677" cy="2875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CO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s-CO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s-CO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CO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CO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s-CO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s-CO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s-CO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∫</m:t>
                      </m:r>
                      <m:sSub>
                        <m:sSubPr>
                          <m:ctrlP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d>
                        <m:dPr>
                          <m:ctrlP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s-CO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es-CO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CuadroTexto 116">
                <a:extLst>
                  <a:ext uri="{FF2B5EF4-FFF2-40B4-BE49-F238E27FC236}">
                    <a16:creationId xmlns:a16="http://schemas.microsoft.com/office/drawing/2014/main" id="{363F8913-E869-18DC-1C9B-C3E14DCEC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291" y="1368764"/>
                <a:ext cx="4045677" cy="287515"/>
              </a:xfrm>
              <a:prstGeom prst="rect">
                <a:avLst/>
              </a:prstGeom>
              <a:blipFill>
                <a:blip r:embed="rId15"/>
                <a:stretch>
                  <a:fillRect t="-17391" b="-43478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adroTexto 58">
            <a:extLst>
              <a:ext uri="{FF2B5EF4-FFF2-40B4-BE49-F238E27FC236}">
                <a16:creationId xmlns:a16="http://schemas.microsoft.com/office/drawing/2014/main" id="{D115DBCA-EEE5-EFBA-8688-ABDB95F3E29E}"/>
              </a:ext>
            </a:extLst>
          </p:cNvPr>
          <p:cNvSpPr txBox="1"/>
          <p:nvPr/>
        </p:nvSpPr>
        <p:spPr>
          <a:xfrm>
            <a:off x="738284" y="4059387"/>
            <a:ext cx="10966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Hence</a:t>
            </a:r>
            <a:endParaRPr lang="es-CO" sz="32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53">
                <a:extLst>
                  <a:ext uri="{FF2B5EF4-FFF2-40B4-BE49-F238E27FC236}">
                    <a16:creationId xmlns:a16="http://schemas.microsoft.com/office/drawing/2014/main" id="{C9F48F0D-5D71-CF04-A96B-302982E23BF6}"/>
                  </a:ext>
                </a:extLst>
              </p:cNvPr>
              <p:cNvSpPr txBox="1"/>
              <p:nvPr/>
            </p:nvSpPr>
            <p:spPr>
              <a:xfrm>
                <a:off x="975379" y="4870137"/>
                <a:ext cx="827899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𝑑𝑒𝑡𝑒𝑐𝑡𝑒𝑑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s-CO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CuadroTexto 53">
                <a:extLst>
                  <a:ext uri="{FF2B5EF4-FFF2-40B4-BE49-F238E27FC236}">
                    <a16:creationId xmlns:a16="http://schemas.microsoft.com/office/drawing/2014/main" id="{C9F48F0D-5D71-CF04-A96B-302982E23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79" y="4870137"/>
                <a:ext cx="8278990" cy="430887"/>
              </a:xfrm>
              <a:prstGeom prst="rect">
                <a:avLst/>
              </a:prstGeom>
              <a:blipFill>
                <a:blip r:embed="rId16"/>
                <a:stretch>
                  <a:fillRect t="-8571" b="-37143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uadroTexto 28">
            <a:extLst>
              <a:ext uri="{FF2B5EF4-FFF2-40B4-BE49-F238E27FC236}">
                <a16:creationId xmlns:a16="http://schemas.microsoft.com/office/drawing/2014/main" id="{06D22490-E357-B60F-CF3E-3F342F5FE958}"/>
              </a:ext>
            </a:extLst>
          </p:cNvPr>
          <p:cNvSpPr txBox="1"/>
          <p:nvPr/>
        </p:nvSpPr>
        <p:spPr>
          <a:xfrm>
            <a:off x="13294324" y="846581"/>
            <a:ext cx="2687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Toy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32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model</a:t>
            </a:r>
            <a:r>
              <a:rPr lang="es-CO" sz="32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</a:p>
        </p:txBody>
      </p:sp>
      <p:sp>
        <p:nvSpPr>
          <p:cNvPr id="14" name="Marcador de pie de página 13">
            <a:extLst>
              <a:ext uri="{FF2B5EF4-FFF2-40B4-BE49-F238E27FC236}">
                <a16:creationId xmlns:a16="http://schemas.microsoft.com/office/drawing/2014/main" id="{38CBD675-8916-45EA-9FF3-37CEB118E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Particle Setector School UNIANDES - HEP Uniandes</a:t>
            </a:r>
          </a:p>
        </p:txBody>
      </p:sp>
      <p:sp>
        <p:nvSpPr>
          <p:cNvPr id="27" name="Marcador de número de diapositiva 26">
            <a:extLst>
              <a:ext uri="{FF2B5EF4-FFF2-40B4-BE49-F238E27FC236}">
                <a16:creationId xmlns:a16="http://schemas.microsoft.com/office/drawing/2014/main" id="{CFED9C2C-A6C2-407F-85B5-1673EADDF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1AEA-7BC8-4FCE-9F28-87B06525D751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4013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C9C4E3A-1A08-4D65-B179-EDD67C1ABCAC}"/>
              </a:ext>
            </a:extLst>
          </p:cNvPr>
          <p:cNvSpPr/>
          <p:nvPr/>
        </p:nvSpPr>
        <p:spPr>
          <a:xfrm>
            <a:off x="-266700" y="0"/>
            <a:ext cx="12462510" cy="7200900"/>
          </a:xfrm>
          <a:prstGeom prst="rect">
            <a:avLst/>
          </a:prstGeom>
          <a:solidFill>
            <a:srgbClr val="071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2" name="Trapecio 21">
            <a:extLst>
              <a:ext uri="{FF2B5EF4-FFF2-40B4-BE49-F238E27FC236}">
                <a16:creationId xmlns:a16="http://schemas.microsoft.com/office/drawing/2014/main" id="{4CBEF308-C2B4-4195-AC99-9A160BC19F1B}"/>
              </a:ext>
            </a:extLst>
          </p:cNvPr>
          <p:cNvSpPr/>
          <p:nvPr/>
        </p:nvSpPr>
        <p:spPr>
          <a:xfrm rot="5400000">
            <a:off x="5724525" y="-4613404"/>
            <a:ext cx="1562100" cy="11372850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rapecio 1">
            <a:extLst>
              <a:ext uri="{FF2B5EF4-FFF2-40B4-BE49-F238E27FC236}">
                <a16:creationId xmlns:a16="http://schemas.microsoft.com/office/drawing/2014/main" id="{6EC0E6B8-025D-4EA5-8F70-C4794EEABBE7}"/>
              </a:ext>
            </a:extLst>
          </p:cNvPr>
          <p:cNvSpPr/>
          <p:nvPr/>
        </p:nvSpPr>
        <p:spPr>
          <a:xfrm rot="5400000">
            <a:off x="5492617" y="-4229097"/>
            <a:ext cx="2025915" cy="11372850"/>
          </a:xfrm>
          <a:prstGeom prst="trapezoid">
            <a:avLst/>
          </a:prstGeom>
          <a:solidFill>
            <a:srgbClr val="890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F6FC11B-FA1B-4A90-920A-C16E46C303EA}"/>
              </a:ext>
            </a:extLst>
          </p:cNvPr>
          <p:cNvSpPr/>
          <p:nvPr/>
        </p:nvSpPr>
        <p:spPr>
          <a:xfrm>
            <a:off x="-266700" y="0"/>
            <a:ext cx="1085850" cy="8172450"/>
          </a:xfrm>
          <a:prstGeom prst="rect">
            <a:avLst/>
          </a:prstGeom>
          <a:solidFill>
            <a:srgbClr val="890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818316B-DF27-418B-947F-799249337833}"/>
              </a:ext>
            </a:extLst>
          </p:cNvPr>
          <p:cNvSpPr txBox="1"/>
          <p:nvPr/>
        </p:nvSpPr>
        <p:spPr>
          <a:xfrm>
            <a:off x="222885" y="917347"/>
            <a:ext cx="13822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E7EBEC"/>
                </a:solidFill>
                <a:latin typeface="Bell MT" panose="02020503060305020303" pitchFamily="18" charset="0"/>
              </a:rPr>
              <a:t>Principles of Edge Illumination (EI)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0553E45F-C745-4A8D-8CB3-B9D5C6E2F58A}"/>
              </a:ext>
            </a:extLst>
          </p:cNvPr>
          <p:cNvGrpSpPr/>
          <p:nvPr/>
        </p:nvGrpSpPr>
        <p:grpSpPr>
          <a:xfrm>
            <a:off x="5124450" y="-1257300"/>
            <a:ext cx="4838700" cy="914400"/>
            <a:chOff x="0" y="0"/>
            <a:chExt cx="4572000" cy="6037243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6C3572D7-EB7A-4ABD-8653-D7D7E809663B}"/>
                </a:ext>
              </a:extLst>
            </p:cNvPr>
            <p:cNvSpPr/>
            <p:nvPr/>
          </p:nvSpPr>
          <p:spPr>
            <a:xfrm>
              <a:off x="0" y="0"/>
              <a:ext cx="914400" cy="6037243"/>
            </a:xfrm>
            <a:prstGeom prst="rect">
              <a:avLst/>
            </a:prstGeom>
            <a:solidFill>
              <a:srgbClr val="E7EB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D85016CE-5EBD-4813-B991-33C2C6D8BCDC}"/>
                </a:ext>
              </a:extLst>
            </p:cNvPr>
            <p:cNvSpPr/>
            <p:nvPr/>
          </p:nvSpPr>
          <p:spPr>
            <a:xfrm>
              <a:off x="914400" y="0"/>
              <a:ext cx="914400" cy="6037243"/>
            </a:xfrm>
            <a:prstGeom prst="rect">
              <a:avLst/>
            </a:prstGeom>
            <a:solidFill>
              <a:srgbClr val="FF5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5DE992A2-5B15-4129-9796-64285FDD9D0E}"/>
                </a:ext>
              </a:extLst>
            </p:cNvPr>
            <p:cNvSpPr/>
            <p:nvPr/>
          </p:nvSpPr>
          <p:spPr>
            <a:xfrm>
              <a:off x="1828800" y="0"/>
              <a:ext cx="914400" cy="6037243"/>
            </a:xfrm>
            <a:prstGeom prst="rect">
              <a:avLst/>
            </a:prstGeom>
            <a:solidFill>
              <a:srgbClr val="0B20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533A4477-F266-4A37-94C6-A0BDF9572166}"/>
                </a:ext>
              </a:extLst>
            </p:cNvPr>
            <p:cNvSpPr/>
            <p:nvPr/>
          </p:nvSpPr>
          <p:spPr>
            <a:xfrm>
              <a:off x="2743200" y="0"/>
              <a:ext cx="914400" cy="6037243"/>
            </a:xfrm>
            <a:prstGeom prst="rect">
              <a:avLst/>
            </a:prstGeom>
            <a:solidFill>
              <a:srgbClr val="8906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7D4F7992-426B-4BB5-AE8F-D81F74C760FC}"/>
                </a:ext>
              </a:extLst>
            </p:cNvPr>
            <p:cNvSpPr/>
            <p:nvPr/>
          </p:nvSpPr>
          <p:spPr>
            <a:xfrm>
              <a:off x="3657600" y="0"/>
              <a:ext cx="914400" cy="6037243"/>
            </a:xfrm>
            <a:prstGeom prst="rect">
              <a:avLst/>
            </a:prstGeom>
            <a:solidFill>
              <a:srgbClr val="0532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EBA42C0-732A-4989-B819-08A55952BA9E}"/>
              </a:ext>
            </a:extLst>
          </p:cNvPr>
          <p:cNvSpPr txBox="1"/>
          <p:nvPr/>
        </p:nvSpPr>
        <p:spPr>
          <a:xfrm>
            <a:off x="819149" y="2885784"/>
            <a:ext cx="99250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XPCI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allows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the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detection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of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phase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signal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of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deflected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beams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that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interact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with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the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sample</a:t>
            </a:r>
            <a:endParaRPr lang="es-CO" sz="44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6ED7EE6-C012-4A69-9B2C-10149469CB31}"/>
              </a:ext>
            </a:extLst>
          </p:cNvPr>
          <p:cNvSpPr txBox="1"/>
          <p:nvPr/>
        </p:nvSpPr>
        <p:spPr>
          <a:xfrm>
            <a:off x="2171700" y="5117276"/>
            <a:ext cx="99250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In X-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rays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,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there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are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two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main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techniques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that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achieve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consistent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XPCI</a:t>
            </a: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E2F815D1-AE1A-464B-8780-E7D28C4A75F4}"/>
              </a:ext>
            </a:extLst>
          </p:cNvPr>
          <p:cNvGrpSpPr/>
          <p:nvPr/>
        </p:nvGrpSpPr>
        <p:grpSpPr>
          <a:xfrm rot="14054982">
            <a:off x="-180125" y="5500839"/>
            <a:ext cx="1047750" cy="914400"/>
            <a:chOff x="253268" y="6680685"/>
            <a:chExt cx="1047750" cy="914400"/>
          </a:xfrm>
        </p:grpSpPr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87DEC3D5-6B03-4304-B51E-10A3C59B8925}"/>
                </a:ext>
              </a:extLst>
            </p:cNvPr>
            <p:cNvSpPr/>
            <p:nvPr/>
          </p:nvSpPr>
          <p:spPr>
            <a:xfrm rot="14575057">
              <a:off x="386618" y="6680685"/>
              <a:ext cx="914400" cy="91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0788368E-AB52-40B3-A830-69B2737EA231}"/>
                </a:ext>
              </a:extLst>
            </p:cNvPr>
            <p:cNvSpPr/>
            <p:nvPr/>
          </p:nvSpPr>
          <p:spPr>
            <a:xfrm rot="14575057">
              <a:off x="253268" y="6680685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41" name="CuadroTexto 40">
            <a:extLst>
              <a:ext uri="{FF2B5EF4-FFF2-40B4-BE49-F238E27FC236}">
                <a16:creationId xmlns:a16="http://schemas.microsoft.com/office/drawing/2014/main" id="{25AAD6D4-F907-42E9-A189-8C0C08AF0185}"/>
              </a:ext>
            </a:extLst>
          </p:cNvPr>
          <p:cNvSpPr txBox="1"/>
          <p:nvPr/>
        </p:nvSpPr>
        <p:spPr>
          <a:xfrm>
            <a:off x="13277850" y="903953"/>
            <a:ext cx="54292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Edge </a:t>
            </a:r>
          </a:p>
          <a:p>
            <a:r>
              <a:rPr lang="es-CO" sz="4400" b="1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Illumination</a:t>
            </a:r>
            <a:r>
              <a:rPr lang="es-CO" sz="44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(EI)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C0B7273D-BE54-43A5-ABF5-BFC11043E30A}"/>
              </a:ext>
            </a:extLst>
          </p:cNvPr>
          <p:cNvSpPr txBox="1"/>
          <p:nvPr/>
        </p:nvSpPr>
        <p:spPr>
          <a:xfrm>
            <a:off x="13277850" y="5430262"/>
            <a:ext cx="5429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In-line</a:t>
            </a:r>
            <a:endParaRPr lang="es-CO" sz="44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47F5A55F-3479-4B2E-B933-178885F66182}"/>
              </a:ext>
            </a:extLst>
          </p:cNvPr>
          <p:cNvSpPr/>
          <p:nvPr/>
        </p:nvSpPr>
        <p:spPr>
          <a:xfrm rot="7030039">
            <a:off x="5707164" y="8079020"/>
            <a:ext cx="914400" cy="914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622A9D5F-5E7D-42EC-977E-A8FD041064EA}"/>
              </a:ext>
            </a:extLst>
          </p:cNvPr>
          <p:cNvSpPr/>
          <p:nvPr/>
        </p:nvSpPr>
        <p:spPr>
          <a:xfrm rot="7030039">
            <a:off x="5432860" y="-2689917"/>
            <a:ext cx="914400" cy="914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133">
                <a:extLst>
                  <a:ext uri="{FF2B5EF4-FFF2-40B4-BE49-F238E27FC236}">
                    <a16:creationId xmlns:a16="http://schemas.microsoft.com/office/drawing/2014/main" id="{98E1E95D-CF74-C240-16A1-70E3E63D278F}"/>
                  </a:ext>
                </a:extLst>
              </p:cNvPr>
              <p:cNvSpPr txBox="1"/>
              <p:nvPr/>
            </p:nvSpPr>
            <p:spPr>
              <a:xfrm>
                <a:off x="-10455180" y="-3707581"/>
                <a:ext cx="8618354" cy="12607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d>
                        <m:d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s-CO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𝐸𝑥𝑝</m:t>
                      </m:r>
                      <m:d>
                        <m:dPr>
                          <m:begChr m:val="["/>
                          <m:endChr m:val="]"/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𝑘𝑖</m:t>
                          </m:r>
                          <m:nary>
                            <m:naryPr>
                              <m:limLoc m:val="undOvr"/>
                              <m:ctrlP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s-CO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O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s-CO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s-CO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O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s-CO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CO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O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d>
                                <m:dPr>
                                  <m:ctrlPr>
                                    <a:rPr lang="es-CO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O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nary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uadroTexto 133">
                <a:extLst>
                  <a:ext uri="{FF2B5EF4-FFF2-40B4-BE49-F238E27FC236}">
                    <a16:creationId xmlns:a16="http://schemas.microsoft.com/office/drawing/2014/main" id="{98E1E95D-CF74-C240-16A1-70E3E63D2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455180" y="-3707581"/>
                <a:ext cx="8618354" cy="1260730"/>
              </a:xfrm>
              <a:prstGeom prst="rect">
                <a:avLst/>
              </a:prstGeom>
              <a:blipFill>
                <a:blip r:embed="rId2"/>
                <a:stretch>
                  <a:fillRect t="-130000" b="-192000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uadroTexto 53">
                <a:extLst>
                  <a:ext uri="{FF2B5EF4-FFF2-40B4-BE49-F238E27FC236}">
                    <a16:creationId xmlns:a16="http://schemas.microsoft.com/office/drawing/2014/main" id="{0016E8B0-86D9-39A2-DD97-7510700B13F2}"/>
                  </a:ext>
                </a:extLst>
              </p:cNvPr>
              <p:cNvSpPr txBox="1"/>
              <p:nvPr/>
            </p:nvSpPr>
            <p:spPr>
              <a:xfrm>
                <a:off x="-11841480" y="-2169477"/>
                <a:ext cx="8278990" cy="5218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e>
                      </m:rad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CO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CO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CO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CuadroTexto 53">
                <a:extLst>
                  <a:ext uri="{FF2B5EF4-FFF2-40B4-BE49-F238E27FC236}">
                    <a16:creationId xmlns:a16="http://schemas.microsoft.com/office/drawing/2014/main" id="{0016E8B0-86D9-39A2-DD97-7510700B1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841480" y="-2169477"/>
                <a:ext cx="8278990" cy="521810"/>
              </a:xfrm>
              <a:prstGeom prst="rect">
                <a:avLst/>
              </a:prstGeom>
              <a:blipFill>
                <a:blip r:embed="rId3"/>
                <a:stretch>
                  <a:fillRect t="-14286" b="-28571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117">
                <a:extLst>
                  <a:ext uri="{FF2B5EF4-FFF2-40B4-BE49-F238E27FC236}">
                    <a16:creationId xmlns:a16="http://schemas.microsoft.com/office/drawing/2014/main" id="{D17F2085-03CA-F22B-B819-4BA17171DB42}"/>
                  </a:ext>
                </a:extLst>
              </p:cNvPr>
              <p:cNvSpPr txBox="1"/>
              <p:nvPr/>
            </p:nvSpPr>
            <p:spPr>
              <a:xfrm>
                <a:off x="-4554684" y="-4093807"/>
                <a:ext cx="3298668" cy="320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s-CO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(2 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s-CO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s-CO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CuadroTexto 117">
                <a:extLst>
                  <a:ext uri="{FF2B5EF4-FFF2-40B4-BE49-F238E27FC236}">
                    <a16:creationId xmlns:a16="http://schemas.microsoft.com/office/drawing/2014/main" id="{D17F2085-03CA-F22B-B819-4BA17171D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54684" y="-4093807"/>
                <a:ext cx="3298668" cy="320665"/>
              </a:xfrm>
              <a:prstGeom prst="rect">
                <a:avLst/>
              </a:prstGeom>
              <a:blipFill>
                <a:blip r:embed="rId4"/>
                <a:stretch>
                  <a:fillRect l="-1533" t="-126923" r="-1149" b="-157692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errar llave 275">
            <a:extLst>
              <a:ext uri="{FF2B5EF4-FFF2-40B4-BE49-F238E27FC236}">
                <a16:creationId xmlns:a16="http://schemas.microsoft.com/office/drawing/2014/main" id="{771E6639-A4D6-BB37-FA6D-A78C01AAB3E8}"/>
              </a:ext>
            </a:extLst>
          </p:cNvPr>
          <p:cNvSpPr/>
          <p:nvPr/>
        </p:nvSpPr>
        <p:spPr>
          <a:xfrm rot="16200000">
            <a:off x="-4698652" y="-3943413"/>
            <a:ext cx="518652" cy="1085850"/>
          </a:xfrm>
          <a:prstGeom prst="rightBrace">
            <a:avLst>
              <a:gd name="adj1" fmla="val 67544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Cerrar llave 275">
            <a:extLst>
              <a:ext uri="{FF2B5EF4-FFF2-40B4-BE49-F238E27FC236}">
                <a16:creationId xmlns:a16="http://schemas.microsoft.com/office/drawing/2014/main" id="{83E90961-88E0-9037-1AA5-FFA8A841BD8D}"/>
              </a:ext>
            </a:extLst>
          </p:cNvPr>
          <p:cNvSpPr/>
          <p:nvPr/>
        </p:nvSpPr>
        <p:spPr>
          <a:xfrm rot="16200000">
            <a:off x="-6000840" y="-3941835"/>
            <a:ext cx="502834" cy="1085852"/>
          </a:xfrm>
          <a:prstGeom prst="rightBrace">
            <a:avLst>
              <a:gd name="adj1" fmla="val 67544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uadroTexto 116">
                <a:extLst>
                  <a:ext uri="{FF2B5EF4-FFF2-40B4-BE49-F238E27FC236}">
                    <a16:creationId xmlns:a16="http://schemas.microsoft.com/office/drawing/2014/main" id="{DFEBB9CA-EFBF-1120-B96F-2AE9AB4650EF}"/>
                  </a:ext>
                </a:extLst>
              </p:cNvPr>
              <p:cNvSpPr txBox="1"/>
              <p:nvPr/>
            </p:nvSpPr>
            <p:spPr>
              <a:xfrm>
                <a:off x="-8701148" y="-4059717"/>
                <a:ext cx="4045677" cy="2875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CO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s-CO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s-CO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CO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CO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s-CO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s-CO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s-CO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∫</m:t>
                      </m:r>
                      <m:sSub>
                        <m:sSubPr>
                          <m:ctrlP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d>
                        <m:dPr>
                          <m:ctrlP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C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s-CO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es-CO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CuadroTexto 116">
                <a:extLst>
                  <a:ext uri="{FF2B5EF4-FFF2-40B4-BE49-F238E27FC236}">
                    <a16:creationId xmlns:a16="http://schemas.microsoft.com/office/drawing/2014/main" id="{DFEBB9CA-EFBF-1120-B96F-2AE9AB465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701148" y="-4059717"/>
                <a:ext cx="4045677" cy="287515"/>
              </a:xfrm>
              <a:prstGeom prst="rect">
                <a:avLst/>
              </a:prstGeom>
              <a:blipFill>
                <a:blip r:embed="rId5"/>
                <a:stretch>
                  <a:fillRect t="-17391" b="-43478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uadroTexto 53">
                <a:extLst>
                  <a:ext uri="{FF2B5EF4-FFF2-40B4-BE49-F238E27FC236}">
                    <a16:creationId xmlns:a16="http://schemas.microsoft.com/office/drawing/2014/main" id="{FA1F05E7-AACB-5071-CB69-88EAF8CBDE28}"/>
                  </a:ext>
                </a:extLst>
              </p:cNvPr>
              <p:cNvSpPr txBox="1"/>
              <p:nvPr/>
            </p:nvSpPr>
            <p:spPr>
              <a:xfrm>
                <a:off x="-10991060" y="-558344"/>
                <a:ext cx="827899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𝑑𝑒𝑡𝑒𝑐𝑡𝑒𝑑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s-CO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CuadroTexto 53">
                <a:extLst>
                  <a:ext uri="{FF2B5EF4-FFF2-40B4-BE49-F238E27FC236}">
                    <a16:creationId xmlns:a16="http://schemas.microsoft.com/office/drawing/2014/main" id="{FA1F05E7-AACB-5071-CB69-88EAF8CBD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991060" y="-558344"/>
                <a:ext cx="8278990" cy="430887"/>
              </a:xfrm>
              <a:prstGeom prst="rect">
                <a:avLst/>
              </a:prstGeom>
              <a:blipFill>
                <a:blip r:embed="rId6"/>
                <a:stretch>
                  <a:fillRect t="-8571" b="-37143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E842BC-BC59-431D-B9AB-F5630315A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Particle Setector School UNIANDES - HEP Uniandes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ACCC50D0-13D4-4128-9D9D-4C0AD1FF9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1AEA-7BC8-4FCE-9F28-87B06525D751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7878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C9C4E3A-1A08-4D65-B179-EDD67C1ABCAC}"/>
              </a:ext>
            </a:extLst>
          </p:cNvPr>
          <p:cNvSpPr/>
          <p:nvPr/>
        </p:nvSpPr>
        <p:spPr>
          <a:xfrm>
            <a:off x="-266700" y="0"/>
            <a:ext cx="12462510" cy="7200900"/>
          </a:xfrm>
          <a:prstGeom prst="rect">
            <a:avLst/>
          </a:prstGeom>
          <a:solidFill>
            <a:srgbClr val="071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4" name="Triángulo isósceles 113">
            <a:extLst>
              <a:ext uri="{FF2B5EF4-FFF2-40B4-BE49-F238E27FC236}">
                <a16:creationId xmlns:a16="http://schemas.microsoft.com/office/drawing/2014/main" id="{7156B9A5-9F3C-4209-A68F-5C8E7EF18B04}"/>
              </a:ext>
            </a:extLst>
          </p:cNvPr>
          <p:cNvSpPr/>
          <p:nvPr/>
        </p:nvSpPr>
        <p:spPr>
          <a:xfrm rot="16200000">
            <a:off x="2947856" y="-2403891"/>
            <a:ext cx="1900699" cy="15016365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Trapecio 21">
            <a:extLst>
              <a:ext uri="{FF2B5EF4-FFF2-40B4-BE49-F238E27FC236}">
                <a16:creationId xmlns:a16="http://schemas.microsoft.com/office/drawing/2014/main" id="{4CBEF308-C2B4-4195-AC99-9A160BC19F1B}"/>
              </a:ext>
            </a:extLst>
          </p:cNvPr>
          <p:cNvSpPr/>
          <p:nvPr/>
        </p:nvSpPr>
        <p:spPr>
          <a:xfrm rot="16200000">
            <a:off x="707668" y="-2587243"/>
            <a:ext cx="1439627" cy="7985760"/>
          </a:xfrm>
          <a:prstGeom prst="trapezoid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rapecio 1">
            <a:extLst>
              <a:ext uri="{FF2B5EF4-FFF2-40B4-BE49-F238E27FC236}">
                <a16:creationId xmlns:a16="http://schemas.microsoft.com/office/drawing/2014/main" id="{6EC0E6B8-025D-4EA5-8F70-C4794EEABBE7}"/>
              </a:ext>
            </a:extLst>
          </p:cNvPr>
          <p:cNvSpPr/>
          <p:nvPr/>
        </p:nvSpPr>
        <p:spPr>
          <a:xfrm rot="5400000">
            <a:off x="447186" y="1228303"/>
            <a:ext cx="1161143" cy="417223"/>
          </a:xfrm>
          <a:prstGeom prst="trapezoid">
            <a:avLst/>
          </a:prstGeom>
          <a:solidFill>
            <a:srgbClr val="680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F6FC11B-FA1B-4A90-920A-C16E46C303EA}"/>
              </a:ext>
            </a:extLst>
          </p:cNvPr>
          <p:cNvSpPr/>
          <p:nvPr/>
        </p:nvSpPr>
        <p:spPr>
          <a:xfrm>
            <a:off x="-266701" y="718895"/>
            <a:ext cx="1085850" cy="1900701"/>
          </a:xfrm>
          <a:prstGeom prst="rect">
            <a:avLst/>
          </a:prstGeom>
          <a:solidFill>
            <a:srgbClr val="890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0553E45F-C745-4A8D-8CB3-B9D5C6E2F58A}"/>
              </a:ext>
            </a:extLst>
          </p:cNvPr>
          <p:cNvGrpSpPr/>
          <p:nvPr/>
        </p:nvGrpSpPr>
        <p:grpSpPr>
          <a:xfrm>
            <a:off x="5120638" y="-2470633"/>
            <a:ext cx="4838700" cy="914400"/>
            <a:chOff x="0" y="0"/>
            <a:chExt cx="4572000" cy="6037243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6C3572D7-EB7A-4ABD-8653-D7D7E809663B}"/>
                </a:ext>
              </a:extLst>
            </p:cNvPr>
            <p:cNvSpPr/>
            <p:nvPr/>
          </p:nvSpPr>
          <p:spPr>
            <a:xfrm>
              <a:off x="0" y="0"/>
              <a:ext cx="914400" cy="6037243"/>
            </a:xfrm>
            <a:prstGeom prst="rect">
              <a:avLst/>
            </a:prstGeom>
            <a:solidFill>
              <a:srgbClr val="E7EB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D85016CE-5EBD-4813-B991-33C2C6D8BCDC}"/>
                </a:ext>
              </a:extLst>
            </p:cNvPr>
            <p:cNvSpPr/>
            <p:nvPr/>
          </p:nvSpPr>
          <p:spPr>
            <a:xfrm>
              <a:off x="914400" y="0"/>
              <a:ext cx="914400" cy="6037243"/>
            </a:xfrm>
            <a:prstGeom prst="rect">
              <a:avLst/>
            </a:prstGeom>
            <a:solidFill>
              <a:srgbClr val="FF5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5DE992A2-5B15-4129-9796-64285FDD9D0E}"/>
                </a:ext>
              </a:extLst>
            </p:cNvPr>
            <p:cNvSpPr/>
            <p:nvPr/>
          </p:nvSpPr>
          <p:spPr>
            <a:xfrm>
              <a:off x="1828800" y="0"/>
              <a:ext cx="914400" cy="6037243"/>
            </a:xfrm>
            <a:prstGeom prst="rect">
              <a:avLst/>
            </a:prstGeom>
            <a:solidFill>
              <a:srgbClr val="0B20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533A4477-F266-4A37-94C6-A0BDF9572166}"/>
                </a:ext>
              </a:extLst>
            </p:cNvPr>
            <p:cNvSpPr/>
            <p:nvPr/>
          </p:nvSpPr>
          <p:spPr>
            <a:xfrm>
              <a:off x="2743200" y="0"/>
              <a:ext cx="914400" cy="6037243"/>
            </a:xfrm>
            <a:prstGeom prst="rect">
              <a:avLst/>
            </a:prstGeom>
            <a:solidFill>
              <a:srgbClr val="8906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7D4F7992-426B-4BB5-AE8F-D81F74C760FC}"/>
                </a:ext>
              </a:extLst>
            </p:cNvPr>
            <p:cNvSpPr/>
            <p:nvPr/>
          </p:nvSpPr>
          <p:spPr>
            <a:xfrm>
              <a:off x="3657600" y="0"/>
              <a:ext cx="914400" cy="6037243"/>
            </a:xfrm>
            <a:prstGeom prst="rect">
              <a:avLst/>
            </a:prstGeom>
            <a:solidFill>
              <a:srgbClr val="0532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422A644B-20A4-4717-94AF-EBEB89BC1ADF}"/>
              </a:ext>
            </a:extLst>
          </p:cNvPr>
          <p:cNvGrpSpPr/>
          <p:nvPr/>
        </p:nvGrpSpPr>
        <p:grpSpPr>
          <a:xfrm>
            <a:off x="-1532347" y="6353396"/>
            <a:ext cx="1047750" cy="914400"/>
            <a:chOff x="253268" y="6680685"/>
            <a:chExt cx="1047750" cy="914400"/>
          </a:xfrm>
        </p:grpSpPr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27B1CBEF-FEE7-4381-83DA-A10CA9723879}"/>
                </a:ext>
              </a:extLst>
            </p:cNvPr>
            <p:cNvSpPr/>
            <p:nvPr/>
          </p:nvSpPr>
          <p:spPr>
            <a:xfrm rot="14575057">
              <a:off x="386618" y="6680685"/>
              <a:ext cx="914400" cy="91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C61108E4-3DF3-487A-94B2-9F79B4310F61}"/>
                </a:ext>
              </a:extLst>
            </p:cNvPr>
            <p:cNvSpPr/>
            <p:nvPr/>
          </p:nvSpPr>
          <p:spPr>
            <a:xfrm rot="14575057">
              <a:off x="253268" y="6680685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36" name="Rectángulo 35">
            <a:extLst>
              <a:ext uri="{FF2B5EF4-FFF2-40B4-BE49-F238E27FC236}">
                <a16:creationId xmlns:a16="http://schemas.microsoft.com/office/drawing/2014/main" id="{19FA6A28-E83C-44C4-BD6B-8913F26DA986}"/>
              </a:ext>
            </a:extLst>
          </p:cNvPr>
          <p:cNvSpPr/>
          <p:nvPr/>
        </p:nvSpPr>
        <p:spPr>
          <a:xfrm>
            <a:off x="566057" y="725104"/>
            <a:ext cx="253092" cy="1900701"/>
          </a:xfrm>
          <a:prstGeom prst="rect">
            <a:avLst/>
          </a:prstGeom>
          <a:solidFill>
            <a:srgbClr val="680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B9ACD0E5-F48A-48C1-83F0-F2F84CBEAB9B}"/>
              </a:ext>
            </a:extLst>
          </p:cNvPr>
          <p:cNvSpPr/>
          <p:nvPr/>
        </p:nvSpPr>
        <p:spPr>
          <a:xfrm>
            <a:off x="5351783" y="-120559"/>
            <a:ext cx="68580" cy="2770649"/>
          </a:xfrm>
          <a:prstGeom prst="rect">
            <a:avLst/>
          </a:prstGeom>
          <a:solidFill>
            <a:srgbClr val="FF5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0538C279-1DEC-48C0-8190-1C83C4EA36E3}"/>
              </a:ext>
            </a:extLst>
          </p:cNvPr>
          <p:cNvSpPr/>
          <p:nvPr/>
        </p:nvSpPr>
        <p:spPr>
          <a:xfrm>
            <a:off x="-682171" y="2583542"/>
            <a:ext cx="13037820" cy="66548"/>
          </a:xfrm>
          <a:prstGeom prst="rect">
            <a:avLst/>
          </a:prstGeom>
          <a:solidFill>
            <a:srgbClr val="0B20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2" name="Trapecio 91">
            <a:extLst>
              <a:ext uri="{FF2B5EF4-FFF2-40B4-BE49-F238E27FC236}">
                <a16:creationId xmlns:a16="http://schemas.microsoft.com/office/drawing/2014/main" id="{2477D86B-B501-4630-A9E6-A14D3B2AF6CB}"/>
              </a:ext>
            </a:extLst>
          </p:cNvPr>
          <p:cNvSpPr/>
          <p:nvPr/>
        </p:nvSpPr>
        <p:spPr>
          <a:xfrm rot="5400000">
            <a:off x="447186" y="4962103"/>
            <a:ext cx="1161143" cy="417223"/>
          </a:xfrm>
          <a:prstGeom prst="trapezoid">
            <a:avLst/>
          </a:prstGeom>
          <a:solidFill>
            <a:srgbClr val="680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3" name="Rectángulo 92">
            <a:extLst>
              <a:ext uri="{FF2B5EF4-FFF2-40B4-BE49-F238E27FC236}">
                <a16:creationId xmlns:a16="http://schemas.microsoft.com/office/drawing/2014/main" id="{B4FED40C-80CB-4907-9179-050017FE7A4D}"/>
              </a:ext>
            </a:extLst>
          </p:cNvPr>
          <p:cNvSpPr/>
          <p:nvPr/>
        </p:nvSpPr>
        <p:spPr>
          <a:xfrm>
            <a:off x="-266701" y="4452695"/>
            <a:ext cx="1085850" cy="1900701"/>
          </a:xfrm>
          <a:prstGeom prst="rect">
            <a:avLst/>
          </a:prstGeom>
          <a:solidFill>
            <a:srgbClr val="890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4226D631-CFD2-4EE9-9E85-83C34A954A9F}"/>
              </a:ext>
            </a:extLst>
          </p:cNvPr>
          <p:cNvSpPr/>
          <p:nvPr/>
        </p:nvSpPr>
        <p:spPr>
          <a:xfrm>
            <a:off x="566057" y="4458904"/>
            <a:ext cx="253092" cy="1900701"/>
          </a:xfrm>
          <a:prstGeom prst="rect">
            <a:avLst/>
          </a:prstGeom>
          <a:solidFill>
            <a:srgbClr val="680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7" name="CuadroTexto 116">
            <a:extLst>
              <a:ext uri="{FF2B5EF4-FFF2-40B4-BE49-F238E27FC236}">
                <a16:creationId xmlns:a16="http://schemas.microsoft.com/office/drawing/2014/main" id="{8223EAEE-927A-493D-9227-26CBD04773E4}"/>
              </a:ext>
            </a:extLst>
          </p:cNvPr>
          <p:cNvSpPr txBox="1"/>
          <p:nvPr/>
        </p:nvSpPr>
        <p:spPr>
          <a:xfrm>
            <a:off x="1411483" y="638338"/>
            <a:ext cx="54292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Edge </a:t>
            </a:r>
          </a:p>
          <a:p>
            <a:r>
              <a:rPr lang="es-CO" sz="4400" b="1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Illumination</a:t>
            </a:r>
            <a:r>
              <a:rPr lang="es-CO" sz="44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(EI)</a:t>
            </a:r>
          </a:p>
        </p:txBody>
      </p:sp>
      <p:sp>
        <p:nvSpPr>
          <p:cNvPr id="118" name="CuadroTexto 117">
            <a:extLst>
              <a:ext uri="{FF2B5EF4-FFF2-40B4-BE49-F238E27FC236}">
                <a16:creationId xmlns:a16="http://schemas.microsoft.com/office/drawing/2014/main" id="{38E6A37C-8CCC-448B-B8A7-2719E044AB46}"/>
              </a:ext>
            </a:extLst>
          </p:cNvPr>
          <p:cNvSpPr txBox="1"/>
          <p:nvPr/>
        </p:nvSpPr>
        <p:spPr>
          <a:xfrm>
            <a:off x="2633861" y="4717471"/>
            <a:ext cx="5429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In-line</a:t>
            </a:r>
            <a:endParaRPr lang="es-CO" sz="44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23" name="Trapecio 122">
            <a:extLst>
              <a:ext uri="{FF2B5EF4-FFF2-40B4-BE49-F238E27FC236}">
                <a16:creationId xmlns:a16="http://schemas.microsoft.com/office/drawing/2014/main" id="{E79EFF6A-9020-4CAC-B6E9-226EE61CD75B}"/>
              </a:ext>
            </a:extLst>
          </p:cNvPr>
          <p:cNvSpPr/>
          <p:nvPr/>
        </p:nvSpPr>
        <p:spPr>
          <a:xfrm rot="16200000">
            <a:off x="8059234" y="2414498"/>
            <a:ext cx="1391003" cy="5332716"/>
          </a:xfrm>
          <a:prstGeom prst="trapezoid">
            <a:avLst>
              <a:gd name="adj" fmla="val 17523"/>
            </a:avLst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rgbClr val="828282"/>
                </a:solidFill>
              </a:rPr>
              <a:t>2</a:t>
            </a:r>
          </a:p>
        </p:txBody>
      </p:sp>
      <p:sp>
        <p:nvSpPr>
          <p:cNvPr id="122" name="Trapecio 121">
            <a:extLst>
              <a:ext uri="{FF2B5EF4-FFF2-40B4-BE49-F238E27FC236}">
                <a16:creationId xmlns:a16="http://schemas.microsoft.com/office/drawing/2014/main" id="{9CCB81C8-51AC-465A-BA87-D254240BD9CF}"/>
              </a:ext>
            </a:extLst>
          </p:cNvPr>
          <p:cNvSpPr/>
          <p:nvPr/>
        </p:nvSpPr>
        <p:spPr>
          <a:xfrm rot="16200000">
            <a:off x="8194366" y="2470212"/>
            <a:ext cx="1178449" cy="5223491"/>
          </a:xfrm>
          <a:prstGeom prst="trapezoid">
            <a:avLst>
              <a:gd name="adj" fmla="val 1752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rgbClr val="BFBFBF"/>
                </a:solidFill>
              </a:rPr>
              <a:t>1</a:t>
            </a:r>
          </a:p>
        </p:txBody>
      </p:sp>
      <p:sp>
        <p:nvSpPr>
          <p:cNvPr id="120" name="Elipse 119">
            <a:extLst>
              <a:ext uri="{FF2B5EF4-FFF2-40B4-BE49-F238E27FC236}">
                <a16:creationId xmlns:a16="http://schemas.microsoft.com/office/drawing/2014/main" id="{A1D88B56-3019-44F9-B4E0-7613B5A6F859}"/>
              </a:ext>
            </a:extLst>
          </p:cNvPr>
          <p:cNvSpPr/>
          <p:nvPr/>
        </p:nvSpPr>
        <p:spPr>
          <a:xfrm rot="7030039">
            <a:off x="5631177" y="4623656"/>
            <a:ext cx="914400" cy="914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6" name="Rectángulo 115">
            <a:extLst>
              <a:ext uri="{FF2B5EF4-FFF2-40B4-BE49-F238E27FC236}">
                <a16:creationId xmlns:a16="http://schemas.microsoft.com/office/drawing/2014/main" id="{B97CC872-5F95-4959-9A83-4FDDD32D03D9}"/>
              </a:ext>
            </a:extLst>
          </p:cNvPr>
          <p:cNvSpPr/>
          <p:nvPr/>
        </p:nvSpPr>
        <p:spPr>
          <a:xfrm>
            <a:off x="11415912" y="3651461"/>
            <a:ext cx="68580" cy="2917663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33" name="Grupo 132">
            <a:extLst>
              <a:ext uri="{FF2B5EF4-FFF2-40B4-BE49-F238E27FC236}">
                <a16:creationId xmlns:a16="http://schemas.microsoft.com/office/drawing/2014/main" id="{2C644EA8-0213-4116-AF0C-5FF213D6DCE7}"/>
              </a:ext>
            </a:extLst>
          </p:cNvPr>
          <p:cNvGrpSpPr/>
          <p:nvPr/>
        </p:nvGrpSpPr>
        <p:grpSpPr>
          <a:xfrm>
            <a:off x="5420362" y="693573"/>
            <a:ext cx="3795522" cy="1449251"/>
            <a:chOff x="5420362" y="693573"/>
            <a:chExt cx="3795522" cy="1449251"/>
          </a:xfrm>
        </p:grpSpPr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DF3BE5F0-951D-4874-A227-62D8EB357FC4}"/>
                </a:ext>
              </a:extLst>
            </p:cNvPr>
            <p:cNvSpPr/>
            <p:nvPr/>
          </p:nvSpPr>
          <p:spPr>
            <a:xfrm flipV="1">
              <a:off x="5426710" y="693573"/>
              <a:ext cx="3777498" cy="45719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4" name="Rectángulo 53">
              <a:extLst>
                <a:ext uri="{FF2B5EF4-FFF2-40B4-BE49-F238E27FC236}">
                  <a16:creationId xmlns:a16="http://schemas.microsoft.com/office/drawing/2014/main" id="{CF18B3F5-76E2-4828-A868-2913CA43B1BA}"/>
                </a:ext>
              </a:extLst>
            </p:cNvPr>
            <p:cNvSpPr/>
            <p:nvPr/>
          </p:nvSpPr>
          <p:spPr>
            <a:xfrm flipV="1">
              <a:off x="5426710" y="787753"/>
              <a:ext cx="3777498" cy="45719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6" name="Rectángulo 55">
              <a:extLst>
                <a:ext uri="{FF2B5EF4-FFF2-40B4-BE49-F238E27FC236}">
                  <a16:creationId xmlns:a16="http://schemas.microsoft.com/office/drawing/2014/main" id="{9C3C69EB-A28B-4CB5-9E05-4A90C2CCBCFA}"/>
                </a:ext>
              </a:extLst>
            </p:cNvPr>
            <p:cNvSpPr/>
            <p:nvPr/>
          </p:nvSpPr>
          <p:spPr>
            <a:xfrm flipV="1">
              <a:off x="5426710" y="972660"/>
              <a:ext cx="1921828" cy="45719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7" name="Rectángulo 56">
              <a:extLst>
                <a:ext uri="{FF2B5EF4-FFF2-40B4-BE49-F238E27FC236}">
                  <a16:creationId xmlns:a16="http://schemas.microsoft.com/office/drawing/2014/main" id="{0E3D2FBE-A169-4EA9-8893-668C7729C317}"/>
                </a:ext>
              </a:extLst>
            </p:cNvPr>
            <p:cNvSpPr/>
            <p:nvPr/>
          </p:nvSpPr>
          <p:spPr>
            <a:xfrm flipV="1">
              <a:off x="5426710" y="1066838"/>
              <a:ext cx="1921828" cy="45719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54AEB093-D197-499E-87F7-BC9CE2043603}"/>
                </a:ext>
              </a:extLst>
            </p:cNvPr>
            <p:cNvSpPr/>
            <p:nvPr/>
          </p:nvSpPr>
          <p:spPr>
            <a:xfrm flipV="1">
              <a:off x="5426710" y="1161042"/>
              <a:ext cx="1829495" cy="45719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9" name="Rectángulo 58">
              <a:extLst>
                <a:ext uri="{FF2B5EF4-FFF2-40B4-BE49-F238E27FC236}">
                  <a16:creationId xmlns:a16="http://schemas.microsoft.com/office/drawing/2014/main" id="{C1D90B4F-8EFA-43E6-8EAA-19A8C3D9B86C}"/>
                </a:ext>
              </a:extLst>
            </p:cNvPr>
            <p:cNvSpPr/>
            <p:nvPr/>
          </p:nvSpPr>
          <p:spPr>
            <a:xfrm flipV="1">
              <a:off x="5426710" y="1257363"/>
              <a:ext cx="1589138" cy="45719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0" name="Rectángulo 59">
              <a:extLst>
                <a:ext uri="{FF2B5EF4-FFF2-40B4-BE49-F238E27FC236}">
                  <a16:creationId xmlns:a16="http://schemas.microsoft.com/office/drawing/2014/main" id="{18394C3A-DCE5-472C-A3F1-B62CDBE7E04F}"/>
                </a:ext>
              </a:extLst>
            </p:cNvPr>
            <p:cNvSpPr/>
            <p:nvPr/>
          </p:nvSpPr>
          <p:spPr>
            <a:xfrm flipV="1">
              <a:off x="5426710" y="1351543"/>
              <a:ext cx="1501140" cy="45719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1" name="Rectángulo 60">
              <a:extLst>
                <a:ext uri="{FF2B5EF4-FFF2-40B4-BE49-F238E27FC236}">
                  <a16:creationId xmlns:a16="http://schemas.microsoft.com/office/drawing/2014/main" id="{811C91FF-BF9C-4D02-8653-057814244940}"/>
                </a:ext>
              </a:extLst>
            </p:cNvPr>
            <p:cNvSpPr/>
            <p:nvPr/>
          </p:nvSpPr>
          <p:spPr>
            <a:xfrm flipV="1">
              <a:off x="5426710" y="1445744"/>
              <a:ext cx="1428142" cy="45719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2" name="Rectángulo 61">
              <a:extLst>
                <a:ext uri="{FF2B5EF4-FFF2-40B4-BE49-F238E27FC236}">
                  <a16:creationId xmlns:a16="http://schemas.microsoft.com/office/drawing/2014/main" id="{48B26C48-F866-4E45-B622-3BEC91FDBEED}"/>
                </a:ext>
              </a:extLst>
            </p:cNvPr>
            <p:cNvSpPr/>
            <p:nvPr/>
          </p:nvSpPr>
          <p:spPr>
            <a:xfrm flipV="1">
              <a:off x="5426710" y="1525455"/>
              <a:ext cx="1501140" cy="56715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3" name="Rectángulo 62">
              <a:extLst>
                <a:ext uri="{FF2B5EF4-FFF2-40B4-BE49-F238E27FC236}">
                  <a16:creationId xmlns:a16="http://schemas.microsoft.com/office/drawing/2014/main" id="{4DCA281C-2B56-447A-AC8F-49D961FA6FB9}"/>
                </a:ext>
              </a:extLst>
            </p:cNvPr>
            <p:cNvSpPr/>
            <p:nvPr/>
          </p:nvSpPr>
          <p:spPr>
            <a:xfrm flipV="1">
              <a:off x="5426710" y="1630631"/>
              <a:ext cx="1501140" cy="45719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663CF745-61BD-4949-BA79-1810CCC43BF0}"/>
                </a:ext>
              </a:extLst>
            </p:cNvPr>
            <p:cNvSpPr/>
            <p:nvPr/>
          </p:nvSpPr>
          <p:spPr>
            <a:xfrm flipV="1">
              <a:off x="5426710" y="1724833"/>
              <a:ext cx="1589138" cy="45719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424FC943-CA99-4567-A1F9-42F3E491C720}"/>
                </a:ext>
              </a:extLst>
            </p:cNvPr>
            <p:cNvSpPr/>
            <p:nvPr/>
          </p:nvSpPr>
          <p:spPr>
            <a:xfrm flipV="1">
              <a:off x="5420362" y="1818016"/>
              <a:ext cx="1921828" cy="45719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F86AD5E2-B1D7-4D77-A1C5-9AA58C0DDFD6}"/>
                </a:ext>
              </a:extLst>
            </p:cNvPr>
            <p:cNvSpPr/>
            <p:nvPr/>
          </p:nvSpPr>
          <p:spPr>
            <a:xfrm flipV="1">
              <a:off x="5420362" y="1912197"/>
              <a:ext cx="3777498" cy="45719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7" name="Rectángulo 66">
              <a:extLst>
                <a:ext uri="{FF2B5EF4-FFF2-40B4-BE49-F238E27FC236}">
                  <a16:creationId xmlns:a16="http://schemas.microsoft.com/office/drawing/2014/main" id="{D271B73B-6D75-495B-AD2E-59BD5CEA699E}"/>
                </a:ext>
              </a:extLst>
            </p:cNvPr>
            <p:cNvSpPr/>
            <p:nvPr/>
          </p:nvSpPr>
          <p:spPr>
            <a:xfrm flipV="1">
              <a:off x="5420362" y="2006399"/>
              <a:ext cx="3777498" cy="45719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8" name="Rectángulo 67">
              <a:extLst>
                <a:ext uri="{FF2B5EF4-FFF2-40B4-BE49-F238E27FC236}">
                  <a16:creationId xmlns:a16="http://schemas.microsoft.com/office/drawing/2014/main" id="{CA033D46-FD2E-4C1C-B516-147530880D6C}"/>
                </a:ext>
              </a:extLst>
            </p:cNvPr>
            <p:cNvSpPr/>
            <p:nvPr/>
          </p:nvSpPr>
          <p:spPr>
            <a:xfrm flipV="1">
              <a:off x="5420362" y="2097105"/>
              <a:ext cx="3777498" cy="45719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4" name="Rectángulo 123">
              <a:extLst>
                <a:ext uri="{FF2B5EF4-FFF2-40B4-BE49-F238E27FC236}">
                  <a16:creationId xmlns:a16="http://schemas.microsoft.com/office/drawing/2014/main" id="{62862E00-2E67-432B-9DC1-E584D55F6856}"/>
                </a:ext>
              </a:extLst>
            </p:cNvPr>
            <p:cNvSpPr/>
            <p:nvPr/>
          </p:nvSpPr>
          <p:spPr>
            <a:xfrm rot="21366044" flipV="1">
              <a:off x="7271663" y="909744"/>
              <a:ext cx="1921828" cy="45719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5" name="Rectángulo 124">
              <a:extLst>
                <a:ext uri="{FF2B5EF4-FFF2-40B4-BE49-F238E27FC236}">
                  <a16:creationId xmlns:a16="http://schemas.microsoft.com/office/drawing/2014/main" id="{07541322-7FEB-4B19-BC53-0595E9ABBEDA}"/>
                </a:ext>
              </a:extLst>
            </p:cNvPr>
            <p:cNvSpPr/>
            <p:nvPr/>
          </p:nvSpPr>
          <p:spPr>
            <a:xfrm rot="21411307" flipV="1">
              <a:off x="7253799" y="1041904"/>
              <a:ext cx="1921828" cy="45719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6" name="Rectángulo 125">
              <a:extLst>
                <a:ext uri="{FF2B5EF4-FFF2-40B4-BE49-F238E27FC236}">
                  <a16:creationId xmlns:a16="http://schemas.microsoft.com/office/drawing/2014/main" id="{419BC670-F996-4512-9958-5AB2E2183ADE}"/>
                </a:ext>
              </a:extLst>
            </p:cNvPr>
            <p:cNvSpPr/>
            <p:nvPr/>
          </p:nvSpPr>
          <p:spPr>
            <a:xfrm rot="162590" flipV="1">
              <a:off x="7262558" y="1210440"/>
              <a:ext cx="1921828" cy="45719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7" name="Rectángulo 126">
              <a:extLst>
                <a:ext uri="{FF2B5EF4-FFF2-40B4-BE49-F238E27FC236}">
                  <a16:creationId xmlns:a16="http://schemas.microsoft.com/office/drawing/2014/main" id="{66F6B62C-21BA-4978-83F9-B1EC6475DD6E}"/>
                </a:ext>
              </a:extLst>
            </p:cNvPr>
            <p:cNvSpPr/>
            <p:nvPr/>
          </p:nvSpPr>
          <p:spPr>
            <a:xfrm flipV="1">
              <a:off x="7242879" y="1358838"/>
              <a:ext cx="1921828" cy="45719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8" name="Rectángulo 127">
              <a:extLst>
                <a:ext uri="{FF2B5EF4-FFF2-40B4-BE49-F238E27FC236}">
                  <a16:creationId xmlns:a16="http://schemas.microsoft.com/office/drawing/2014/main" id="{01528E0F-72F7-417F-A2A6-AE6760047AFC}"/>
                </a:ext>
              </a:extLst>
            </p:cNvPr>
            <p:cNvSpPr/>
            <p:nvPr/>
          </p:nvSpPr>
          <p:spPr>
            <a:xfrm rot="21375131" flipV="1">
              <a:off x="7280641" y="1616593"/>
              <a:ext cx="1921828" cy="45719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9" name="Rectángulo 128">
              <a:extLst>
                <a:ext uri="{FF2B5EF4-FFF2-40B4-BE49-F238E27FC236}">
                  <a16:creationId xmlns:a16="http://schemas.microsoft.com/office/drawing/2014/main" id="{8C18D797-560B-4CAC-981E-06194584C8E0}"/>
                </a:ext>
              </a:extLst>
            </p:cNvPr>
            <p:cNvSpPr/>
            <p:nvPr/>
          </p:nvSpPr>
          <p:spPr>
            <a:xfrm rot="21146971" flipV="1">
              <a:off x="7294056" y="1503790"/>
              <a:ext cx="1921828" cy="45719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0" name="Rectángulo 129">
              <a:extLst>
                <a:ext uri="{FF2B5EF4-FFF2-40B4-BE49-F238E27FC236}">
                  <a16:creationId xmlns:a16="http://schemas.microsoft.com/office/drawing/2014/main" id="{99B6697A-0BFB-47F3-A638-DD4DED0341AB}"/>
                </a:ext>
              </a:extLst>
            </p:cNvPr>
            <p:cNvSpPr/>
            <p:nvPr/>
          </p:nvSpPr>
          <p:spPr>
            <a:xfrm flipV="1">
              <a:off x="5426709" y="881953"/>
              <a:ext cx="3696219" cy="45719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1" name="Rectángulo 130">
              <a:extLst>
                <a:ext uri="{FF2B5EF4-FFF2-40B4-BE49-F238E27FC236}">
                  <a16:creationId xmlns:a16="http://schemas.microsoft.com/office/drawing/2014/main" id="{8FCB6C90-C777-49E1-B46F-794AB4E01750}"/>
                </a:ext>
              </a:extLst>
            </p:cNvPr>
            <p:cNvSpPr/>
            <p:nvPr/>
          </p:nvSpPr>
          <p:spPr>
            <a:xfrm flipV="1">
              <a:off x="7218876" y="1725826"/>
              <a:ext cx="1921828" cy="45719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2" name="Rectángulo 131">
              <a:extLst>
                <a:ext uri="{FF2B5EF4-FFF2-40B4-BE49-F238E27FC236}">
                  <a16:creationId xmlns:a16="http://schemas.microsoft.com/office/drawing/2014/main" id="{A5AFA5BA-1590-4C2E-B37A-CA464723727C}"/>
                </a:ext>
              </a:extLst>
            </p:cNvPr>
            <p:cNvSpPr/>
            <p:nvPr/>
          </p:nvSpPr>
          <p:spPr>
            <a:xfrm rot="174391" flipV="1">
              <a:off x="7276109" y="1863152"/>
              <a:ext cx="1921828" cy="45719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21" name="Elipse 120">
            <a:extLst>
              <a:ext uri="{FF2B5EF4-FFF2-40B4-BE49-F238E27FC236}">
                <a16:creationId xmlns:a16="http://schemas.microsoft.com/office/drawing/2014/main" id="{34E1640A-EFF8-4355-B9C5-4BFACEDD2429}"/>
              </a:ext>
            </a:extLst>
          </p:cNvPr>
          <p:cNvSpPr/>
          <p:nvPr/>
        </p:nvSpPr>
        <p:spPr>
          <a:xfrm rot="7030039">
            <a:off x="6838263" y="964112"/>
            <a:ext cx="914400" cy="914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5" name="Rectángulo 114">
            <a:extLst>
              <a:ext uri="{FF2B5EF4-FFF2-40B4-BE49-F238E27FC236}">
                <a16:creationId xmlns:a16="http://schemas.microsoft.com/office/drawing/2014/main" id="{0619F99A-2616-4051-9EE5-C7A92B7F1D6E}"/>
              </a:ext>
            </a:extLst>
          </p:cNvPr>
          <p:cNvSpPr/>
          <p:nvPr/>
        </p:nvSpPr>
        <p:spPr>
          <a:xfrm>
            <a:off x="9141975" y="-155749"/>
            <a:ext cx="68580" cy="2917663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8">
            <a:extLst>
              <a:ext uri="{FF2B5EF4-FFF2-40B4-BE49-F238E27FC236}">
                <a16:creationId xmlns:a16="http://schemas.microsoft.com/office/drawing/2014/main" id="{2CDADCB5-FB42-43C2-FD2D-554C806B058F}"/>
              </a:ext>
            </a:extLst>
          </p:cNvPr>
          <p:cNvSpPr txBox="1"/>
          <p:nvPr/>
        </p:nvSpPr>
        <p:spPr>
          <a:xfrm>
            <a:off x="-13087022" y="3190525"/>
            <a:ext cx="99250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XPCI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allows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the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detection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of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phase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signal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of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deflected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beams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that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interact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with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the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sample</a:t>
            </a:r>
            <a:endParaRPr lang="es-CO" sz="4400" b="1" dirty="0">
              <a:solidFill>
                <a:srgbClr val="E7EBEC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5" name="CuadroTexto 31">
            <a:extLst>
              <a:ext uri="{FF2B5EF4-FFF2-40B4-BE49-F238E27FC236}">
                <a16:creationId xmlns:a16="http://schemas.microsoft.com/office/drawing/2014/main" id="{0EAC169C-5636-C4CE-4968-412CF74D7916}"/>
              </a:ext>
            </a:extLst>
          </p:cNvPr>
          <p:cNvSpPr txBox="1"/>
          <p:nvPr/>
        </p:nvSpPr>
        <p:spPr>
          <a:xfrm>
            <a:off x="14151092" y="5183322"/>
            <a:ext cx="99250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In X-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rays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,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there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are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two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main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techniques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that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achieve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s-CO" sz="4400" b="1" dirty="0" err="1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consistent</a:t>
            </a:r>
            <a:r>
              <a:rPr lang="es-CO" sz="4400" b="1" dirty="0"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XPCI</a:t>
            </a:r>
          </a:p>
        </p:txBody>
      </p:sp>
      <p:sp>
        <p:nvSpPr>
          <p:cNvPr id="8" name="CuadroTexto 6">
            <a:extLst>
              <a:ext uri="{FF2B5EF4-FFF2-40B4-BE49-F238E27FC236}">
                <a16:creationId xmlns:a16="http://schemas.microsoft.com/office/drawing/2014/main" id="{DB11EABE-CDEC-7B68-BF02-A1AEF7A47987}"/>
              </a:ext>
            </a:extLst>
          </p:cNvPr>
          <p:cNvSpPr txBox="1"/>
          <p:nvPr/>
        </p:nvSpPr>
        <p:spPr>
          <a:xfrm>
            <a:off x="17112183" y="484836"/>
            <a:ext cx="13822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E7EBEC"/>
                </a:solidFill>
                <a:latin typeface="Bell MT" panose="02020503060305020303" pitchFamily="18" charset="0"/>
              </a:rPr>
              <a:t>Principles of Edge Illumination (EI)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3FF648D3-4E9C-4CB4-A247-8EC5BE5A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Particle Setector School UNIANDES - HEP Uniandes</a:t>
            </a:r>
          </a:p>
        </p:txBody>
      </p:sp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839C4F3E-7667-4EB0-A04A-772BD102B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1AEA-7BC8-4FCE-9F28-87B06525D751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4368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22" grpId="0" animBg="1"/>
      <p:bldP spid="123" grpId="0" animBg="1"/>
      <p:bldP spid="122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C9C4E3A-1A08-4D65-B179-EDD67C1ABCAC}"/>
              </a:ext>
            </a:extLst>
          </p:cNvPr>
          <p:cNvSpPr/>
          <p:nvPr/>
        </p:nvSpPr>
        <p:spPr>
          <a:xfrm>
            <a:off x="-266700" y="0"/>
            <a:ext cx="12462510" cy="7200900"/>
          </a:xfrm>
          <a:prstGeom prst="rect">
            <a:avLst/>
          </a:prstGeom>
          <a:solidFill>
            <a:srgbClr val="071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0553E45F-C745-4A8D-8CB3-B9D5C6E2F58A}"/>
              </a:ext>
            </a:extLst>
          </p:cNvPr>
          <p:cNvGrpSpPr/>
          <p:nvPr/>
        </p:nvGrpSpPr>
        <p:grpSpPr>
          <a:xfrm>
            <a:off x="5120638" y="-2470633"/>
            <a:ext cx="4838700" cy="914400"/>
            <a:chOff x="0" y="0"/>
            <a:chExt cx="4572000" cy="6037243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6C3572D7-EB7A-4ABD-8653-D7D7E809663B}"/>
                </a:ext>
              </a:extLst>
            </p:cNvPr>
            <p:cNvSpPr/>
            <p:nvPr/>
          </p:nvSpPr>
          <p:spPr>
            <a:xfrm>
              <a:off x="0" y="0"/>
              <a:ext cx="914400" cy="6037243"/>
            </a:xfrm>
            <a:prstGeom prst="rect">
              <a:avLst/>
            </a:prstGeom>
            <a:solidFill>
              <a:srgbClr val="E7EB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D85016CE-5EBD-4813-B991-33C2C6D8BCDC}"/>
                </a:ext>
              </a:extLst>
            </p:cNvPr>
            <p:cNvSpPr/>
            <p:nvPr/>
          </p:nvSpPr>
          <p:spPr>
            <a:xfrm>
              <a:off x="914400" y="0"/>
              <a:ext cx="914400" cy="6037243"/>
            </a:xfrm>
            <a:prstGeom prst="rect">
              <a:avLst/>
            </a:prstGeom>
            <a:solidFill>
              <a:srgbClr val="FF5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5DE992A2-5B15-4129-9796-64285FDD9D0E}"/>
                </a:ext>
              </a:extLst>
            </p:cNvPr>
            <p:cNvSpPr/>
            <p:nvPr/>
          </p:nvSpPr>
          <p:spPr>
            <a:xfrm>
              <a:off x="1828800" y="0"/>
              <a:ext cx="914400" cy="6037243"/>
            </a:xfrm>
            <a:prstGeom prst="rect">
              <a:avLst/>
            </a:prstGeom>
            <a:solidFill>
              <a:srgbClr val="0B20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533A4477-F266-4A37-94C6-A0BDF9572166}"/>
                </a:ext>
              </a:extLst>
            </p:cNvPr>
            <p:cNvSpPr/>
            <p:nvPr/>
          </p:nvSpPr>
          <p:spPr>
            <a:xfrm>
              <a:off x="2743200" y="0"/>
              <a:ext cx="914400" cy="6037243"/>
            </a:xfrm>
            <a:prstGeom prst="rect">
              <a:avLst/>
            </a:prstGeom>
            <a:solidFill>
              <a:srgbClr val="8906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7D4F7992-426B-4BB5-AE8F-D81F74C760FC}"/>
                </a:ext>
              </a:extLst>
            </p:cNvPr>
            <p:cNvSpPr/>
            <p:nvPr/>
          </p:nvSpPr>
          <p:spPr>
            <a:xfrm>
              <a:off x="3657600" y="0"/>
              <a:ext cx="914400" cy="6037243"/>
            </a:xfrm>
            <a:prstGeom prst="rect">
              <a:avLst/>
            </a:prstGeom>
            <a:solidFill>
              <a:srgbClr val="0532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17" name="CuadroTexto 116">
            <a:extLst>
              <a:ext uri="{FF2B5EF4-FFF2-40B4-BE49-F238E27FC236}">
                <a16:creationId xmlns:a16="http://schemas.microsoft.com/office/drawing/2014/main" id="{8223EAEE-927A-493D-9227-26CBD04773E4}"/>
              </a:ext>
            </a:extLst>
          </p:cNvPr>
          <p:cNvSpPr txBox="1"/>
          <p:nvPr/>
        </p:nvSpPr>
        <p:spPr>
          <a:xfrm>
            <a:off x="0" y="110140"/>
            <a:ext cx="57588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Edge </a:t>
            </a:r>
          </a:p>
          <a:p>
            <a:r>
              <a:rPr lang="es-CO" sz="4400" b="1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Illumination</a:t>
            </a:r>
            <a:r>
              <a:rPr lang="es-CO" sz="44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E7EBEC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(EI)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B9ACD0E5-F48A-48C1-83F0-F2F84CBEAB9B}"/>
              </a:ext>
            </a:extLst>
          </p:cNvPr>
          <p:cNvSpPr/>
          <p:nvPr/>
        </p:nvSpPr>
        <p:spPr>
          <a:xfrm>
            <a:off x="1233326" y="2159464"/>
            <a:ext cx="322707" cy="384900"/>
          </a:xfrm>
          <a:prstGeom prst="rect">
            <a:avLst/>
          </a:prstGeom>
          <a:solidFill>
            <a:srgbClr val="FF5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DF3BE5F0-951D-4874-A227-62D8EB357FC4}"/>
              </a:ext>
            </a:extLst>
          </p:cNvPr>
          <p:cNvSpPr/>
          <p:nvPr/>
        </p:nvSpPr>
        <p:spPr>
          <a:xfrm flipV="1">
            <a:off x="1450111" y="2544364"/>
            <a:ext cx="9125497" cy="19861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0E3D2FBE-A169-4EA9-8893-668C7729C317}"/>
              </a:ext>
            </a:extLst>
          </p:cNvPr>
          <p:cNvSpPr/>
          <p:nvPr/>
        </p:nvSpPr>
        <p:spPr>
          <a:xfrm flipV="1">
            <a:off x="1450111" y="3635961"/>
            <a:ext cx="4107468" cy="2245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C1D90B4F-8EFA-43E6-8EAA-19A8C3D9B86C}"/>
              </a:ext>
            </a:extLst>
          </p:cNvPr>
          <p:cNvSpPr/>
          <p:nvPr/>
        </p:nvSpPr>
        <p:spPr>
          <a:xfrm flipV="1">
            <a:off x="1450111" y="4220664"/>
            <a:ext cx="3207821" cy="21019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811C91FF-BF9C-4D02-8653-057814244940}"/>
              </a:ext>
            </a:extLst>
          </p:cNvPr>
          <p:cNvSpPr/>
          <p:nvPr/>
        </p:nvSpPr>
        <p:spPr>
          <a:xfrm flipV="1">
            <a:off x="1450111" y="4791059"/>
            <a:ext cx="2772462" cy="20377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4DCA281C-2B56-447A-AC8F-49D961FA6FB9}"/>
              </a:ext>
            </a:extLst>
          </p:cNvPr>
          <p:cNvSpPr/>
          <p:nvPr/>
        </p:nvSpPr>
        <p:spPr>
          <a:xfrm flipV="1">
            <a:off x="1450111" y="5344574"/>
            <a:ext cx="2969860" cy="20377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424FC943-CA99-4567-A1F9-42F3E491C720}"/>
              </a:ext>
            </a:extLst>
          </p:cNvPr>
          <p:cNvSpPr/>
          <p:nvPr/>
        </p:nvSpPr>
        <p:spPr>
          <a:xfrm flipV="1">
            <a:off x="1450111" y="5876178"/>
            <a:ext cx="4090302" cy="23316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D271B73B-6D75-495B-AD2E-59BD5CEA699E}"/>
              </a:ext>
            </a:extLst>
          </p:cNvPr>
          <p:cNvSpPr/>
          <p:nvPr/>
        </p:nvSpPr>
        <p:spPr>
          <a:xfrm flipV="1">
            <a:off x="1432945" y="6423173"/>
            <a:ext cx="9125498" cy="250149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4" name="Rectángulo 123">
            <a:extLst>
              <a:ext uri="{FF2B5EF4-FFF2-40B4-BE49-F238E27FC236}">
                <a16:creationId xmlns:a16="http://schemas.microsoft.com/office/drawing/2014/main" id="{62862E00-2E67-432B-9DC1-E584D55F6856}"/>
              </a:ext>
            </a:extLst>
          </p:cNvPr>
          <p:cNvSpPr/>
          <p:nvPr/>
        </p:nvSpPr>
        <p:spPr>
          <a:xfrm rot="21366044" flipV="1">
            <a:off x="5349696" y="3253278"/>
            <a:ext cx="5196932" cy="13687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5" name="Rectángulo 124">
            <a:extLst>
              <a:ext uri="{FF2B5EF4-FFF2-40B4-BE49-F238E27FC236}">
                <a16:creationId xmlns:a16="http://schemas.microsoft.com/office/drawing/2014/main" id="{07541322-7FEB-4B19-BC53-0595E9ABBEDA}"/>
              </a:ext>
            </a:extLst>
          </p:cNvPr>
          <p:cNvSpPr/>
          <p:nvPr/>
        </p:nvSpPr>
        <p:spPr>
          <a:xfrm rot="21411307" flipV="1">
            <a:off x="5301389" y="3648939"/>
            <a:ext cx="5196932" cy="13687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6" name="Rectángulo 125">
            <a:extLst>
              <a:ext uri="{FF2B5EF4-FFF2-40B4-BE49-F238E27FC236}">
                <a16:creationId xmlns:a16="http://schemas.microsoft.com/office/drawing/2014/main" id="{419BC670-F996-4512-9958-5AB2E2183ADE}"/>
              </a:ext>
            </a:extLst>
          </p:cNvPr>
          <p:cNvSpPr/>
          <p:nvPr/>
        </p:nvSpPr>
        <p:spPr>
          <a:xfrm rot="162590" flipV="1">
            <a:off x="5325075" y="4153503"/>
            <a:ext cx="5196932" cy="13687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7" name="Rectángulo 126">
            <a:extLst>
              <a:ext uri="{FF2B5EF4-FFF2-40B4-BE49-F238E27FC236}">
                <a16:creationId xmlns:a16="http://schemas.microsoft.com/office/drawing/2014/main" id="{66F6B62C-21BA-4978-83F9-B1EC6475DD6E}"/>
              </a:ext>
            </a:extLst>
          </p:cNvPr>
          <p:cNvSpPr/>
          <p:nvPr/>
        </p:nvSpPr>
        <p:spPr>
          <a:xfrm flipV="1">
            <a:off x="5271859" y="4597778"/>
            <a:ext cx="5196932" cy="13687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8" name="Rectángulo 127">
            <a:extLst>
              <a:ext uri="{FF2B5EF4-FFF2-40B4-BE49-F238E27FC236}">
                <a16:creationId xmlns:a16="http://schemas.microsoft.com/office/drawing/2014/main" id="{01528E0F-72F7-417F-A2A6-AE6760047AFC}"/>
              </a:ext>
            </a:extLst>
          </p:cNvPr>
          <p:cNvSpPr/>
          <p:nvPr/>
        </p:nvSpPr>
        <p:spPr>
          <a:xfrm rot="21375131" flipV="1">
            <a:off x="5373974" y="5369447"/>
            <a:ext cx="5196932" cy="13687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9" name="Rectángulo 128">
            <a:extLst>
              <a:ext uri="{FF2B5EF4-FFF2-40B4-BE49-F238E27FC236}">
                <a16:creationId xmlns:a16="http://schemas.microsoft.com/office/drawing/2014/main" id="{8C18D797-560B-4CAC-981E-06194584C8E0}"/>
              </a:ext>
            </a:extLst>
          </p:cNvPr>
          <p:cNvSpPr/>
          <p:nvPr/>
        </p:nvSpPr>
        <p:spPr>
          <a:xfrm rot="21146971" flipV="1">
            <a:off x="5410250" y="5031737"/>
            <a:ext cx="5196932" cy="13687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0" name="Rectángulo 129">
            <a:extLst>
              <a:ext uri="{FF2B5EF4-FFF2-40B4-BE49-F238E27FC236}">
                <a16:creationId xmlns:a16="http://schemas.microsoft.com/office/drawing/2014/main" id="{99B6697A-0BFB-47F3-A638-DD4DED0341AB}"/>
              </a:ext>
            </a:extLst>
          </p:cNvPr>
          <p:cNvSpPr/>
          <p:nvPr/>
        </p:nvSpPr>
        <p:spPr>
          <a:xfrm flipV="1">
            <a:off x="1450111" y="3125369"/>
            <a:ext cx="9010222" cy="196491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1" name="Rectángulo 130">
            <a:extLst>
              <a:ext uri="{FF2B5EF4-FFF2-40B4-BE49-F238E27FC236}">
                <a16:creationId xmlns:a16="http://schemas.microsoft.com/office/drawing/2014/main" id="{8FCB6C90-C777-49E1-B46F-794AB4E01750}"/>
              </a:ext>
            </a:extLst>
          </p:cNvPr>
          <p:cNvSpPr/>
          <p:nvPr/>
        </p:nvSpPr>
        <p:spPr>
          <a:xfrm flipV="1">
            <a:off x="5206951" y="5696469"/>
            <a:ext cx="5196932" cy="13687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2" name="Rectángulo 131">
            <a:extLst>
              <a:ext uri="{FF2B5EF4-FFF2-40B4-BE49-F238E27FC236}">
                <a16:creationId xmlns:a16="http://schemas.microsoft.com/office/drawing/2014/main" id="{A5AFA5BA-1590-4C2E-B37A-CA464723727C}"/>
              </a:ext>
            </a:extLst>
          </p:cNvPr>
          <p:cNvSpPr/>
          <p:nvPr/>
        </p:nvSpPr>
        <p:spPr>
          <a:xfrm rot="174391" flipV="1">
            <a:off x="5361719" y="6107597"/>
            <a:ext cx="5196932" cy="13687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1" name="Elipse 120">
            <a:extLst>
              <a:ext uri="{FF2B5EF4-FFF2-40B4-BE49-F238E27FC236}">
                <a16:creationId xmlns:a16="http://schemas.microsoft.com/office/drawing/2014/main" id="{34E1640A-EFF8-4355-B9C5-4BFACEDD2429}"/>
              </a:ext>
            </a:extLst>
          </p:cNvPr>
          <p:cNvSpPr/>
          <p:nvPr/>
        </p:nvSpPr>
        <p:spPr>
          <a:xfrm rot="7030039">
            <a:off x="3101944" y="2824023"/>
            <a:ext cx="4215496" cy="41410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5" name="Rectángulo 114">
            <a:extLst>
              <a:ext uri="{FF2B5EF4-FFF2-40B4-BE49-F238E27FC236}">
                <a16:creationId xmlns:a16="http://schemas.microsoft.com/office/drawing/2014/main" id="{0619F99A-2616-4051-9EE5-C7A92B7F1D6E}"/>
              </a:ext>
            </a:extLst>
          </p:cNvPr>
          <p:cNvSpPr/>
          <p:nvPr/>
        </p:nvSpPr>
        <p:spPr>
          <a:xfrm>
            <a:off x="10460333" y="1846264"/>
            <a:ext cx="213546" cy="5341106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uadroTexto 54">
                <a:extLst>
                  <a:ext uri="{FF2B5EF4-FFF2-40B4-BE49-F238E27FC236}">
                    <a16:creationId xmlns:a16="http://schemas.microsoft.com/office/drawing/2014/main" id="{C88EDBC0-B90A-43F1-954F-05AFDC490BCC}"/>
                  </a:ext>
                </a:extLst>
              </p:cNvPr>
              <p:cNvSpPr txBox="1"/>
              <p:nvPr/>
            </p:nvSpPr>
            <p:spPr>
              <a:xfrm>
                <a:off x="10554613" y="3781013"/>
                <a:ext cx="1620747" cy="4396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CO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CuadroTexto 54">
                <a:extLst>
                  <a:ext uri="{FF2B5EF4-FFF2-40B4-BE49-F238E27FC236}">
                    <a16:creationId xmlns:a16="http://schemas.microsoft.com/office/drawing/2014/main" id="{C88EDBC0-B90A-43F1-954F-05AFDC490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613" y="3781013"/>
                <a:ext cx="1620747" cy="439651"/>
              </a:xfrm>
              <a:prstGeom prst="rect">
                <a:avLst/>
              </a:prstGeom>
              <a:blipFill>
                <a:blip r:embed="rId2"/>
                <a:stretch>
                  <a:fillRect b="-27778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uadroTexto 68">
                <a:extLst>
                  <a:ext uri="{FF2B5EF4-FFF2-40B4-BE49-F238E27FC236}">
                    <a16:creationId xmlns:a16="http://schemas.microsoft.com/office/drawing/2014/main" id="{446B0F0E-0A87-4521-A0E5-05C383010A88}"/>
                  </a:ext>
                </a:extLst>
              </p:cNvPr>
              <p:cNvSpPr txBox="1"/>
              <p:nvPr/>
            </p:nvSpPr>
            <p:spPr>
              <a:xfrm>
                <a:off x="10532495" y="5573424"/>
                <a:ext cx="1620747" cy="4396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CO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CO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9" name="CuadroTexto 68">
                <a:extLst>
                  <a:ext uri="{FF2B5EF4-FFF2-40B4-BE49-F238E27FC236}">
                    <a16:creationId xmlns:a16="http://schemas.microsoft.com/office/drawing/2014/main" id="{446B0F0E-0A87-4521-A0E5-05C383010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2495" y="5573424"/>
                <a:ext cx="1620747" cy="439651"/>
              </a:xfrm>
              <a:prstGeom prst="rect">
                <a:avLst/>
              </a:prstGeom>
              <a:blipFill>
                <a:blip r:embed="rId3"/>
                <a:stretch>
                  <a:fillRect b="-27778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ángulo 70">
            <a:extLst>
              <a:ext uri="{FF2B5EF4-FFF2-40B4-BE49-F238E27FC236}">
                <a16:creationId xmlns:a16="http://schemas.microsoft.com/office/drawing/2014/main" id="{839FDFEA-C8BA-4649-A56C-C9E634A35447}"/>
              </a:ext>
            </a:extLst>
          </p:cNvPr>
          <p:cNvSpPr/>
          <p:nvPr/>
        </p:nvSpPr>
        <p:spPr>
          <a:xfrm>
            <a:off x="-3995239" y="-576851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810440ED-0D79-4A22-AB5C-6DFEC5EE7AB3}"/>
              </a:ext>
            </a:extLst>
          </p:cNvPr>
          <p:cNvSpPr/>
          <p:nvPr/>
        </p:nvSpPr>
        <p:spPr>
          <a:xfrm>
            <a:off x="-3995239" y="-548756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CC1A2C27-DBA5-4571-8B64-C4A59E4554BC}"/>
              </a:ext>
            </a:extLst>
          </p:cNvPr>
          <p:cNvSpPr/>
          <p:nvPr/>
        </p:nvSpPr>
        <p:spPr>
          <a:xfrm>
            <a:off x="-3707777" y="-576851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4474FD5F-6CED-4984-A10E-ECE0F0138AB7}"/>
              </a:ext>
            </a:extLst>
          </p:cNvPr>
          <p:cNvSpPr/>
          <p:nvPr/>
        </p:nvSpPr>
        <p:spPr>
          <a:xfrm>
            <a:off x="-3707777" y="-548756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07C4AD17-E1E0-4584-96B1-65C9C66A5458}"/>
              </a:ext>
            </a:extLst>
          </p:cNvPr>
          <p:cNvSpPr/>
          <p:nvPr/>
        </p:nvSpPr>
        <p:spPr>
          <a:xfrm>
            <a:off x="-3420314" y="-576851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36F2F883-C2DB-4AC9-9BE3-1C0654599FDD}"/>
              </a:ext>
            </a:extLst>
          </p:cNvPr>
          <p:cNvSpPr/>
          <p:nvPr/>
        </p:nvSpPr>
        <p:spPr>
          <a:xfrm>
            <a:off x="-3420314" y="-548756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2596A47A-DFD1-4785-B4FB-EDD3DCEDC551}"/>
              </a:ext>
            </a:extLst>
          </p:cNvPr>
          <p:cNvSpPr/>
          <p:nvPr/>
        </p:nvSpPr>
        <p:spPr>
          <a:xfrm>
            <a:off x="-3132852" y="-576851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6EA67CC7-83D4-4D82-A170-5174DC68ECD5}"/>
              </a:ext>
            </a:extLst>
          </p:cNvPr>
          <p:cNvSpPr/>
          <p:nvPr/>
        </p:nvSpPr>
        <p:spPr>
          <a:xfrm>
            <a:off x="-3132852" y="-548756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68FE2EA0-6F9D-4E00-AE05-0A03B50B4E8E}"/>
              </a:ext>
            </a:extLst>
          </p:cNvPr>
          <p:cNvSpPr/>
          <p:nvPr/>
        </p:nvSpPr>
        <p:spPr>
          <a:xfrm>
            <a:off x="-3995239" y="-520626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AA55DE54-5EF2-409F-B1B7-C16B3F431E96}"/>
              </a:ext>
            </a:extLst>
          </p:cNvPr>
          <p:cNvSpPr/>
          <p:nvPr/>
        </p:nvSpPr>
        <p:spPr>
          <a:xfrm>
            <a:off x="-3995239" y="-492530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60E48259-EC39-4CCD-8A60-9339083F4D74}"/>
              </a:ext>
            </a:extLst>
          </p:cNvPr>
          <p:cNvSpPr/>
          <p:nvPr/>
        </p:nvSpPr>
        <p:spPr>
          <a:xfrm>
            <a:off x="-3707777" y="-520626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2" name="Rectángulo 81">
            <a:extLst>
              <a:ext uri="{FF2B5EF4-FFF2-40B4-BE49-F238E27FC236}">
                <a16:creationId xmlns:a16="http://schemas.microsoft.com/office/drawing/2014/main" id="{F16BE338-28E0-487F-850C-0936A5C99BD3}"/>
              </a:ext>
            </a:extLst>
          </p:cNvPr>
          <p:cNvSpPr/>
          <p:nvPr/>
        </p:nvSpPr>
        <p:spPr>
          <a:xfrm>
            <a:off x="-3707777" y="-492530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88021F5D-D3D9-4246-8EB7-7EB3E1B0CD18}"/>
              </a:ext>
            </a:extLst>
          </p:cNvPr>
          <p:cNvSpPr/>
          <p:nvPr/>
        </p:nvSpPr>
        <p:spPr>
          <a:xfrm>
            <a:off x="-3420314" y="-520626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64B1F39C-33E6-45DB-A523-974A4183ED4F}"/>
              </a:ext>
            </a:extLst>
          </p:cNvPr>
          <p:cNvSpPr/>
          <p:nvPr/>
        </p:nvSpPr>
        <p:spPr>
          <a:xfrm>
            <a:off x="-3420314" y="-492530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id="{CA48E28B-85F1-45CF-8E5A-C690A20F4C2C}"/>
              </a:ext>
            </a:extLst>
          </p:cNvPr>
          <p:cNvSpPr/>
          <p:nvPr/>
        </p:nvSpPr>
        <p:spPr>
          <a:xfrm>
            <a:off x="-3132852" y="-520626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6" name="Rectángulo 85">
            <a:extLst>
              <a:ext uri="{FF2B5EF4-FFF2-40B4-BE49-F238E27FC236}">
                <a16:creationId xmlns:a16="http://schemas.microsoft.com/office/drawing/2014/main" id="{89A1CBED-F66B-4315-8D20-EF1B54CCDEC7}"/>
              </a:ext>
            </a:extLst>
          </p:cNvPr>
          <p:cNvSpPr/>
          <p:nvPr/>
        </p:nvSpPr>
        <p:spPr>
          <a:xfrm>
            <a:off x="-3132852" y="-492530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B1E5B8FB-1CEE-4931-AA36-0F8AF21E653B}"/>
              </a:ext>
            </a:extLst>
          </p:cNvPr>
          <p:cNvSpPr/>
          <p:nvPr/>
        </p:nvSpPr>
        <p:spPr>
          <a:xfrm>
            <a:off x="-3995239" y="-464159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8" name="Rectángulo 87">
            <a:extLst>
              <a:ext uri="{FF2B5EF4-FFF2-40B4-BE49-F238E27FC236}">
                <a16:creationId xmlns:a16="http://schemas.microsoft.com/office/drawing/2014/main" id="{91309B36-A592-4672-B83C-8047A9450BBD}"/>
              </a:ext>
            </a:extLst>
          </p:cNvPr>
          <p:cNvSpPr/>
          <p:nvPr/>
        </p:nvSpPr>
        <p:spPr>
          <a:xfrm>
            <a:off x="-3995239" y="-436064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9" name="Rectángulo 88">
            <a:extLst>
              <a:ext uri="{FF2B5EF4-FFF2-40B4-BE49-F238E27FC236}">
                <a16:creationId xmlns:a16="http://schemas.microsoft.com/office/drawing/2014/main" id="{E68A1701-FF1A-4402-854E-740E2C29DEE3}"/>
              </a:ext>
            </a:extLst>
          </p:cNvPr>
          <p:cNvSpPr/>
          <p:nvPr/>
        </p:nvSpPr>
        <p:spPr>
          <a:xfrm>
            <a:off x="-3707777" y="-464159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0" name="Rectángulo 89">
            <a:extLst>
              <a:ext uri="{FF2B5EF4-FFF2-40B4-BE49-F238E27FC236}">
                <a16:creationId xmlns:a16="http://schemas.microsoft.com/office/drawing/2014/main" id="{1B6A5672-F2E1-4D9B-A65E-68EC96C5E59A}"/>
              </a:ext>
            </a:extLst>
          </p:cNvPr>
          <p:cNvSpPr/>
          <p:nvPr/>
        </p:nvSpPr>
        <p:spPr>
          <a:xfrm>
            <a:off x="-3707777" y="-436064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1" name="Rectángulo 90">
            <a:extLst>
              <a:ext uri="{FF2B5EF4-FFF2-40B4-BE49-F238E27FC236}">
                <a16:creationId xmlns:a16="http://schemas.microsoft.com/office/drawing/2014/main" id="{495EFF69-9213-4A47-9D8F-55A05DD5D26C}"/>
              </a:ext>
            </a:extLst>
          </p:cNvPr>
          <p:cNvSpPr/>
          <p:nvPr/>
        </p:nvSpPr>
        <p:spPr>
          <a:xfrm>
            <a:off x="-3420314" y="-464159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5" name="Rectángulo 94">
            <a:extLst>
              <a:ext uri="{FF2B5EF4-FFF2-40B4-BE49-F238E27FC236}">
                <a16:creationId xmlns:a16="http://schemas.microsoft.com/office/drawing/2014/main" id="{6871295C-D20F-4B1F-9840-B29FE8D51716}"/>
              </a:ext>
            </a:extLst>
          </p:cNvPr>
          <p:cNvSpPr/>
          <p:nvPr/>
        </p:nvSpPr>
        <p:spPr>
          <a:xfrm>
            <a:off x="-3420314" y="-436064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6" name="Rectángulo 95">
            <a:extLst>
              <a:ext uri="{FF2B5EF4-FFF2-40B4-BE49-F238E27FC236}">
                <a16:creationId xmlns:a16="http://schemas.microsoft.com/office/drawing/2014/main" id="{3E00F6FA-E34D-4C01-B806-93ED592BE429}"/>
              </a:ext>
            </a:extLst>
          </p:cNvPr>
          <p:cNvSpPr/>
          <p:nvPr/>
        </p:nvSpPr>
        <p:spPr>
          <a:xfrm>
            <a:off x="-3132852" y="-464159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A4EEC4CA-3323-4B02-B437-487570255DFA}"/>
              </a:ext>
            </a:extLst>
          </p:cNvPr>
          <p:cNvSpPr/>
          <p:nvPr/>
        </p:nvSpPr>
        <p:spPr>
          <a:xfrm>
            <a:off x="-3132852" y="-436064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8" name="Rectángulo 97">
            <a:extLst>
              <a:ext uri="{FF2B5EF4-FFF2-40B4-BE49-F238E27FC236}">
                <a16:creationId xmlns:a16="http://schemas.microsoft.com/office/drawing/2014/main" id="{55813C37-8DF3-4333-B72B-AE99906D2BC3}"/>
              </a:ext>
            </a:extLst>
          </p:cNvPr>
          <p:cNvSpPr/>
          <p:nvPr/>
        </p:nvSpPr>
        <p:spPr>
          <a:xfrm>
            <a:off x="-3995239" y="-407323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9" name="Rectángulo 98">
            <a:extLst>
              <a:ext uri="{FF2B5EF4-FFF2-40B4-BE49-F238E27FC236}">
                <a16:creationId xmlns:a16="http://schemas.microsoft.com/office/drawing/2014/main" id="{63685E2E-0DDC-4D47-A8A4-DE7BC4E34C56}"/>
              </a:ext>
            </a:extLst>
          </p:cNvPr>
          <p:cNvSpPr/>
          <p:nvPr/>
        </p:nvSpPr>
        <p:spPr>
          <a:xfrm>
            <a:off x="-3995239" y="-378616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0" name="Rectángulo 99">
            <a:extLst>
              <a:ext uri="{FF2B5EF4-FFF2-40B4-BE49-F238E27FC236}">
                <a16:creationId xmlns:a16="http://schemas.microsoft.com/office/drawing/2014/main" id="{601E8AD0-E34C-4A11-B2FD-5A02EFCF3218}"/>
              </a:ext>
            </a:extLst>
          </p:cNvPr>
          <p:cNvSpPr/>
          <p:nvPr/>
        </p:nvSpPr>
        <p:spPr>
          <a:xfrm>
            <a:off x="-3707777" y="-407323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1" name="Rectángulo 100">
            <a:extLst>
              <a:ext uri="{FF2B5EF4-FFF2-40B4-BE49-F238E27FC236}">
                <a16:creationId xmlns:a16="http://schemas.microsoft.com/office/drawing/2014/main" id="{A466492D-2D99-4944-9989-5A4F60C7E31F}"/>
              </a:ext>
            </a:extLst>
          </p:cNvPr>
          <p:cNvSpPr/>
          <p:nvPr/>
        </p:nvSpPr>
        <p:spPr>
          <a:xfrm>
            <a:off x="-3707777" y="-378616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2" name="Rectángulo 101">
            <a:extLst>
              <a:ext uri="{FF2B5EF4-FFF2-40B4-BE49-F238E27FC236}">
                <a16:creationId xmlns:a16="http://schemas.microsoft.com/office/drawing/2014/main" id="{0ACC71DF-800C-4C41-96C4-CA9A73E95B52}"/>
              </a:ext>
            </a:extLst>
          </p:cNvPr>
          <p:cNvSpPr/>
          <p:nvPr/>
        </p:nvSpPr>
        <p:spPr>
          <a:xfrm>
            <a:off x="-3420314" y="-407323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3" name="Rectángulo 102">
            <a:extLst>
              <a:ext uri="{FF2B5EF4-FFF2-40B4-BE49-F238E27FC236}">
                <a16:creationId xmlns:a16="http://schemas.microsoft.com/office/drawing/2014/main" id="{13403ED0-4DC2-487A-8646-53B47A26B254}"/>
              </a:ext>
            </a:extLst>
          </p:cNvPr>
          <p:cNvSpPr/>
          <p:nvPr/>
        </p:nvSpPr>
        <p:spPr>
          <a:xfrm>
            <a:off x="-3420314" y="-378616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4" name="Rectángulo 103">
            <a:extLst>
              <a:ext uri="{FF2B5EF4-FFF2-40B4-BE49-F238E27FC236}">
                <a16:creationId xmlns:a16="http://schemas.microsoft.com/office/drawing/2014/main" id="{A897A94D-BA77-4B18-A245-BCE4F1497FB5}"/>
              </a:ext>
            </a:extLst>
          </p:cNvPr>
          <p:cNvSpPr/>
          <p:nvPr/>
        </p:nvSpPr>
        <p:spPr>
          <a:xfrm>
            <a:off x="-3132852" y="-407323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5" name="Rectángulo 104">
            <a:extLst>
              <a:ext uri="{FF2B5EF4-FFF2-40B4-BE49-F238E27FC236}">
                <a16:creationId xmlns:a16="http://schemas.microsoft.com/office/drawing/2014/main" id="{BAF78318-652E-4C2C-BDC6-78565C785D78}"/>
              </a:ext>
            </a:extLst>
          </p:cNvPr>
          <p:cNvSpPr/>
          <p:nvPr/>
        </p:nvSpPr>
        <p:spPr>
          <a:xfrm>
            <a:off x="-3132852" y="-378616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6" name="Rectángulo 105">
            <a:extLst>
              <a:ext uri="{FF2B5EF4-FFF2-40B4-BE49-F238E27FC236}">
                <a16:creationId xmlns:a16="http://schemas.microsoft.com/office/drawing/2014/main" id="{884559E2-18CA-4D9B-AFE1-8585B1CFD45E}"/>
              </a:ext>
            </a:extLst>
          </p:cNvPr>
          <p:cNvSpPr/>
          <p:nvPr/>
        </p:nvSpPr>
        <p:spPr>
          <a:xfrm>
            <a:off x="-2845389" y="-576851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7" name="Rectángulo 106">
            <a:extLst>
              <a:ext uri="{FF2B5EF4-FFF2-40B4-BE49-F238E27FC236}">
                <a16:creationId xmlns:a16="http://schemas.microsoft.com/office/drawing/2014/main" id="{E429B640-D323-4B1A-A08E-B976C4F21B41}"/>
              </a:ext>
            </a:extLst>
          </p:cNvPr>
          <p:cNvSpPr/>
          <p:nvPr/>
        </p:nvSpPr>
        <p:spPr>
          <a:xfrm>
            <a:off x="-2845389" y="-548756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8" name="Rectángulo 107">
            <a:extLst>
              <a:ext uri="{FF2B5EF4-FFF2-40B4-BE49-F238E27FC236}">
                <a16:creationId xmlns:a16="http://schemas.microsoft.com/office/drawing/2014/main" id="{B5AF3D35-3DD4-4A70-9678-47097BD4046E}"/>
              </a:ext>
            </a:extLst>
          </p:cNvPr>
          <p:cNvSpPr/>
          <p:nvPr/>
        </p:nvSpPr>
        <p:spPr>
          <a:xfrm>
            <a:off x="-4431194" y="-562614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9" name="Rectángulo 108">
            <a:extLst>
              <a:ext uri="{FF2B5EF4-FFF2-40B4-BE49-F238E27FC236}">
                <a16:creationId xmlns:a16="http://schemas.microsoft.com/office/drawing/2014/main" id="{1273CA5A-2611-44A1-9A08-61C411A0F774}"/>
              </a:ext>
            </a:extLst>
          </p:cNvPr>
          <p:cNvSpPr/>
          <p:nvPr/>
        </p:nvSpPr>
        <p:spPr>
          <a:xfrm>
            <a:off x="-4431194" y="-534518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0" name="Rectángulo 109">
            <a:extLst>
              <a:ext uri="{FF2B5EF4-FFF2-40B4-BE49-F238E27FC236}">
                <a16:creationId xmlns:a16="http://schemas.microsoft.com/office/drawing/2014/main" id="{78BA00A1-3467-4912-8B54-775C4551987D}"/>
              </a:ext>
            </a:extLst>
          </p:cNvPr>
          <p:cNvSpPr/>
          <p:nvPr/>
        </p:nvSpPr>
        <p:spPr>
          <a:xfrm>
            <a:off x="-4143731" y="-562614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1" name="Rectángulo 110">
            <a:extLst>
              <a:ext uri="{FF2B5EF4-FFF2-40B4-BE49-F238E27FC236}">
                <a16:creationId xmlns:a16="http://schemas.microsoft.com/office/drawing/2014/main" id="{D1E8660A-C248-435C-9B09-7A63A337225F}"/>
              </a:ext>
            </a:extLst>
          </p:cNvPr>
          <p:cNvSpPr/>
          <p:nvPr/>
        </p:nvSpPr>
        <p:spPr>
          <a:xfrm>
            <a:off x="-4143731" y="-534518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2" name="Rectángulo 111">
            <a:extLst>
              <a:ext uri="{FF2B5EF4-FFF2-40B4-BE49-F238E27FC236}">
                <a16:creationId xmlns:a16="http://schemas.microsoft.com/office/drawing/2014/main" id="{48DDEAF6-B6F7-4722-8602-1AC1D0236F43}"/>
              </a:ext>
            </a:extLst>
          </p:cNvPr>
          <p:cNvSpPr/>
          <p:nvPr/>
        </p:nvSpPr>
        <p:spPr>
          <a:xfrm>
            <a:off x="-3856269" y="-562614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3" name="Rectángulo 112">
            <a:extLst>
              <a:ext uri="{FF2B5EF4-FFF2-40B4-BE49-F238E27FC236}">
                <a16:creationId xmlns:a16="http://schemas.microsoft.com/office/drawing/2014/main" id="{924A72A4-CF59-4024-933F-251006A192C5}"/>
              </a:ext>
            </a:extLst>
          </p:cNvPr>
          <p:cNvSpPr/>
          <p:nvPr/>
        </p:nvSpPr>
        <p:spPr>
          <a:xfrm>
            <a:off x="-3856269" y="-534518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9" name="Rectángulo 118">
            <a:extLst>
              <a:ext uri="{FF2B5EF4-FFF2-40B4-BE49-F238E27FC236}">
                <a16:creationId xmlns:a16="http://schemas.microsoft.com/office/drawing/2014/main" id="{50EE68C8-20F4-438C-8F2F-FE0EBBA90961}"/>
              </a:ext>
            </a:extLst>
          </p:cNvPr>
          <p:cNvSpPr/>
          <p:nvPr/>
        </p:nvSpPr>
        <p:spPr>
          <a:xfrm>
            <a:off x="-2845389" y="-520626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3" name="Rectángulo 132">
            <a:extLst>
              <a:ext uri="{FF2B5EF4-FFF2-40B4-BE49-F238E27FC236}">
                <a16:creationId xmlns:a16="http://schemas.microsoft.com/office/drawing/2014/main" id="{C1903923-EE7F-4D12-A82A-174213AC27FA}"/>
              </a:ext>
            </a:extLst>
          </p:cNvPr>
          <p:cNvSpPr/>
          <p:nvPr/>
        </p:nvSpPr>
        <p:spPr>
          <a:xfrm>
            <a:off x="-2845389" y="-492530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4" name="Rectángulo 133">
            <a:extLst>
              <a:ext uri="{FF2B5EF4-FFF2-40B4-BE49-F238E27FC236}">
                <a16:creationId xmlns:a16="http://schemas.microsoft.com/office/drawing/2014/main" id="{E5F367A1-2DE1-472E-A3F1-3AEA02862275}"/>
              </a:ext>
            </a:extLst>
          </p:cNvPr>
          <p:cNvSpPr/>
          <p:nvPr/>
        </p:nvSpPr>
        <p:spPr>
          <a:xfrm>
            <a:off x="-4431194" y="-506388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5" name="Rectángulo 134">
            <a:extLst>
              <a:ext uri="{FF2B5EF4-FFF2-40B4-BE49-F238E27FC236}">
                <a16:creationId xmlns:a16="http://schemas.microsoft.com/office/drawing/2014/main" id="{C8618C72-7CC9-42EB-9349-F63C6669B9B4}"/>
              </a:ext>
            </a:extLst>
          </p:cNvPr>
          <p:cNvSpPr/>
          <p:nvPr/>
        </p:nvSpPr>
        <p:spPr>
          <a:xfrm>
            <a:off x="-4431194" y="-478293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6" name="Rectángulo 135">
            <a:extLst>
              <a:ext uri="{FF2B5EF4-FFF2-40B4-BE49-F238E27FC236}">
                <a16:creationId xmlns:a16="http://schemas.microsoft.com/office/drawing/2014/main" id="{0426F846-CDE8-41D1-BD51-4505A9175656}"/>
              </a:ext>
            </a:extLst>
          </p:cNvPr>
          <p:cNvSpPr/>
          <p:nvPr/>
        </p:nvSpPr>
        <p:spPr>
          <a:xfrm>
            <a:off x="-4143731" y="-506388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7" name="Rectángulo 136">
            <a:extLst>
              <a:ext uri="{FF2B5EF4-FFF2-40B4-BE49-F238E27FC236}">
                <a16:creationId xmlns:a16="http://schemas.microsoft.com/office/drawing/2014/main" id="{1609946D-C082-4C51-ADE5-28B5574501A9}"/>
              </a:ext>
            </a:extLst>
          </p:cNvPr>
          <p:cNvSpPr/>
          <p:nvPr/>
        </p:nvSpPr>
        <p:spPr>
          <a:xfrm>
            <a:off x="-4143731" y="-478293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8" name="Rectángulo 137">
            <a:extLst>
              <a:ext uri="{FF2B5EF4-FFF2-40B4-BE49-F238E27FC236}">
                <a16:creationId xmlns:a16="http://schemas.microsoft.com/office/drawing/2014/main" id="{FC460352-AC64-404D-9D90-2622746BDFA2}"/>
              </a:ext>
            </a:extLst>
          </p:cNvPr>
          <p:cNvSpPr/>
          <p:nvPr/>
        </p:nvSpPr>
        <p:spPr>
          <a:xfrm>
            <a:off x="-3856269" y="-506388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9" name="Rectángulo 138">
            <a:extLst>
              <a:ext uri="{FF2B5EF4-FFF2-40B4-BE49-F238E27FC236}">
                <a16:creationId xmlns:a16="http://schemas.microsoft.com/office/drawing/2014/main" id="{869B19E2-B84D-477D-ABD9-71366886278A}"/>
              </a:ext>
            </a:extLst>
          </p:cNvPr>
          <p:cNvSpPr/>
          <p:nvPr/>
        </p:nvSpPr>
        <p:spPr>
          <a:xfrm>
            <a:off x="-3856269" y="-478293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0" name="Rectángulo 139">
            <a:extLst>
              <a:ext uri="{FF2B5EF4-FFF2-40B4-BE49-F238E27FC236}">
                <a16:creationId xmlns:a16="http://schemas.microsoft.com/office/drawing/2014/main" id="{01731A95-9E15-4CE7-9707-65982CDABE6D}"/>
              </a:ext>
            </a:extLst>
          </p:cNvPr>
          <p:cNvSpPr/>
          <p:nvPr/>
        </p:nvSpPr>
        <p:spPr>
          <a:xfrm>
            <a:off x="-2845389" y="-464159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1" name="Rectángulo 140">
            <a:extLst>
              <a:ext uri="{FF2B5EF4-FFF2-40B4-BE49-F238E27FC236}">
                <a16:creationId xmlns:a16="http://schemas.microsoft.com/office/drawing/2014/main" id="{538E5C44-6725-40A7-8856-EE064FCC7271}"/>
              </a:ext>
            </a:extLst>
          </p:cNvPr>
          <p:cNvSpPr/>
          <p:nvPr/>
        </p:nvSpPr>
        <p:spPr>
          <a:xfrm>
            <a:off x="-2845389" y="-436064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2" name="Rectángulo 141">
            <a:extLst>
              <a:ext uri="{FF2B5EF4-FFF2-40B4-BE49-F238E27FC236}">
                <a16:creationId xmlns:a16="http://schemas.microsoft.com/office/drawing/2014/main" id="{DC99757F-297F-483F-8EE7-A0011CA406A8}"/>
              </a:ext>
            </a:extLst>
          </p:cNvPr>
          <p:cNvSpPr/>
          <p:nvPr/>
        </p:nvSpPr>
        <p:spPr>
          <a:xfrm>
            <a:off x="-4431194" y="-449922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3" name="Rectángulo 142">
            <a:extLst>
              <a:ext uri="{FF2B5EF4-FFF2-40B4-BE49-F238E27FC236}">
                <a16:creationId xmlns:a16="http://schemas.microsoft.com/office/drawing/2014/main" id="{1B062E93-1EF3-4308-B50C-6B49F5BBD12A}"/>
              </a:ext>
            </a:extLst>
          </p:cNvPr>
          <p:cNvSpPr/>
          <p:nvPr/>
        </p:nvSpPr>
        <p:spPr>
          <a:xfrm>
            <a:off x="-4431194" y="-421826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4" name="Rectángulo 143">
            <a:extLst>
              <a:ext uri="{FF2B5EF4-FFF2-40B4-BE49-F238E27FC236}">
                <a16:creationId xmlns:a16="http://schemas.microsoft.com/office/drawing/2014/main" id="{B1299F4F-8C07-4536-A925-7A937D3DCFBD}"/>
              </a:ext>
            </a:extLst>
          </p:cNvPr>
          <p:cNvSpPr/>
          <p:nvPr/>
        </p:nvSpPr>
        <p:spPr>
          <a:xfrm>
            <a:off x="-4143731" y="-449922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5" name="Rectángulo 144">
            <a:extLst>
              <a:ext uri="{FF2B5EF4-FFF2-40B4-BE49-F238E27FC236}">
                <a16:creationId xmlns:a16="http://schemas.microsoft.com/office/drawing/2014/main" id="{226A6917-732C-46E3-874A-F29C76C9C6F0}"/>
              </a:ext>
            </a:extLst>
          </p:cNvPr>
          <p:cNvSpPr/>
          <p:nvPr/>
        </p:nvSpPr>
        <p:spPr>
          <a:xfrm>
            <a:off x="-4143731" y="-421826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6" name="Rectángulo 145">
            <a:extLst>
              <a:ext uri="{FF2B5EF4-FFF2-40B4-BE49-F238E27FC236}">
                <a16:creationId xmlns:a16="http://schemas.microsoft.com/office/drawing/2014/main" id="{082E7724-E893-4CB0-9811-39C018086BE3}"/>
              </a:ext>
            </a:extLst>
          </p:cNvPr>
          <p:cNvSpPr/>
          <p:nvPr/>
        </p:nvSpPr>
        <p:spPr>
          <a:xfrm>
            <a:off x="-3856269" y="-449922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7" name="Rectángulo 146">
            <a:extLst>
              <a:ext uri="{FF2B5EF4-FFF2-40B4-BE49-F238E27FC236}">
                <a16:creationId xmlns:a16="http://schemas.microsoft.com/office/drawing/2014/main" id="{343B3EF2-A4F5-4103-A103-1D63F58A75B4}"/>
              </a:ext>
            </a:extLst>
          </p:cNvPr>
          <p:cNvSpPr/>
          <p:nvPr/>
        </p:nvSpPr>
        <p:spPr>
          <a:xfrm>
            <a:off x="-3856269" y="-421826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8" name="Rectángulo 147">
            <a:extLst>
              <a:ext uri="{FF2B5EF4-FFF2-40B4-BE49-F238E27FC236}">
                <a16:creationId xmlns:a16="http://schemas.microsoft.com/office/drawing/2014/main" id="{6CA067A2-B2A1-4E68-9CAF-3C2FD2555BC1}"/>
              </a:ext>
            </a:extLst>
          </p:cNvPr>
          <p:cNvSpPr/>
          <p:nvPr/>
        </p:nvSpPr>
        <p:spPr>
          <a:xfrm>
            <a:off x="-2845389" y="-407323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9" name="Rectángulo 148">
            <a:extLst>
              <a:ext uri="{FF2B5EF4-FFF2-40B4-BE49-F238E27FC236}">
                <a16:creationId xmlns:a16="http://schemas.microsoft.com/office/drawing/2014/main" id="{56E6F54D-BD63-4880-9EA8-EE175E4424C8}"/>
              </a:ext>
            </a:extLst>
          </p:cNvPr>
          <p:cNvSpPr/>
          <p:nvPr/>
        </p:nvSpPr>
        <p:spPr>
          <a:xfrm>
            <a:off x="-2845389" y="-378616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0" name="Rectángulo 149">
            <a:extLst>
              <a:ext uri="{FF2B5EF4-FFF2-40B4-BE49-F238E27FC236}">
                <a16:creationId xmlns:a16="http://schemas.microsoft.com/office/drawing/2014/main" id="{E99A5ACD-2020-4FE6-BFEF-9A771DC0DC25}"/>
              </a:ext>
            </a:extLst>
          </p:cNvPr>
          <p:cNvSpPr/>
          <p:nvPr/>
        </p:nvSpPr>
        <p:spPr>
          <a:xfrm>
            <a:off x="-4431194" y="-393085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1" name="Rectángulo 150">
            <a:extLst>
              <a:ext uri="{FF2B5EF4-FFF2-40B4-BE49-F238E27FC236}">
                <a16:creationId xmlns:a16="http://schemas.microsoft.com/office/drawing/2014/main" id="{1EA9AB60-070D-4982-B14F-57C2662D29E2}"/>
              </a:ext>
            </a:extLst>
          </p:cNvPr>
          <p:cNvSpPr/>
          <p:nvPr/>
        </p:nvSpPr>
        <p:spPr>
          <a:xfrm>
            <a:off x="-4431194" y="-364379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2" name="Rectángulo 151">
            <a:extLst>
              <a:ext uri="{FF2B5EF4-FFF2-40B4-BE49-F238E27FC236}">
                <a16:creationId xmlns:a16="http://schemas.microsoft.com/office/drawing/2014/main" id="{F9E859EC-E209-4D0C-9978-3432CD3597D7}"/>
              </a:ext>
            </a:extLst>
          </p:cNvPr>
          <p:cNvSpPr/>
          <p:nvPr/>
        </p:nvSpPr>
        <p:spPr>
          <a:xfrm>
            <a:off x="-4143731" y="-393085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3" name="Rectángulo 152">
            <a:extLst>
              <a:ext uri="{FF2B5EF4-FFF2-40B4-BE49-F238E27FC236}">
                <a16:creationId xmlns:a16="http://schemas.microsoft.com/office/drawing/2014/main" id="{ED6EE981-D383-46CA-8167-D0D11795B0AA}"/>
              </a:ext>
            </a:extLst>
          </p:cNvPr>
          <p:cNvSpPr/>
          <p:nvPr/>
        </p:nvSpPr>
        <p:spPr>
          <a:xfrm>
            <a:off x="-4143731" y="-364379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4" name="Rectángulo 153">
            <a:extLst>
              <a:ext uri="{FF2B5EF4-FFF2-40B4-BE49-F238E27FC236}">
                <a16:creationId xmlns:a16="http://schemas.microsoft.com/office/drawing/2014/main" id="{38FEB51E-6A69-4DC3-9A83-24E869580E53}"/>
              </a:ext>
            </a:extLst>
          </p:cNvPr>
          <p:cNvSpPr/>
          <p:nvPr/>
        </p:nvSpPr>
        <p:spPr>
          <a:xfrm>
            <a:off x="-3856269" y="-393085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5" name="Rectángulo 154">
            <a:extLst>
              <a:ext uri="{FF2B5EF4-FFF2-40B4-BE49-F238E27FC236}">
                <a16:creationId xmlns:a16="http://schemas.microsoft.com/office/drawing/2014/main" id="{49A79CB7-1665-426C-8F7F-D6E504725CEF}"/>
              </a:ext>
            </a:extLst>
          </p:cNvPr>
          <p:cNvSpPr/>
          <p:nvPr/>
        </p:nvSpPr>
        <p:spPr>
          <a:xfrm>
            <a:off x="-3856269" y="-364379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6" name="Rectángulo 155">
            <a:extLst>
              <a:ext uri="{FF2B5EF4-FFF2-40B4-BE49-F238E27FC236}">
                <a16:creationId xmlns:a16="http://schemas.microsoft.com/office/drawing/2014/main" id="{93DB707E-8D79-4AA7-9D38-835195D937A7}"/>
              </a:ext>
            </a:extLst>
          </p:cNvPr>
          <p:cNvSpPr/>
          <p:nvPr/>
        </p:nvSpPr>
        <p:spPr>
          <a:xfrm>
            <a:off x="-3992858" y="-350785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7" name="Rectángulo 156">
            <a:extLst>
              <a:ext uri="{FF2B5EF4-FFF2-40B4-BE49-F238E27FC236}">
                <a16:creationId xmlns:a16="http://schemas.microsoft.com/office/drawing/2014/main" id="{0DAF0396-B5AE-433F-9F8E-8AA3237F72C2}"/>
              </a:ext>
            </a:extLst>
          </p:cNvPr>
          <p:cNvSpPr/>
          <p:nvPr/>
        </p:nvSpPr>
        <p:spPr>
          <a:xfrm>
            <a:off x="-3992858" y="-322690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8" name="Rectángulo 157">
            <a:extLst>
              <a:ext uri="{FF2B5EF4-FFF2-40B4-BE49-F238E27FC236}">
                <a16:creationId xmlns:a16="http://schemas.microsoft.com/office/drawing/2014/main" id="{92136F51-5299-41AF-A8CF-29B8F0A51EF8}"/>
              </a:ext>
            </a:extLst>
          </p:cNvPr>
          <p:cNvSpPr/>
          <p:nvPr/>
        </p:nvSpPr>
        <p:spPr>
          <a:xfrm>
            <a:off x="-3705396" y="-350785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9" name="Rectángulo 158">
            <a:extLst>
              <a:ext uri="{FF2B5EF4-FFF2-40B4-BE49-F238E27FC236}">
                <a16:creationId xmlns:a16="http://schemas.microsoft.com/office/drawing/2014/main" id="{2AE499A5-AEE4-4199-B043-9BA47543A51B}"/>
              </a:ext>
            </a:extLst>
          </p:cNvPr>
          <p:cNvSpPr/>
          <p:nvPr/>
        </p:nvSpPr>
        <p:spPr>
          <a:xfrm>
            <a:off x="-3705396" y="-322690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0" name="Rectángulo 159">
            <a:extLst>
              <a:ext uri="{FF2B5EF4-FFF2-40B4-BE49-F238E27FC236}">
                <a16:creationId xmlns:a16="http://schemas.microsoft.com/office/drawing/2014/main" id="{C194D3DB-FF62-42D7-BAA8-FCA8E338F608}"/>
              </a:ext>
            </a:extLst>
          </p:cNvPr>
          <p:cNvSpPr/>
          <p:nvPr/>
        </p:nvSpPr>
        <p:spPr>
          <a:xfrm>
            <a:off x="-3417933" y="-350785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1" name="Rectángulo 160">
            <a:extLst>
              <a:ext uri="{FF2B5EF4-FFF2-40B4-BE49-F238E27FC236}">
                <a16:creationId xmlns:a16="http://schemas.microsoft.com/office/drawing/2014/main" id="{1493C578-7E6B-4A94-B014-EDD4B430FD98}"/>
              </a:ext>
            </a:extLst>
          </p:cNvPr>
          <p:cNvSpPr/>
          <p:nvPr/>
        </p:nvSpPr>
        <p:spPr>
          <a:xfrm>
            <a:off x="-3417933" y="-322690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2" name="Rectángulo 161">
            <a:extLst>
              <a:ext uri="{FF2B5EF4-FFF2-40B4-BE49-F238E27FC236}">
                <a16:creationId xmlns:a16="http://schemas.microsoft.com/office/drawing/2014/main" id="{F5F91A48-70B2-4F1E-AF59-75FBF07A1F9D}"/>
              </a:ext>
            </a:extLst>
          </p:cNvPr>
          <p:cNvSpPr/>
          <p:nvPr/>
        </p:nvSpPr>
        <p:spPr>
          <a:xfrm>
            <a:off x="-3130471" y="-350785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3" name="Rectángulo 162">
            <a:extLst>
              <a:ext uri="{FF2B5EF4-FFF2-40B4-BE49-F238E27FC236}">
                <a16:creationId xmlns:a16="http://schemas.microsoft.com/office/drawing/2014/main" id="{C920FDE3-5B8E-447F-AB4E-9C7BD1F08F4C}"/>
              </a:ext>
            </a:extLst>
          </p:cNvPr>
          <p:cNvSpPr/>
          <p:nvPr/>
        </p:nvSpPr>
        <p:spPr>
          <a:xfrm>
            <a:off x="-3130471" y="-322690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4" name="Rectángulo 163">
            <a:extLst>
              <a:ext uri="{FF2B5EF4-FFF2-40B4-BE49-F238E27FC236}">
                <a16:creationId xmlns:a16="http://schemas.microsoft.com/office/drawing/2014/main" id="{D4A9E092-8EBD-4EDE-98FB-57E130C2358F}"/>
              </a:ext>
            </a:extLst>
          </p:cNvPr>
          <p:cNvSpPr/>
          <p:nvPr/>
        </p:nvSpPr>
        <p:spPr>
          <a:xfrm>
            <a:off x="-5384830" y="1083164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5" name="Rectángulo 164">
            <a:extLst>
              <a:ext uri="{FF2B5EF4-FFF2-40B4-BE49-F238E27FC236}">
                <a16:creationId xmlns:a16="http://schemas.microsoft.com/office/drawing/2014/main" id="{C1B5E99A-D2F3-48B2-A6FF-6F8E01A6DB01}"/>
              </a:ext>
            </a:extLst>
          </p:cNvPr>
          <p:cNvSpPr/>
          <p:nvPr/>
        </p:nvSpPr>
        <p:spPr>
          <a:xfrm>
            <a:off x="-5384830" y="1111259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6" name="Rectángulo 165">
            <a:extLst>
              <a:ext uri="{FF2B5EF4-FFF2-40B4-BE49-F238E27FC236}">
                <a16:creationId xmlns:a16="http://schemas.microsoft.com/office/drawing/2014/main" id="{EA20EFB6-5718-44B8-9398-DC1443F0CCF1}"/>
              </a:ext>
            </a:extLst>
          </p:cNvPr>
          <p:cNvSpPr/>
          <p:nvPr/>
        </p:nvSpPr>
        <p:spPr>
          <a:xfrm>
            <a:off x="-5097368" y="1083164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7" name="Rectángulo 166">
            <a:extLst>
              <a:ext uri="{FF2B5EF4-FFF2-40B4-BE49-F238E27FC236}">
                <a16:creationId xmlns:a16="http://schemas.microsoft.com/office/drawing/2014/main" id="{75642EA1-5480-49EB-8ACC-C7EE18D5AFB3}"/>
              </a:ext>
            </a:extLst>
          </p:cNvPr>
          <p:cNvSpPr/>
          <p:nvPr/>
        </p:nvSpPr>
        <p:spPr>
          <a:xfrm>
            <a:off x="-5097368" y="1111259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8" name="Rectángulo 167">
            <a:extLst>
              <a:ext uri="{FF2B5EF4-FFF2-40B4-BE49-F238E27FC236}">
                <a16:creationId xmlns:a16="http://schemas.microsoft.com/office/drawing/2014/main" id="{9160A8A3-7E59-4ED4-B643-D116513BB98C}"/>
              </a:ext>
            </a:extLst>
          </p:cNvPr>
          <p:cNvSpPr/>
          <p:nvPr/>
        </p:nvSpPr>
        <p:spPr>
          <a:xfrm>
            <a:off x="-3856269" y="1266076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9" name="Rectángulo 168">
            <a:extLst>
              <a:ext uri="{FF2B5EF4-FFF2-40B4-BE49-F238E27FC236}">
                <a16:creationId xmlns:a16="http://schemas.microsoft.com/office/drawing/2014/main" id="{BB70A40D-C714-48C9-BF39-43337EFE437C}"/>
              </a:ext>
            </a:extLst>
          </p:cNvPr>
          <p:cNvSpPr/>
          <p:nvPr/>
        </p:nvSpPr>
        <p:spPr>
          <a:xfrm>
            <a:off x="-3856269" y="1294171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0" name="Rectángulo 169">
            <a:extLst>
              <a:ext uri="{FF2B5EF4-FFF2-40B4-BE49-F238E27FC236}">
                <a16:creationId xmlns:a16="http://schemas.microsoft.com/office/drawing/2014/main" id="{8D281271-B648-4E2E-B440-0DA1768B9AFB}"/>
              </a:ext>
            </a:extLst>
          </p:cNvPr>
          <p:cNvSpPr/>
          <p:nvPr/>
        </p:nvSpPr>
        <p:spPr>
          <a:xfrm>
            <a:off x="-3568807" y="1266076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1" name="Rectángulo 170">
            <a:extLst>
              <a:ext uri="{FF2B5EF4-FFF2-40B4-BE49-F238E27FC236}">
                <a16:creationId xmlns:a16="http://schemas.microsoft.com/office/drawing/2014/main" id="{32AB85DD-761F-4A82-AE65-8202ACD4530F}"/>
              </a:ext>
            </a:extLst>
          </p:cNvPr>
          <p:cNvSpPr/>
          <p:nvPr/>
        </p:nvSpPr>
        <p:spPr>
          <a:xfrm>
            <a:off x="-3568807" y="1294171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2" name="Rectángulo 171">
            <a:extLst>
              <a:ext uri="{FF2B5EF4-FFF2-40B4-BE49-F238E27FC236}">
                <a16:creationId xmlns:a16="http://schemas.microsoft.com/office/drawing/2014/main" id="{A463C96D-B25F-404A-8163-2979D22206F4}"/>
              </a:ext>
            </a:extLst>
          </p:cNvPr>
          <p:cNvSpPr/>
          <p:nvPr/>
        </p:nvSpPr>
        <p:spPr>
          <a:xfrm>
            <a:off x="-5384830" y="1139630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3" name="Rectángulo 172">
            <a:extLst>
              <a:ext uri="{FF2B5EF4-FFF2-40B4-BE49-F238E27FC236}">
                <a16:creationId xmlns:a16="http://schemas.microsoft.com/office/drawing/2014/main" id="{7C62402A-B51A-4591-A1A7-66BCA2C1436D}"/>
              </a:ext>
            </a:extLst>
          </p:cNvPr>
          <p:cNvSpPr/>
          <p:nvPr/>
        </p:nvSpPr>
        <p:spPr>
          <a:xfrm>
            <a:off x="-5384830" y="1165893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4" name="Rectángulo 173">
            <a:extLst>
              <a:ext uri="{FF2B5EF4-FFF2-40B4-BE49-F238E27FC236}">
                <a16:creationId xmlns:a16="http://schemas.microsoft.com/office/drawing/2014/main" id="{2941887F-2F80-49F8-8062-477304C997F1}"/>
              </a:ext>
            </a:extLst>
          </p:cNvPr>
          <p:cNvSpPr/>
          <p:nvPr/>
        </p:nvSpPr>
        <p:spPr>
          <a:xfrm>
            <a:off x="-5097368" y="1139630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5" name="Rectángulo 174">
            <a:extLst>
              <a:ext uri="{FF2B5EF4-FFF2-40B4-BE49-F238E27FC236}">
                <a16:creationId xmlns:a16="http://schemas.microsoft.com/office/drawing/2014/main" id="{9C33895F-AE92-44C1-928D-1AA31CDA663E}"/>
              </a:ext>
            </a:extLst>
          </p:cNvPr>
          <p:cNvSpPr/>
          <p:nvPr/>
        </p:nvSpPr>
        <p:spPr>
          <a:xfrm>
            <a:off x="-5097368" y="1165893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6" name="Rectángulo 175">
            <a:extLst>
              <a:ext uri="{FF2B5EF4-FFF2-40B4-BE49-F238E27FC236}">
                <a16:creationId xmlns:a16="http://schemas.microsoft.com/office/drawing/2014/main" id="{9A97411E-ECEC-43F6-8F43-7833C78C1380}"/>
              </a:ext>
            </a:extLst>
          </p:cNvPr>
          <p:cNvSpPr/>
          <p:nvPr/>
        </p:nvSpPr>
        <p:spPr>
          <a:xfrm>
            <a:off x="-3856269" y="1322542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7" name="Rectángulo 176">
            <a:extLst>
              <a:ext uri="{FF2B5EF4-FFF2-40B4-BE49-F238E27FC236}">
                <a16:creationId xmlns:a16="http://schemas.microsoft.com/office/drawing/2014/main" id="{EC85B29F-F941-4D94-9809-E2ED7E7B4E4B}"/>
              </a:ext>
            </a:extLst>
          </p:cNvPr>
          <p:cNvSpPr/>
          <p:nvPr/>
        </p:nvSpPr>
        <p:spPr>
          <a:xfrm>
            <a:off x="-3856269" y="1348806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8" name="Rectángulo 177">
            <a:extLst>
              <a:ext uri="{FF2B5EF4-FFF2-40B4-BE49-F238E27FC236}">
                <a16:creationId xmlns:a16="http://schemas.microsoft.com/office/drawing/2014/main" id="{4592A9B8-3FCA-4C16-8CFE-8323E57A2BBD}"/>
              </a:ext>
            </a:extLst>
          </p:cNvPr>
          <p:cNvSpPr/>
          <p:nvPr/>
        </p:nvSpPr>
        <p:spPr>
          <a:xfrm>
            <a:off x="-3568807" y="1322542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9" name="Rectángulo 178">
            <a:extLst>
              <a:ext uri="{FF2B5EF4-FFF2-40B4-BE49-F238E27FC236}">
                <a16:creationId xmlns:a16="http://schemas.microsoft.com/office/drawing/2014/main" id="{FE3B62AA-7CF7-49B7-8CE8-B1DE4CD3DA83}"/>
              </a:ext>
            </a:extLst>
          </p:cNvPr>
          <p:cNvSpPr/>
          <p:nvPr/>
        </p:nvSpPr>
        <p:spPr>
          <a:xfrm>
            <a:off x="-3568807" y="1348806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0" name="Rectángulo 179">
            <a:extLst>
              <a:ext uri="{FF2B5EF4-FFF2-40B4-BE49-F238E27FC236}">
                <a16:creationId xmlns:a16="http://schemas.microsoft.com/office/drawing/2014/main" id="{2C8D6AAE-FBB1-455D-93DE-DC55EC9FC5BA}"/>
              </a:ext>
            </a:extLst>
          </p:cNvPr>
          <p:cNvSpPr/>
          <p:nvPr/>
        </p:nvSpPr>
        <p:spPr>
          <a:xfrm>
            <a:off x="-5384830" y="1194634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1" name="Rectángulo 180">
            <a:extLst>
              <a:ext uri="{FF2B5EF4-FFF2-40B4-BE49-F238E27FC236}">
                <a16:creationId xmlns:a16="http://schemas.microsoft.com/office/drawing/2014/main" id="{D0428CD9-8C93-4FCE-AD70-CB73AF682DEC}"/>
              </a:ext>
            </a:extLst>
          </p:cNvPr>
          <p:cNvSpPr/>
          <p:nvPr/>
        </p:nvSpPr>
        <p:spPr>
          <a:xfrm>
            <a:off x="-5384830" y="1220897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2" name="Rectángulo 181">
            <a:extLst>
              <a:ext uri="{FF2B5EF4-FFF2-40B4-BE49-F238E27FC236}">
                <a16:creationId xmlns:a16="http://schemas.microsoft.com/office/drawing/2014/main" id="{ED4AB3E9-E701-46A2-828E-3857996CED61}"/>
              </a:ext>
            </a:extLst>
          </p:cNvPr>
          <p:cNvSpPr/>
          <p:nvPr/>
        </p:nvSpPr>
        <p:spPr>
          <a:xfrm>
            <a:off x="-5097368" y="1194634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3" name="Rectángulo 182">
            <a:extLst>
              <a:ext uri="{FF2B5EF4-FFF2-40B4-BE49-F238E27FC236}">
                <a16:creationId xmlns:a16="http://schemas.microsoft.com/office/drawing/2014/main" id="{DC7E43B0-F8B7-4134-80DE-0E7DE0B6DC37}"/>
              </a:ext>
            </a:extLst>
          </p:cNvPr>
          <p:cNvSpPr/>
          <p:nvPr/>
        </p:nvSpPr>
        <p:spPr>
          <a:xfrm>
            <a:off x="-5097368" y="1220897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4" name="Rectángulo 183">
            <a:extLst>
              <a:ext uri="{FF2B5EF4-FFF2-40B4-BE49-F238E27FC236}">
                <a16:creationId xmlns:a16="http://schemas.microsoft.com/office/drawing/2014/main" id="{8290727F-A8EE-4184-BEFE-653734961402}"/>
              </a:ext>
            </a:extLst>
          </p:cNvPr>
          <p:cNvSpPr/>
          <p:nvPr/>
        </p:nvSpPr>
        <p:spPr>
          <a:xfrm>
            <a:off x="-3856269" y="1377546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5" name="Rectángulo 184">
            <a:extLst>
              <a:ext uri="{FF2B5EF4-FFF2-40B4-BE49-F238E27FC236}">
                <a16:creationId xmlns:a16="http://schemas.microsoft.com/office/drawing/2014/main" id="{999DFD05-3F13-4E94-BD47-B96C6A07B6D5}"/>
              </a:ext>
            </a:extLst>
          </p:cNvPr>
          <p:cNvSpPr/>
          <p:nvPr/>
        </p:nvSpPr>
        <p:spPr>
          <a:xfrm>
            <a:off x="-3856269" y="1403810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6" name="Rectángulo 185">
            <a:extLst>
              <a:ext uri="{FF2B5EF4-FFF2-40B4-BE49-F238E27FC236}">
                <a16:creationId xmlns:a16="http://schemas.microsoft.com/office/drawing/2014/main" id="{0201E36C-E0C7-42C5-92A5-F23745DD93A4}"/>
              </a:ext>
            </a:extLst>
          </p:cNvPr>
          <p:cNvSpPr/>
          <p:nvPr/>
        </p:nvSpPr>
        <p:spPr>
          <a:xfrm>
            <a:off x="-3568807" y="1377546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7" name="Rectángulo 186">
            <a:extLst>
              <a:ext uri="{FF2B5EF4-FFF2-40B4-BE49-F238E27FC236}">
                <a16:creationId xmlns:a16="http://schemas.microsoft.com/office/drawing/2014/main" id="{294B82E1-2E2C-48CC-9BBC-17D1E4883843}"/>
              </a:ext>
            </a:extLst>
          </p:cNvPr>
          <p:cNvSpPr/>
          <p:nvPr/>
        </p:nvSpPr>
        <p:spPr>
          <a:xfrm>
            <a:off x="-3568807" y="1403810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8" name="Rectángulo 187">
            <a:extLst>
              <a:ext uri="{FF2B5EF4-FFF2-40B4-BE49-F238E27FC236}">
                <a16:creationId xmlns:a16="http://schemas.microsoft.com/office/drawing/2014/main" id="{CFF768DB-32DB-434E-BA9A-D354D8D52F03}"/>
              </a:ext>
            </a:extLst>
          </p:cNvPr>
          <p:cNvSpPr/>
          <p:nvPr/>
        </p:nvSpPr>
        <p:spPr>
          <a:xfrm>
            <a:off x="-2843008" y="-350785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9" name="Rectángulo 188">
            <a:extLst>
              <a:ext uri="{FF2B5EF4-FFF2-40B4-BE49-F238E27FC236}">
                <a16:creationId xmlns:a16="http://schemas.microsoft.com/office/drawing/2014/main" id="{BE5870F8-55D7-4ACD-8488-A257AF775F0B}"/>
              </a:ext>
            </a:extLst>
          </p:cNvPr>
          <p:cNvSpPr/>
          <p:nvPr/>
        </p:nvSpPr>
        <p:spPr>
          <a:xfrm>
            <a:off x="-2843008" y="-322690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0" name="Rectángulo 189">
            <a:extLst>
              <a:ext uri="{FF2B5EF4-FFF2-40B4-BE49-F238E27FC236}">
                <a16:creationId xmlns:a16="http://schemas.microsoft.com/office/drawing/2014/main" id="{85CEFF66-5EE5-4C90-9436-7CBEFD483883}"/>
              </a:ext>
            </a:extLst>
          </p:cNvPr>
          <p:cNvSpPr/>
          <p:nvPr/>
        </p:nvSpPr>
        <p:spPr>
          <a:xfrm>
            <a:off x="-4428813" y="-336548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1" name="Rectángulo 190">
            <a:extLst>
              <a:ext uri="{FF2B5EF4-FFF2-40B4-BE49-F238E27FC236}">
                <a16:creationId xmlns:a16="http://schemas.microsoft.com/office/drawing/2014/main" id="{00B93FFF-C440-4A17-A579-F062DDB701C7}"/>
              </a:ext>
            </a:extLst>
          </p:cNvPr>
          <p:cNvSpPr/>
          <p:nvPr/>
        </p:nvSpPr>
        <p:spPr>
          <a:xfrm>
            <a:off x="-4428813" y="-308453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2" name="Rectángulo 191">
            <a:extLst>
              <a:ext uri="{FF2B5EF4-FFF2-40B4-BE49-F238E27FC236}">
                <a16:creationId xmlns:a16="http://schemas.microsoft.com/office/drawing/2014/main" id="{AD5FEDBC-4B96-480C-9B9C-2AF25FD10FD5}"/>
              </a:ext>
            </a:extLst>
          </p:cNvPr>
          <p:cNvSpPr/>
          <p:nvPr/>
        </p:nvSpPr>
        <p:spPr>
          <a:xfrm>
            <a:off x="-4141350" y="-336548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3" name="Rectángulo 192">
            <a:extLst>
              <a:ext uri="{FF2B5EF4-FFF2-40B4-BE49-F238E27FC236}">
                <a16:creationId xmlns:a16="http://schemas.microsoft.com/office/drawing/2014/main" id="{DE3D3A98-C32A-44ED-AE9E-AC1B3220864A}"/>
              </a:ext>
            </a:extLst>
          </p:cNvPr>
          <p:cNvSpPr/>
          <p:nvPr/>
        </p:nvSpPr>
        <p:spPr>
          <a:xfrm>
            <a:off x="-4141350" y="-308453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4" name="Rectángulo 193">
            <a:extLst>
              <a:ext uri="{FF2B5EF4-FFF2-40B4-BE49-F238E27FC236}">
                <a16:creationId xmlns:a16="http://schemas.microsoft.com/office/drawing/2014/main" id="{A1586343-F8C9-4554-9282-088B163FAC79}"/>
              </a:ext>
            </a:extLst>
          </p:cNvPr>
          <p:cNvSpPr/>
          <p:nvPr/>
        </p:nvSpPr>
        <p:spPr>
          <a:xfrm>
            <a:off x="-3853888" y="-336548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5" name="Rectángulo 194">
            <a:extLst>
              <a:ext uri="{FF2B5EF4-FFF2-40B4-BE49-F238E27FC236}">
                <a16:creationId xmlns:a16="http://schemas.microsoft.com/office/drawing/2014/main" id="{4F992B6C-553C-4F49-9972-5F3FA131965B}"/>
              </a:ext>
            </a:extLst>
          </p:cNvPr>
          <p:cNvSpPr/>
          <p:nvPr/>
        </p:nvSpPr>
        <p:spPr>
          <a:xfrm>
            <a:off x="-3853888" y="-308453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6" name="Rectángulo 195">
            <a:extLst>
              <a:ext uri="{FF2B5EF4-FFF2-40B4-BE49-F238E27FC236}">
                <a16:creationId xmlns:a16="http://schemas.microsoft.com/office/drawing/2014/main" id="{BEF101A1-833A-4C78-A799-389732F72B52}"/>
              </a:ext>
            </a:extLst>
          </p:cNvPr>
          <p:cNvSpPr/>
          <p:nvPr/>
        </p:nvSpPr>
        <p:spPr>
          <a:xfrm>
            <a:off x="-3281344" y="1266076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7" name="Rectángulo 196">
            <a:extLst>
              <a:ext uri="{FF2B5EF4-FFF2-40B4-BE49-F238E27FC236}">
                <a16:creationId xmlns:a16="http://schemas.microsoft.com/office/drawing/2014/main" id="{29C87A6A-9060-4A66-8B74-85E4286BADFA}"/>
              </a:ext>
            </a:extLst>
          </p:cNvPr>
          <p:cNvSpPr/>
          <p:nvPr/>
        </p:nvSpPr>
        <p:spPr>
          <a:xfrm>
            <a:off x="-3281344" y="1294171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8" name="Rectángulo 197">
            <a:extLst>
              <a:ext uri="{FF2B5EF4-FFF2-40B4-BE49-F238E27FC236}">
                <a16:creationId xmlns:a16="http://schemas.microsoft.com/office/drawing/2014/main" id="{C84B4CD9-E0E4-493C-87B4-6DE24C1C7E45}"/>
              </a:ext>
            </a:extLst>
          </p:cNvPr>
          <p:cNvSpPr/>
          <p:nvPr/>
        </p:nvSpPr>
        <p:spPr>
          <a:xfrm>
            <a:off x="-2993882" y="1266076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9" name="Rectángulo 198">
            <a:extLst>
              <a:ext uri="{FF2B5EF4-FFF2-40B4-BE49-F238E27FC236}">
                <a16:creationId xmlns:a16="http://schemas.microsoft.com/office/drawing/2014/main" id="{6EF1E4B6-AAF7-45D0-A7F3-8A9D9371DB12}"/>
              </a:ext>
            </a:extLst>
          </p:cNvPr>
          <p:cNvSpPr/>
          <p:nvPr/>
        </p:nvSpPr>
        <p:spPr>
          <a:xfrm>
            <a:off x="-2993882" y="1294171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0" name="Rectángulo 199">
            <a:extLst>
              <a:ext uri="{FF2B5EF4-FFF2-40B4-BE49-F238E27FC236}">
                <a16:creationId xmlns:a16="http://schemas.microsoft.com/office/drawing/2014/main" id="{7141156E-0C97-41AE-8F65-1719CBAC28E7}"/>
              </a:ext>
            </a:extLst>
          </p:cNvPr>
          <p:cNvSpPr/>
          <p:nvPr/>
        </p:nvSpPr>
        <p:spPr>
          <a:xfrm>
            <a:off x="-3660055" y="1083164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1" name="Rectángulo 200">
            <a:extLst>
              <a:ext uri="{FF2B5EF4-FFF2-40B4-BE49-F238E27FC236}">
                <a16:creationId xmlns:a16="http://schemas.microsoft.com/office/drawing/2014/main" id="{763D75AA-B77D-4F08-9179-42B9A1921FF6}"/>
              </a:ext>
            </a:extLst>
          </p:cNvPr>
          <p:cNvSpPr/>
          <p:nvPr/>
        </p:nvSpPr>
        <p:spPr>
          <a:xfrm>
            <a:off x="-3660055" y="1111259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2" name="Rectángulo 201">
            <a:extLst>
              <a:ext uri="{FF2B5EF4-FFF2-40B4-BE49-F238E27FC236}">
                <a16:creationId xmlns:a16="http://schemas.microsoft.com/office/drawing/2014/main" id="{0E33CBEA-6F4C-4367-B16B-AB42AC6720F0}"/>
              </a:ext>
            </a:extLst>
          </p:cNvPr>
          <p:cNvSpPr/>
          <p:nvPr/>
        </p:nvSpPr>
        <p:spPr>
          <a:xfrm>
            <a:off x="-3372593" y="1083164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3" name="Rectángulo 202">
            <a:extLst>
              <a:ext uri="{FF2B5EF4-FFF2-40B4-BE49-F238E27FC236}">
                <a16:creationId xmlns:a16="http://schemas.microsoft.com/office/drawing/2014/main" id="{C0C70AD6-474B-4EF7-B247-D39517EB319F}"/>
              </a:ext>
            </a:extLst>
          </p:cNvPr>
          <p:cNvSpPr/>
          <p:nvPr/>
        </p:nvSpPr>
        <p:spPr>
          <a:xfrm>
            <a:off x="-3372593" y="1111259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4" name="Rectángulo 203">
            <a:extLst>
              <a:ext uri="{FF2B5EF4-FFF2-40B4-BE49-F238E27FC236}">
                <a16:creationId xmlns:a16="http://schemas.microsoft.com/office/drawing/2014/main" id="{F040D6E4-1E1F-486B-A565-76B0D7830032}"/>
              </a:ext>
            </a:extLst>
          </p:cNvPr>
          <p:cNvSpPr/>
          <p:nvPr/>
        </p:nvSpPr>
        <p:spPr>
          <a:xfrm>
            <a:off x="-3281344" y="1322542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5" name="Rectángulo 204">
            <a:extLst>
              <a:ext uri="{FF2B5EF4-FFF2-40B4-BE49-F238E27FC236}">
                <a16:creationId xmlns:a16="http://schemas.microsoft.com/office/drawing/2014/main" id="{974BE0E4-5FC8-428A-B664-ADCF4EE86779}"/>
              </a:ext>
            </a:extLst>
          </p:cNvPr>
          <p:cNvSpPr/>
          <p:nvPr/>
        </p:nvSpPr>
        <p:spPr>
          <a:xfrm>
            <a:off x="-3281344" y="1348806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6" name="Rectángulo 205">
            <a:extLst>
              <a:ext uri="{FF2B5EF4-FFF2-40B4-BE49-F238E27FC236}">
                <a16:creationId xmlns:a16="http://schemas.microsoft.com/office/drawing/2014/main" id="{2F20CA37-8D82-4B21-8340-DBC80469570B}"/>
              </a:ext>
            </a:extLst>
          </p:cNvPr>
          <p:cNvSpPr/>
          <p:nvPr/>
        </p:nvSpPr>
        <p:spPr>
          <a:xfrm>
            <a:off x="-2993882" y="1322542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7" name="Rectángulo 206">
            <a:extLst>
              <a:ext uri="{FF2B5EF4-FFF2-40B4-BE49-F238E27FC236}">
                <a16:creationId xmlns:a16="http://schemas.microsoft.com/office/drawing/2014/main" id="{E871D03A-C3B1-4811-927A-7C5EA93276A3}"/>
              </a:ext>
            </a:extLst>
          </p:cNvPr>
          <p:cNvSpPr/>
          <p:nvPr/>
        </p:nvSpPr>
        <p:spPr>
          <a:xfrm>
            <a:off x="-2993882" y="1348806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8" name="Rectángulo 207">
            <a:extLst>
              <a:ext uri="{FF2B5EF4-FFF2-40B4-BE49-F238E27FC236}">
                <a16:creationId xmlns:a16="http://schemas.microsoft.com/office/drawing/2014/main" id="{3E6ACE01-17A6-4B10-BFE4-40AE42C7771D}"/>
              </a:ext>
            </a:extLst>
          </p:cNvPr>
          <p:cNvSpPr/>
          <p:nvPr/>
        </p:nvSpPr>
        <p:spPr>
          <a:xfrm>
            <a:off x="-3660055" y="1139630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9" name="Rectángulo 208">
            <a:extLst>
              <a:ext uri="{FF2B5EF4-FFF2-40B4-BE49-F238E27FC236}">
                <a16:creationId xmlns:a16="http://schemas.microsoft.com/office/drawing/2014/main" id="{8CA1F958-C4F2-4C75-815A-23046458A661}"/>
              </a:ext>
            </a:extLst>
          </p:cNvPr>
          <p:cNvSpPr/>
          <p:nvPr/>
        </p:nvSpPr>
        <p:spPr>
          <a:xfrm>
            <a:off x="-3660055" y="1165893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0" name="Rectángulo 209">
            <a:extLst>
              <a:ext uri="{FF2B5EF4-FFF2-40B4-BE49-F238E27FC236}">
                <a16:creationId xmlns:a16="http://schemas.microsoft.com/office/drawing/2014/main" id="{1FCF5BC9-D84D-4887-B289-EC5A8362AAB3}"/>
              </a:ext>
            </a:extLst>
          </p:cNvPr>
          <p:cNvSpPr/>
          <p:nvPr/>
        </p:nvSpPr>
        <p:spPr>
          <a:xfrm>
            <a:off x="-3372593" y="1139630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1" name="Rectángulo 210">
            <a:extLst>
              <a:ext uri="{FF2B5EF4-FFF2-40B4-BE49-F238E27FC236}">
                <a16:creationId xmlns:a16="http://schemas.microsoft.com/office/drawing/2014/main" id="{A6DF5FD3-D398-4244-A7FC-BBDD002CF67A}"/>
              </a:ext>
            </a:extLst>
          </p:cNvPr>
          <p:cNvSpPr/>
          <p:nvPr/>
        </p:nvSpPr>
        <p:spPr>
          <a:xfrm>
            <a:off x="-3372593" y="1165893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2" name="Rectángulo 211">
            <a:extLst>
              <a:ext uri="{FF2B5EF4-FFF2-40B4-BE49-F238E27FC236}">
                <a16:creationId xmlns:a16="http://schemas.microsoft.com/office/drawing/2014/main" id="{9B28FBBB-70FF-477A-A797-2899AF82256C}"/>
              </a:ext>
            </a:extLst>
          </p:cNvPr>
          <p:cNvSpPr/>
          <p:nvPr/>
        </p:nvSpPr>
        <p:spPr>
          <a:xfrm>
            <a:off x="-3281344" y="1377546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3" name="Rectángulo 212">
            <a:extLst>
              <a:ext uri="{FF2B5EF4-FFF2-40B4-BE49-F238E27FC236}">
                <a16:creationId xmlns:a16="http://schemas.microsoft.com/office/drawing/2014/main" id="{ABAA3F0C-E0D8-4A79-9FF4-9707317E129F}"/>
              </a:ext>
            </a:extLst>
          </p:cNvPr>
          <p:cNvSpPr/>
          <p:nvPr/>
        </p:nvSpPr>
        <p:spPr>
          <a:xfrm>
            <a:off x="-3281344" y="1403810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4" name="Rectángulo 213">
            <a:extLst>
              <a:ext uri="{FF2B5EF4-FFF2-40B4-BE49-F238E27FC236}">
                <a16:creationId xmlns:a16="http://schemas.microsoft.com/office/drawing/2014/main" id="{DB5B5F94-58CA-4201-A863-104601783044}"/>
              </a:ext>
            </a:extLst>
          </p:cNvPr>
          <p:cNvSpPr/>
          <p:nvPr/>
        </p:nvSpPr>
        <p:spPr>
          <a:xfrm>
            <a:off x="-2993882" y="1377546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5" name="Rectángulo 214">
            <a:extLst>
              <a:ext uri="{FF2B5EF4-FFF2-40B4-BE49-F238E27FC236}">
                <a16:creationId xmlns:a16="http://schemas.microsoft.com/office/drawing/2014/main" id="{4CFA0D8B-C1F3-4BA6-87CA-1A821CB6715E}"/>
              </a:ext>
            </a:extLst>
          </p:cNvPr>
          <p:cNvSpPr/>
          <p:nvPr/>
        </p:nvSpPr>
        <p:spPr>
          <a:xfrm>
            <a:off x="-2993882" y="1403810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6" name="Rectángulo 215">
            <a:extLst>
              <a:ext uri="{FF2B5EF4-FFF2-40B4-BE49-F238E27FC236}">
                <a16:creationId xmlns:a16="http://schemas.microsoft.com/office/drawing/2014/main" id="{2184343C-95A2-438D-8024-8F93D312909B}"/>
              </a:ext>
            </a:extLst>
          </p:cNvPr>
          <p:cNvSpPr/>
          <p:nvPr/>
        </p:nvSpPr>
        <p:spPr>
          <a:xfrm>
            <a:off x="-3660055" y="1194634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7" name="Rectángulo 216">
            <a:extLst>
              <a:ext uri="{FF2B5EF4-FFF2-40B4-BE49-F238E27FC236}">
                <a16:creationId xmlns:a16="http://schemas.microsoft.com/office/drawing/2014/main" id="{22B9CB11-B627-4121-A634-0B8716EFFE47}"/>
              </a:ext>
            </a:extLst>
          </p:cNvPr>
          <p:cNvSpPr/>
          <p:nvPr/>
        </p:nvSpPr>
        <p:spPr>
          <a:xfrm>
            <a:off x="-3660055" y="1220897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8" name="Rectángulo 217">
            <a:extLst>
              <a:ext uri="{FF2B5EF4-FFF2-40B4-BE49-F238E27FC236}">
                <a16:creationId xmlns:a16="http://schemas.microsoft.com/office/drawing/2014/main" id="{48EC9C01-B1A3-4D8D-92E8-F4DDC0A3D93E}"/>
              </a:ext>
            </a:extLst>
          </p:cNvPr>
          <p:cNvSpPr/>
          <p:nvPr/>
        </p:nvSpPr>
        <p:spPr>
          <a:xfrm>
            <a:off x="-3372593" y="1194634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9" name="Rectángulo 218">
            <a:extLst>
              <a:ext uri="{FF2B5EF4-FFF2-40B4-BE49-F238E27FC236}">
                <a16:creationId xmlns:a16="http://schemas.microsoft.com/office/drawing/2014/main" id="{EC5B4198-1E66-4AC7-B854-2F42CEEE8EC2}"/>
              </a:ext>
            </a:extLst>
          </p:cNvPr>
          <p:cNvSpPr/>
          <p:nvPr/>
        </p:nvSpPr>
        <p:spPr>
          <a:xfrm>
            <a:off x="-3372593" y="1220897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0" name="Rectángulo 219">
            <a:extLst>
              <a:ext uri="{FF2B5EF4-FFF2-40B4-BE49-F238E27FC236}">
                <a16:creationId xmlns:a16="http://schemas.microsoft.com/office/drawing/2014/main" id="{A948C6C7-EC2B-4573-A341-B34F925766C8}"/>
              </a:ext>
            </a:extLst>
          </p:cNvPr>
          <p:cNvSpPr/>
          <p:nvPr/>
        </p:nvSpPr>
        <p:spPr>
          <a:xfrm>
            <a:off x="-3568806" y="-562614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1" name="Rectángulo 220">
            <a:extLst>
              <a:ext uri="{FF2B5EF4-FFF2-40B4-BE49-F238E27FC236}">
                <a16:creationId xmlns:a16="http://schemas.microsoft.com/office/drawing/2014/main" id="{E2FAD7FA-A13E-4648-BED0-C7904B8B4A15}"/>
              </a:ext>
            </a:extLst>
          </p:cNvPr>
          <p:cNvSpPr/>
          <p:nvPr/>
        </p:nvSpPr>
        <p:spPr>
          <a:xfrm>
            <a:off x="-3568806" y="-534518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2" name="Rectángulo 221">
            <a:extLst>
              <a:ext uri="{FF2B5EF4-FFF2-40B4-BE49-F238E27FC236}">
                <a16:creationId xmlns:a16="http://schemas.microsoft.com/office/drawing/2014/main" id="{F282ACF2-F131-43D8-A717-3F6061C10497}"/>
              </a:ext>
            </a:extLst>
          </p:cNvPr>
          <p:cNvSpPr/>
          <p:nvPr/>
        </p:nvSpPr>
        <p:spPr>
          <a:xfrm>
            <a:off x="12153898" y="-675988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3" name="Rectángulo 222">
            <a:extLst>
              <a:ext uri="{FF2B5EF4-FFF2-40B4-BE49-F238E27FC236}">
                <a16:creationId xmlns:a16="http://schemas.microsoft.com/office/drawing/2014/main" id="{787316BB-C6F4-436D-B1D9-02A386CD0DCE}"/>
              </a:ext>
            </a:extLst>
          </p:cNvPr>
          <p:cNvSpPr/>
          <p:nvPr/>
        </p:nvSpPr>
        <p:spPr>
          <a:xfrm>
            <a:off x="12153898" y="-647892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4" name="Rectángulo 223">
            <a:extLst>
              <a:ext uri="{FF2B5EF4-FFF2-40B4-BE49-F238E27FC236}">
                <a16:creationId xmlns:a16="http://schemas.microsoft.com/office/drawing/2014/main" id="{F92C7B5D-E622-4BAC-8AD0-90DEC70D7311}"/>
              </a:ext>
            </a:extLst>
          </p:cNvPr>
          <p:cNvSpPr/>
          <p:nvPr/>
        </p:nvSpPr>
        <p:spPr>
          <a:xfrm>
            <a:off x="12441360" y="-675988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5" name="Rectángulo 224">
            <a:extLst>
              <a:ext uri="{FF2B5EF4-FFF2-40B4-BE49-F238E27FC236}">
                <a16:creationId xmlns:a16="http://schemas.microsoft.com/office/drawing/2014/main" id="{EFAE94DA-008A-4AC2-A0C2-D79E5BC57AF3}"/>
              </a:ext>
            </a:extLst>
          </p:cNvPr>
          <p:cNvSpPr/>
          <p:nvPr/>
        </p:nvSpPr>
        <p:spPr>
          <a:xfrm>
            <a:off x="12441360" y="-647892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6" name="Rectángulo 225">
            <a:extLst>
              <a:ext uri="{FF2B5EF4-FFF2-40B4-BE49-F238E27FC236}">
                <a16:creationId xmlns:a16="http://schemas.microsoft.com/office/drawing/2014/main" id="{C45B17D0-8670-4C93-A311-507B2CA12399}"/>
              </a:ext>
            </a:extLst>
          </p:cNvPr>
          <p:cNvSpPr/>
          <p:nvPr/>
        </p:nvSpPr>
        <p:spPr>
          <a:xfrm>
            <a:off x="12728823" y="-675988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7" name="Rectángulo 226">
            <a:extLst>
              <a:ext uri="{FF2B5EF4-FFF2-40B4-BE49-F238E27FC236}">
                <a16:creationId xmlns:a16="http://schemas.microsoft.com/office/drawing/2014/main" id="{81D6A21F-6DB8-420F-AEB1-4CF1B0A746E1}"/>
              </a:ext>
            </a:extLst>
          </p:cNvPr>
          <p:cNvSpPr/>
          <p:nvPr/>
        </p:nvSpPr>
        <p:spPr>
          <a:xfrm>
            <a:off x="12728823" y="-647892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8" name="Rectángulo 227">
            <a:extLst>
              <a:ext uri="{FF2B5EF4-FFF2-40B4-BE49-F238E27FC236}">
                <a16:creationId xmlns:a16="http://schemas.microsoft.com/office/drawing/2014/main" id="{B171ADE0-EFA6-47CE-B709-41509D0E0E56}"/>
              </a:ext>
            </a:extLst>
          </p:cNvPr>
          <p:cNvSpPr/>
          <p:nvPr/>
        </p:nvSpPr>
        <p:spPr>
          <a:xfrm>
            <a:off x="-3568806" y="-506388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9" name="Rectángulo 228">
            <a:extLst>
              <a:ext uri="{FF2B5EF4-FFF2-40B4-BE49-F238E27FC236}">
                <a16:creationId xmlns:a16="http://schemas.microsoft.com/office/drawing/2014/main" id="{A2DE8BDF-B180-47E8-9811-635250059FAF}"/>
              </a:ext>
            </a:extLst>
          </p:cNvPr>
          <p:cNvSpPr/>
          <p:nvPr/>
        </p:nvSpPr>
        <p:spPr>
          <a:xfrm>
            <a:off x="-3568806" y="-478293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0" name="Rectángulo 229">
            <a:extLst>
              <a:ext uri="{FF2B5EF4-FFF2-40B4-BE49-F238E27FC236}">
                <a16:creationId xmlns:a16="http://schemas.microsoft.com/office/drawing/2014/main" id="{D2F69D12-6216-4717-A740-947D5B2EC4E6}"/>
              </a:ext>
            </a:extLst>
          </p:cNvPr>
          <p:cNvSpPr/>
          <p:nvPr/>
        </p:nvSpPr>
        <p:spPr>
          <a:xfrm>
            <a:off x="12153898" y="-619762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1" name="Rectángulo 230">
            <a:extLst>
              <a:ext uri="{FF2B5EF4-FFF2-40B4-BE49-F238E27FC236}">
                <a16:creationId xmlns:a16="http://schemas.microsoft.com/office/drawing/2014/main" id="{D9D9162E-F4AE-4832-B30B-40A82BD7EF4A}"/>
              </a:ext>
            </a:extLst>
          </p:cNvPr>
          <p:cNvSpPr/>
          <p:nvPr/>
        </p:nvSpPr>
        <p:spPr>
          <a:xfrm>
            <a:off x="12153898" y="-591666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2" name="Rectángulo 231">
            <a:extLst>
              <a:ext uri="{FF2B5EF4-FFF2-40B4-BE49-F238E27FC236}">
                <a16:creationId xmlns:a16="http://schemas.microsoft.com/office/drawing/2014/main" id="{997BD3AF-251C-4636-8BBA-DD7673471C9E}"/>
              </a:ext>
            </a:extLst>
          </p:cNvPr>
          <p:cNvSpPr/>
          <p:nvPr/>
        </p:nvSpPr>
        <p:spPr>
          <a:xfrm>
            <a:off x="12441360" y="-619762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3" name="Rectángulo 232">
            <a:extLst>
              <a:ext uri="{FF2B5EF4-FFF2-40B4-BE49-F238E27FC236}">
                <a16:creationId xmlns:a16="http://schemas.microsoft.com/office/drawing/2014/main" id="{05EFCDAA-495E-4E71-BD37-B909BFD3A119}"/>
              </a:ext>
            </a:extLst>
          </p:cNvPr>
          <p:cNvSpPr/>
          <p:nvPr/>
        </p:nvSpPr>
        <p:spPr>
          <a:xfrm>
            <a:off x="12441360" y="-591666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4" name="Rectángulo 233">
            <a:extLst>
              <a:ext uri="{FF2B5EF4-FFF2-40B4-BE49-F238E27FC236}">
                <a16:creationId xmlns:a16="http://schemas.microsoft.com/office/drawing/2014/main" id="{7324784D-571B-4367-BD46-B9DB1D6F4638}"/>
              </a:ext>
            </a:extLst>
          </p:cNvPr>
          <p:cNvSpPr/>
          <p:nvPr/>
        </p:nvSpPr>
        <p:spPr>
          <a:xfrm>
            <a:off x="12728823" y="-619762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5" name="Rectángulo 234">
            <a:extLst>
              <a:ext uri="{FF2B5EF4-FFF2-40B4-BE49-F238E27FC236}">
                <a16:creationId xmlns:a16="http://schemas.microsoft.com/office/drawing/2014/main" id="{0CBA8646-6F71-49B4-9698-4AC1BC094F49}"/>
              </a:ext>
            </a:extLst>
          </p:cNvPr>
          <p:cNvSpPr/>
          <p:nvPr/>
        </p:nvSpPr>
        <p:spPr>
          <a:xfrm>
            <a:off x="12728823" y="-591666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6" name="Rectángulo 235">
            <a:extLst>
              <a:ext uri="{FF2B5EF4-FFF2-40B4-BE49-F238E27FC236}">
                <a16:creationId xmlns:a16="http://schemas.microsoft.com/office/drawing/2014/main" id="{223C7C0E-2B81-4D23-B207-C77F2B1B41C9}"/>
              </a:ext>
            </a:extLst>
          </p:cNvPr>
          <p:cNvSpPr/>
          <p:nvPr/>
        </p:nvSpPr>
        <p:spPr>
          <a:xfrm>
            <a:off x="-3568806" y="-449922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7" name="Rectángulo 236">
            <a:extLst>
              <a:ext uri="{FF2B5EF4-FFF2-40B4-BE49-F238E27FC236}">
                <a16:creationId xmlns:a16="http://schemas.microsoft.com/office/drawing/2014/main" id="{AEB068F1-4AE4-4EA4-9AAE-B54904F03B6C}"/>
              </a:ext>
            </a:extLst>
          </p:cNvPr>
          <p:cNvSpPr/>
          <p:nvPr/>
        </p:nvSpPr>
        <p:spPr>
          <a:xfrm>
            <a:off x="-3568806" y="-421826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8" name="Rectángulo 237">
            <a:extLst>
              <a:ext uri="{FF2B5EF4-FFF2-40B4-BE49-F238E27FC236}">
                <a16:creationId xmlns:a16="http://schemas.microsoft.com/office/drawing/2014/main" id="{AC4924B3-B93B-41C4-AC84-C7C58BF60EF3}"/>
              </a:ext>
            </a:extLst>
          </p:cNvPr>
          <p:cNvSpPr/>
          <p:nvPr/>
        </p:nvSpPr>
        <p:spPr>
          <a:xfrm>
            <a:off x="12153898" y="-563296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9" name="Rectángulo 238">
            <a:extLst>
              <a:ext uri="{FF2B5EF4-FFF2-40B4-BE49-F238E27FC236}">
                <a16:creationId xmlns:a16="http://schemas.microsoft.com/office/drawing/2014/main" id="{A88CE362-28D5-4E29-B526-994E3676E8FF}"/>
              </a:ext>
            </a:extLst>
          </p:cNvPr>
          <p:cNvSpPr/>
          <p:nvPr/>
        </p:nvSpPr>
        <p:spPr>
          <a:xfrm>
            <a:off x="12153898" y="-535200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0" name="Rectángulo 239">
            <a:extLst>
              <a:ext uri="{FF2B5EF4-FFF2-40B4-BE49-F238E27FC236}">
                <a16:creationId xmlns:a16="http://schemas.microsoft.com/office/drawing/2014/main" id="{B4191DF4-6E78-44C4-A7AA-DBD6FB710DE3}"/>
              </a:ext>
            </a:extLst>
          </p:cNvPr>
          <p:cNvSpPr/>
          <p:nvPr/>
        </p:nvSpPr>
        <p:spPr>
          <a:xfrm>
            <a:off x="12441360" y="-563296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1" name="Rectángulo 240">
            <a:extLst>
              <a:ext uri="{FF2B5EF4-FFF2-40B4-BE49-F238E27FC236}">
                <a16:creationId xmlns:a16="http://schemas.microsoft.com/office/drawing/2014/main" id="{8211E756-9D38-4F0A-9A10-5CF8C6B267EA}"/>
              </a:ext>
            </a:extLst>
          </p:cNvPr>
          <p:cNvSpPr/>
          <p:nvPr/>
        </p:nvSpPr>
        <p:spPr>
          <a:xfrm>
            <a:off x="12441360" y="-535200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2" name="Rectángulo 241">
            <a:extLst>
              <a:ext uri="{FF2B5EF4-FFF2-40B4-BE49-F238E27FC236}">
                <a16:creationId xmlns:a16="http://schemas.microsoft.com/office/drawing/2014/main" id="{33677A69-344A-4454-8A6D-E1B9E20C1551}"/>
              </a:ext>
            </a:extLst>
          </p:cNvPr>
          <p:cNvSpPr/>
          <p:nvPr/>
        </p:nvSpPr>
        <p:spPr>
          <a:xfrm>
            <a:off x="12728823" y="-563296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3" name="Rectángulo 242">
            <a:extLst>
              <a:ext uri="{FF2B5EF4-FFF2-40B4-BE49-F238E27FC236}">
                <a16:creationId xmlns:a16="http://schemas.microsoft.com/office/drawing/2014/main" id="{7ADF4413-3A22-4A6A-B805-7AEA86E179CD}"/>
              </a:ext>
            </a:extLst>
          </p:cNvPr>
          <p:cNvSpPr/>
          <p:nvPr/>
        </p:nvSpPr>
        <p:spPr>
          <a:xfrm>
            <a:off x="12728823" y="-535200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4" name="Rectángulo 243">
            <a:extLst>
              <a:ext uri="{FF2B5EF4-FFF2-40B4-BE49-F238E27FC236}">
                <a16:creationId xmlns:a16="http://schemas.microsoft.com/office/drawing/2014/main" id="{D4C69543-0BA7-4630-9529-1EF784C9C0B8}"/>
              </a:ext>
            </a:extLst>
          </p:cNvPr>
          <p:cNvSpPr/>
          <p:nvPr/>
        </p:nvSpPr>
        <p:spPr>
          <a:xfrm>
            <a:off x="-3568806" y="-393085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5" name="Rectángulo 244">
            <a:extLst>
              <a:ext uri="{FF2B5EF4-FFF2-40B4-BE49-F238E27FC236}">
                <a16:creationId xmlns:a16="http://schemas.microsoft.com/office/drawing/2014/main" id="{1655EC4C-B319-4C34-AC95-CB832E6B7499}"/>
              </a:ext>
            </a:extLst>
          </p:cNvPr>
          <p:cNvSpPr/>
          <p:nvPr/>
        </p:nvSpPr>
        <p:spPr>
          <a:xfrm>
            <a:off x="-3568806" y="-364379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6" name="Rectángulo 245">
            <a:extLst>
              <a:ext uri="{FF2B5EF4-FFF2-40B4-BE49-F238E27FC236}">
                <a16:creationId xmlns:a16="http://schemas.microsoft.com/office/drawing/2014/main" id="{C8E7343B-A464-4464-9B70-553F9587C3E8}"/>
              </a:ext>
            </a:extLst>
          </p:cNvPr>
          <p:cNvSpPr/>
          <p:nvPr/>
        </p:nvSpPr>
        <p:spPr>
          <a:xfrm>
            <a:off x="12153898" y="-506459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7" name="Rectángulo 246">
            <a:extLst>
              <a:ext uri="{FF2B5EF4-FFF2-40B4-BE49-F238E27FC236}">
                <a16:creationId xmlns:a16="http://schemas.microsoft.com/office/drawing/2014/main" id="{A986246B-FA15-4104-ADBA-A161C6B8FB4E}"/>
              </a:ext>
            </a:extLst>
          </p:cNvPr>
          <p:cNvSpPr/>
          <p:nvPr/>
        </p:nvSpPr>
        <p:spPr>
          <a:xfrm>
            <a:off x="12153898" y="-477753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8" name="Rectángulo 247">
            <a:extLst>
              <a:ext uri="{FF2B5EF4-FFF2-40B4-BE49-F238E27FC236}">
                <a16:creationId xmlns:a16="http://schemas.microsoft.com/office/drawing/2014/main" id="{787D9F76-21E9-4EEC-B47C-AEB5140F36E4}"/>
              </a:ext>
            </a:extLst>
          </p:cNvPr>
          <p:cNvSpPr/>
          <p:nvPr/>
        </p:nvSpPr>
        <p:spPr>
          <a:xfrm>
            <a:off x="12441360" y="-506459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9" name="Rectángulo 248">
            <a:extLst>
              <a:ext uri="{FF2B5EF4-FFF2-40B4-BE49-F238E27FC236}">
                <a16:creationId xmlns:a16="http://schemas.microsoft.com/office/drawing/2014/main" id="{13CF7EAD-684F-4F5E-A08F-0AE2BD555832}"/>
              </a:ext>
            </a:extLst>
          </p:cNvPr>
          <p:cNvSpPr/>
          <p:nvPr/>
        </p:nvSpPr>
        <p:spPr>
          <a:xfrm>
            <a:off x="12441360" y="-477753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0" name="Rectángulo 249">
            <a:extLst>
              <a:ext uri="{FF2B5EF4-FFF2-40B4-BE49-F238E27FC236}">
                <a16:creationId xmlns:a16="http://schemas.microsoft.com/office/drawing/2014/main" id="{459E6A59-049C-4D3F-8EE8-7F669DA21883}"/>
              </a:ext>
            </a:extLst>
          </p:cNvPr>
          <p:cNvSpPr/>
          <p:nvPr/>
        </p:nvSpPr>
        <p:spPr>
          <a:xfrm>
            <a:off x="12728823" y="-506459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1" name="Rectángulo 250">
            <a:extLst>
              <a:ext uri="{FF2B5EF4-FFF2-40B4-BE49-F238E27FC236}">
                <a16:creationId xmlns:a16="http://schemas.microsoft.com/office/drawing/2014/main" id="{2435728D-EA86-4138-B7DC-DB8CF94F08EE}"/>
              </a:ext>
            </a:extLst>
          </p:cNvPr>
          <p:cNvSpPr/>
          <p:nvPr/>
        </p:nvSpPr>
        <p:spPr>
          <a:xfrm>
            <a:off x="12728823" y="-477753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2" name="Rectángulo 251">
            <a:extLst>
              <a:ext uri="{FF2B5EF4-FFF2-40B4-BE49-F238E27FC236}">
                <a16:creationId xmlns:a16="http://schemas.microsoft.com/office/drawing/2014/main" id="{E56F59C4-7586-4F15-B2EE-01942DA1AE0C}"/>
              </a:ext>
            </a:extLst>
          </p:cNvPr>
          <p:cNvSpPr/>
          <p:nvPr/>
        </p:nvSpPr>
        <p:spPr>
          <a:xfrm>
            <a:off x="13016285" y="-675988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3" name="Rectángulo 252">
            <a:extLst>
              <a:ext uri="{FF2B5EF4-FFF2-40B4-BE49-F238E27FC236}">
                <a16:creationId xmlns:a16="http://schemas.microsoft.com/office/drawing/2014/main" id="{F9E11140-5CFB-478D-867A-393B9FEC8BEF}"/>
              </a:ext>
            </a:extLst>
          </p:cNvPr>
          <p:cNvSpPr/>
          <p:nvPr/>
        </p:nvSpPr>
        <p:spPr>
          <a:xfrm>
            <a:off x="13016285" y="-647892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4" name="Rectángulo 253">
            <a:extLst>
              <a:ext uri="{FF2B5EF4-FFF2-40B4-BE49-F238E27FC236}">
                <a16:creationId xmlns:a16="http://schemas.microsoft.com/office/drawing/2014/main" id="{1CDFAA66-7970-46DF-AC99-A62F18DFBAEC}"/>
              </a:ext>
            </a:extLst>
          </p:cNvPr>
          <p:cNvSpPr/>
          <p:nvPr/>
        </p:nvSpPr>
        <p:spPr>
          <a:xfrm>
            <a:off x="13303748" y="-675988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5" name="Rectángulo 254">
            <a:extLst>
              <a:ext uri="{FF2B5EF4-FFF2-40B4-BE49-F238E27FC236}">
                <a16:creationId xmlns:a16="http://schemas.microsoft.com/office/drawing/2014/main" id="{A1A73077-4DB9-4FC2-9270-D99589AEDEFA}"/>
              </a:ext>
            </a:extLst>
          </p:cNvPr>
          <p:cNvSpPr/>
          <p:nvPr/>
        </p:nvSpPr>
        <p:spPr>
          <a:xfrm>
            <a:off x="13303748" y="-647892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6" name="Rectángulo 255">
            <a:extLst>
              <a:ext uri="{FF2B5EF4-FFF2-40B4-BE49-F238E27FC236}">
                <a16:creationId xmlns:a16="http://schemas.microsoft.com/office/drawing/2014/main" id="{5B328263-5AA3-4F6C-B1DA-3AC55C70EF48}"/>
              </a:ext>
            </a:extLst>
          </p:cNvPr>
          <p:cNvSpPr/>
          <p:nvPr/>
        </p:nvSpPr>
        <p:spPr>
          <a:xfrm>
            <a:off x="13591210" y="-675988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7" name="Rectángulo 256">
            <a:extLst>
              <a:ext uri="{FF2B5EF4-FFF2-40B4-BE49-F238E27FC236}">
                <a16:creationId xmlns:a16="http://schemas.microsoft.com/office/drawing/2014/main" id="{144E0DAA-C663-4EAA-8C72-4574C5EDEEA9}"/>
              </a:ext>
            </a:extLst>
          </p:cNvPr>
          <p:cNvSpPr/>
          <p:nvPr/>
        </p:nvSpPr>
        <p:spPr>
          <a:xfrm>
            <a:off x="13591210" y="-647892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8" name="Rectángulo 257">
            <a:extLst>
              <a:ext uri="{FF2B5EF4-FFF2-40B4-BE49-F238E27FC236}">
                <a16:creationId xmlns:a16="http://schemas.microsoft.com/office/drawing/2014/main" id="{A4D1082B-8B9A-4F9A-90D8-190D293731F8}"/>
              </a:ext>
            </a:extLst>
          </p:cNvPr>
          <p:cNvSpPr/>
          <p:nvPr/>
        </p:nvSpPr>
        <p:spPr>
          <a:xfrm>
            <a:off x="13878673" y="-675988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9" name="Rectángulo 258">
            <a:extLst>
              <a:ext uri="{FF2B5EF4-FFF2-40B4-BE49-F238E27FC236}">
                <a16:creationId xmlns:a16="http://schemas.microsoft.com/office/drawing/2014/main" id="{F0E279CF-F9C4-4280-8930-D05F4E0DA137}"/>
              </a:ext>
            </a:extLst>
          </p:cNvPr>
          <p:cNvSpPr/>
          <p:nvPr/>
        </p:nvSpPr>
        <p:spPr>
          <a:xfrm>
            <a:off x="13878673" y="-647892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0" name="Rectángulo 259">
            <a:extLst>
              <a:ext uri="{FF2B5EF4-FFF2-40B4-BE49-F238E27FC236}">
                <a16:creationId xmlns:a16="http://schemas.microsoft.com/office/drawing/2014/main" id="{9B13E071-3DA9-48E3-AA6D-368AEDBC297A}"/>
              </a:ext>
            </a:extLst>
          </p:cNvPr>
          <p:cNvSpPr/>
          <p:nvPr/>
        </p:nvSpPr>
        <p:spPr>
          <a:xfrm>
            <a:off x="13016285" y="-619762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1" name="Rectángulo 260">
            <a:extLst>
              <a:ext uri="{FF2B5EF4-FFF2-40B4-BE49-F238E27FC236}">
                <a16:creationId xmlns:a16="http://schemas.microsoft.com/office/drawing/2014/main" id="{E113752E-7E14-4B35-A41E-47CED7CE7B61}"/>
              </a:ext>
            </a:extLst>
          </p:cNvPr>
          <p:cNvSpPr/>
          <p:nvPr/>
        </p:nvSpPr>
        <p:spPr>
          <a:xfrm>
            <a:off x="13016285" y="-591666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2" name="Rectángulo 261">
            <a:extLst>
              <a:ext uri="{FF2B5EF4-FFF2-40B4-BE49-F238E27FC236}">
                <a16:creationId xmlns:a16="http://schemas.microsoft.com/office/drawing/2014/main" id="{F180636C-2297-4F58-ADC2-EFF178792E55}"/>
              </a:ext>
            </a:extLst>
          </p:cNvPr>
          <p:cNvSpPr/>
          <p:nvPr/>
        </p:nvSpPr>
        <p:spPr>
          <a:xfrm>
            <a:off x="13303748" y="-619762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3" name="Rectángulo 262">
            <a:extLst>
              <a:ext uri="{FF2B5EF4-FFF2-40B4-BE49-F238E27FC236}">
                <a16:creationId xmlns:a16="http://schemas.microsoft.com/office/drawing/2014/main" id="{5572E0A3-43A9-44D6-9C7B-E1D3FC696007}"/>
              </a:ext>
            </a:extLst>
          </p:cNvPr>
          <p:cNvSpPr/>
          <p:nvPr/>
        </p:nvSpPr>
        <p:spPr>
          <a:xfrm>
            <a:off x="13303748" y="-591666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4" name="Rectángulo 263">
            <a:extLst>
              <a:ext uri="{FF2B5EF4-FFF2-40B4-BE49-F238E27FC236}">
                <a16:creationId xmlns:a16="http://schemas.microsoft.com/office/drawing/2014/main" id="{9C79CC68-1DCA-443B-BBB1-72753483AE5C}"/>
              </a:ext>
            </a:extLst>
          </p:cNvPr>
          <p:cNvSpPr/>
          <p:nvPr/>
        </p:nvSpPr>
        <p:spPr>
          <a:xfrm>
            <a:off x="13591210" y="-619762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5" name="Rectángulo 264">
            <a:extLst>
              <a:ext uri="{FF2B5EF4-FFF2-40B4-BE49-F238E27FC236}">
                <a16:creationId xmlns:a16="http://schemas.microsoft.com/office/drawing/2014/main" id="{48E3226B-4EFE-44B1-8707-9CDF7820CC0C}"/>
              </a:ext>
            </a:extLst>
          </p:cNvPr>
          <p:cNvSpPr/>
          <p:nvPr/>
        </p:nvSpPr>
        <p:spPr>
          <a:xfrm>
            <a:off x="13591210" y="-591666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6" name="Rectángulo 265">
            <a:extLst>
              <a:ext uri="{FF2B5EF4-FFF2-40B4-BE49-F238E27FC236}">
                <a16:creationId xmlns:a16="http://schemas.microsoft.com/office/drawing/2014/main" id="{DB383EB3-804E-40F0-BB03-D2790D9C6D46}"/>
              </a:ext>
            </a:extLst>
          </p:cNvPr>
          <p:cNvSpPr/>
          <p:nvPr/>
        </p:nvSpPr>
        <p:spPr>
          <a:xfrm>
            <a:off x="13878673" y="-619762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7" name="Rectángulo 266">
            <a:extLst>
              <a:ext uri="{FF2B5EF4-FFF2-40B4-BE49-F238E27FC236}">
                <a16:creationId xmlns:a16="http://schemas.microsoft.com/office/drawing/2014/main" id="{D2F7DB67-433A-4C0D-BC3A-27265D7B1D97}"/>
              </a:ext>
            </a:extLst>
          </p:cNvPr>
          <p:cNvSpPr/>
          <p:nvPr/>
        </p:nvSpPr>
        <p:spPr>
          <a:xfrm>
            <a:off x="13878673" y="-5916669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8" name="Rectángulo 267">
            <a:extLst>
              <a:ext uri="{FF2B5EF4-FFF2-40B4-BE49-F238E27FC236}">
                <a16:creationId xmlns:a16="http://schemas.microsoft.com/office/drawing/2014/main" id="{E5396B2A-04E3-43EA-BD0F-ED020F287F7C}"/>
              </a:ext>
            </a:extLst>
          </p:cNvPr>
          <p:cNvSpPr/>
          <p:nvPr/>
        </p:nvSpPr>
        <p:spPr>
          <a:xfrm>
            <a:off x="13016285" y="-563296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9" name="Rectángulo 268">
            <a:extLst>
              <a:ext uri="{FF2B5EF4-FFF2-40B4-BE49-F238E27FC236}">
                <a16:creationId xmlns:a16="http://schemas.microsoft.com/office/drawing/2014/main" id="{324B3491-28FC-450C-A48E-FCEF60B13F1E}"/>
              </a:ext>
            </a:extLst>
          </p:cNvPr>
          <p:cNvSpPr/>
          <p:nvPr/>
        </p:nvSpPr>
        <p:spPr>
          <a:xfrm>
            <a:off x="13016285" y="-535200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0" name="Rectángulo 269">
            <a:extLst>
              <a:ext uri="{FF2B5EF4-FFF2-40B4-BE49-F238E27FC236}">
                <a16:creationId xmlns:a16="http://schemas.microsoft.com/office/drawing/2014/main" id="{C7AFCCBA-41A8-4AEE-899B-65144C6EF732}"/>
              </a:ext>
            </a:extLst>
          </p:cNvPr>
          <p:cNvSpPr/>
          <p:nvPr/>
        </p:nvSpPr>
        <p:spPr>
          <a:xfrm>
            <a:off x="13303748" y="-563296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1" name="Rectángulo 270">
            <a:extLst>
              <a:ext uri="{FF2B5EF4-FFF2-40B4-BE49-F238E27FC236}">
                <a16:creationId xmlns:a16="http://schemas.microsoft.com/office/drawing/2014/main" id="{ABA034D7-84E2-4327-AF12-0E23F2B1A4DD}"/>
              </a:ext>
            </a:extLst>
          </p:cNvPr>
          <p:cNvSpPr/>
          <p:nvPr/>
        </p:nvSpPr>
        <p:spPr>
          <a:xfrm>
            <a:off x="13303748" y="-535200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2" name="Rectángulo 271">
            <a:extLst>
              <a:ext uri="{FF2B5EF4-FFF2-40B4-BE49-F238E27FC236}">
                <a16:creationId xmlns:a16="http://schemas.microsoft.com/office/drawing/2014/main" id="{1C0DC0C4-7598-433D-A8BF-E15C996351CB}"/>
              </a:ext>
            </a:extLst>
          </p:cNvPr>
          <p:cNvSpPr/>
          <p:nvPr/>
        </p:nvSpPr>
        <p:spPr>
          <a:xfrm>
            <a:off x="13591210" y="-563296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3" name="Rectángulo 272">
            <a:extLst>
              <a:ext uri="{FF2B5EF4-FFF2-40B4-BE49-F238E27FC236}">
                <a16:creationId xmlns:a16="http://schemas.microsoft.com/office/drawing/2014/main" id="{E903311A-52A4-439F-B838-2C03D4FD5DC1}"/>
              </a:ext>
            </a:extLst>
          </p:cNvPr>
          <p:cNvSpPr/>
          <p:nvPr/>
        </p:nvSpPr>
        <p:spPr>
          <a:xfrm>
            <a:off x="13591210" y="-535200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4" name="Rectángulo 273">
            <a:extLst>
              <a:ext uri="{FF2B5EF4-FFF2-40B4-BE49-F238E27FC236}">
                <a16:creationId xmlns:a16="http://schemas.microsoft.com/office/drawing/2014/main" id="{FE840370-4044-4D5C-9EBA-AAE3C37540A1}"/>
              </a:ext>
            </a:extLst>
          </p:cNvPr>
          <p:cNvSpPr/>
          <p:nvPr/>
        </p:nvSpPr>
        <p:spPr>
          <a:xfrm>
            <a:off x="13878673" y="-563296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5" name="Rectángulo 274">
            <a:extLst>
              <a:ext uri="{FF2B5EF4-FFF2-40B4-BE49-F238E27FC236}">
                <a16:creationId xmlns:a16="http://schemas.microsoft.com/office/drawing/2014/main" id="{A75FE9E2-91CE-45F6-AB2F-4B2015B8CF75}"/>
              </a:ext>
            </a:extLst>
          </p:cNvPr>
          <p:cNvSpPr/>
          <p:nvPr/>
        </p:nvSpPr>
        <p:spPr>
          <a:xfrm>
            <a:off x="13878673" y="-535200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6" name="Rectángulo 275">
            <a:extLst>
              <a:ext uri="{FF2B5EF4-FFF2-40B4-BE49-F238E27FC236}">
                <a16:creationId xmlns:a16="http://schemas.microsoft.com/office/drawing/2014/main" id="{B1BE2887-91CB-427D-AC2D-C68416A26933}"/>
              </a:ext>
            </a:extLst>
          </p:cNvPr>
          <p:cNvSpPr/>
          <p:nvPr/>
        </p:nvSpPr>
        <p:spPr>
          <a:xfrm>
            <a:off x="13016285" y="-506459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7" name="Rectángulo 276">
            <a:extLst>
              <a:ext uri="{FF2B5EF4-FFF2-40B4-BE49-F238E27FC236}">
                <a16:creationId xmlns:a16="http://schemas.microsoft.com/office/drawing/2014/main" id="{F2D3B6BD-D79B-4E1E-BB3E-1FECC8306E67}"/>
              </a:ext>
            </a:extLst>
          </p:cNvPr>
          <p:cNvSpPr/>
          <p:nvPr/>
        </p:nvSpPr>
        <p:spPr>
          <a:xfrm>
            <a:off x="13016285" y="-477753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8" name="Rectángulo 277">
            <a:extLst>
              <a:ext uri="{FF2B5EF4-FFF2-40B4-BE49-F238E27FC236}">
                <a16:creationId xmlns:a16="http://schemas.microsoft.com/office/drawing/2014/main" id="{09520D80-B1C5-49F2-BBF7-4FDD51707A5D}"/>
              </a:ext>
            </a:extLst>
          </p:cNvPr>
          <p:cNvSpPr/>
          <p:nvPr/>
        </p:nvSpPr>
        <p:spPr>
          <a:xfrm>
            <a:off x="13303748" y="-506459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9" name="Rectángulo 278">
            <a:extLst>
              <a:ext uri="{FF2B5EF4-FFF2-40B4-BE49-F238E27FC236}">
                <a16:creationId xmlns:a16="http://schemas.microsoft.com/office/drawing/2014/main" id="{516C88AB-1B43-40AC-BE2A-E8FD3DE5DA46}"/>
              </a:ext>
            </a:extLst>
          </p:cNvPr>
          <p:cNvSpPr/>
          <p:nvPr/>
        </p:nvSpPr>
        <p:spPr>
          <a:xfrm>
            <a:off x="13303748" y="-477753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0" name="Rectángulo 279">
            <a:extLst>
              <a:ext uri="{FF2B5EF4-FFF2-40B4-BE49-F238E27FC236}">
                <a16:creationId xmlns:a16="http://schemas.microsoft.com/office/drawing/2014/main" id="{CBA56EBF-A7FA-4376-A71B-6513DFB80E49}"/>
              </a:ext>
            </a:extLst>
          </p:cNvPr>
          <p:cNvSpPr/>
          <p:nvPr/>
        </p:nvSpPr>
        <p:spPr>
          <a:xfrm>
            <a:off x="13591210" y="-506459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1" name="Rectángulo 280">
            <a:extLst>
              <a:ext uri="{FF2B5EF4-FFF2-40B4-BE49-F238E27FC236}">
                <a16:creationId xmlns:a16="http://schemas.microsoft.com/office/drawing/2014/main" id="{97E64F4B-F774-4EC2-A785-C69EB1101C0A}"/>
              </a:ext>
            </a:extLst>
          </p:cNvPr>
          <p:cNvSpPr/>
          <p:nvPr/>
        </p:nvSpPr>
        <p:spPr>
          <a:xfrm>
            <a:off x="13591210" y="-477753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2" name="Rectángulo 281">
            <a:extLst>
              <a:ext uri="{FF2B5EF4-FFF2-40B4-BE49-F238E27FC236}">
                <a16:creationId xmlns:a16="http://schemas.microsoft.com/office/drawing/2014/main" id="{61274CA3-D361-4606-9DDE-037D53CF9013}"/>
              </a:ext>
            </a:extLst>
          </p:cNvPr>
          <p:cNvSpPr/>
          <p:nvPr/>
        </p:nvSpPr>
        <p:spPr>
          <a:xfrm>
            <a:off x="13878673" y="-506459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3" name="Rectángulo 282">
            <a:extLst>
              <a:ext uri="{FF2B5EF4-FFF2-40B4-BE49-F238E27FC236}">
                <a16:creationId xmlns:a16="http://schemas.microsoft.com/office/drawing/2014/main" id="{EBA57788-FD7B-4555-9011-241EEE48660A}"/>
              </a:ext>
            </a:extLst>
          </p:cNvPr>
          <p:cNvSpPr/>
          <p:nvPr/>
        </p:nvSpPr>
        <p:spPr>
          <a:xfrm>
            <a:off x="13878673" y="-477753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4" name="Rectángulo 283">
            <a:extLst>
              <a:ext uri="{FF2B5EF4-FFF2-40B4-BE49-F238E27FC236}">
                <a16:creationId xmlns:a16="http://schemas.microsoft.com/office/drawing/2014/main" id="{3C671E02-4EE7-4E94-AD7B-8AC31A49DBD4}"/>
              </a:ext>
            </a:extLst>
          </p:cNvPr>
          <p:cNvSpPr/>
          <p:nvPr/>
        </p:nvSpPr>
        <p:spPr>
          <a:xfrm>
            <a:off x="-3566426" y="-336548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5" name="Rectángulo 284">
            <a:extLst>
              <a:ext uri="{FF2B5EF4-FFF2-40B4-BE49-F238E27FC236}">
                <a16:creationId xmlns:a16="http://schemas.microsoft.com/office/drawing/2014/main" id="{05418F06-470B-4696-A16A-DF93CE8EB52C}"/>
              </a:ext>
            </a:extLst>
          </p:cNvPr>
          <p:cNvSpPr/>
          <p:nvPr/>
        </p:nvSpPr>
        <p:spPr>
          <a:xfrm>
            <a:off x="-3566426" y="-3084530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6" name="Rectángulo 285">
            <a:extLst>
              <a:ext uri="{FF2B5EF4-FFF2-40B4-BE49-F238E27FC236}">
                <a16:creationId xmlns:a16="http://schemas.microsoft.com/office/drawing/2014/main" id="{E2621D9B-E2A8-4DBB-B36B-F38001C2F2DD}"/>
              </a:ext>
            </a:extLst>
          </p:cNvPr>
          <p:cNvSpPr/>
          <p:nvPr/>
        </p:nvSpPr>
        <p:spPr>
          <a:xfrm>
            <a:off x="12156279" y="-449922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7" name="Rectángulo 286">
            <a:extLst>
              <a:ext uri="{FF2B5EF4-FFF2-40B4-BE49-F238E27FC236}">
                <a16:creationId xmlns:a16="http://schemas.microsoft.com/office/drawing/2014/main" id="{3F9D3A28-B257-40DC-A798-400264D15CBD}"/>
              </a:ext>
            </a:extLst>
          </p:cNvPr>
          <p:cNvSpPr/>
          <p:nvPr/>
        </p:nvSpPr>
        <p:spPr>
          <a:xfrm>
            <a:off x="12156279" y="-421826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8" name="Rectángulo 287">
            <a:extLst>
              <a:ext uri="{FF2B5EF4-FFF2-40B4-BE49-F238E27FC236}">
                <a16:creationId xmlns:a16="http://schemas.microsoft.com/office/drawing/2014/main" id="{F7D761E7-7B14-424A-9142-07CFD7D4A8C6}"/>
              </a:ext>
            </a:extLst>
          </p:cNvPr>
          <p:cNvSpPr/>
          <p:nvPr/>
        </p:nvSpPr>
        <p:spPr>
          <a:xfrm>
            <a:off x="12443741" y="-449922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9" name="Rectángulo 288">
            <a:extLst>
              <a:ext uri="{FF2B5EF4-FFF2-40B4-BE49-F238E27FC236}">
                <a16:creationId xmlns:a16="http://schemas.microsoft.com/office/drawing/2014/main" id="{54832D54-E222-47EA-BAEF-8B0C44F4C4A9}"/>
              </a:ext>
            </a:extLst>
          </p:cNvPr>
          <p:cNvSpPr/>
          <p:nvPr/>
        </p:nvSpPr>
        <p:spPr>
          <a:xfrm>
            <a:off x="12443741" y="-421826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0" name="Rectángulo 289">
            <a:extLst>
              <a:ext uri="{FF2B5EF4-FFF2-40B4-BE49-F238E27FC236}">
                <a16:creationId xmlns:a16="http://schemas.microsoft.com/office/drawing/2014/main" id="{398DDED0-FF4A-4D79-9F9A-540C79F674C9}"/>
              </a:ext>
            </a:extLst>
          </p:cNvPr>
          <p:cNvSpPr/>
          <p:nvPr/>
        </p:nvSpPr>
        <p:spPr>
          <a:xfrm>
            <a:off x="12731204" y="-449922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1" name="Rectángulo 290">
            <a:extLst>
              <a:ext uri="{FF2B5EF4-FFF2-40B4-BE49-F238E27FC236}">
                <a16:creationId xmlns:a16="http://schemas.microsoft.com/office/drawing/2014/main" id="{29CA0CD9-ED92-44D7-B5BF-7A68537254BA}"/>
              </a:ext>
            </a:extLst>
          </p:cNvPr>
          <p:cNvSpPr/>
          <p:nvPr/>
        </p:nvSpPr>
        <p:spPr>
          <a:xfrm>
            <a:off x="12731204" y="-421826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2" name="Rectángulo 291">
            <a:extLst>
              <a:ext uri="{FF2B5EF4-FFF2-40B4-BE49-F238E27FC236}">
                <a16:creationId xmlns:a16="http://schemas.microsoft.com/office/drawing/2014/main" id="{C04FF950-BDC5-48CC-BDD1-10102F0E891A}"/>
              </a:ext>
            </a:extLst>
          </p:cNvPr>
          <p:cNvSpPr/>
          <p:nvPr/>
        </p:nvSpPr>
        <p:spPr>
          <a:xfrm>
            <a:off x="-3085131" y="1083164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3" name="Rectángulo 292">
            <a:extLst>
              <a:ext uri="{FF2B5EF4-FFF2-40B4-BE49-F238E27FC236}">
                <a16:creationId xmlns:a16="http://schemas.microsoft.com/office/drawing/2014/main" id="{BEE5E354-5A65-4884-80D1-70C8F0055262}"/>
              </a:ext>
            </a:extLst>
          </p:cNvPr>
          <p:cNvSpPr/>
          <p:nvPr/>
        </p:nvSpPr>
        <p:spPr>
          <a:xfrm>
            <a:off x="-3085131" y="1111259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4" name="Rectángulo 293">
            <a:extLst>
              <a:ext uri="{FF2B5EF4-FFF2-40B4-BE49-F238E27FC236}">
                <a16:creationId xmlns:a16="http://schemas.microsoft.com/office/drawing/2014/main" id="{F5023417-D671-4CB8-A741-EEA4A49C1ECB}"/>
              </a:ext>
            </a:extLst>
          </p:cNvPr>
          <p:cNvSpPr/>
          <p:nvPr/>
        </p:nvSpPr>
        <p:spPr>
          <a:xfrm>
            <a:off x="-2797668" y="10831641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5" name="Rectángulo 294">
            <a:extLst>
              <a:ext uri="{FF2B5EF4-FFF2-40B4-BE49-F238E27FC236}">
                <a16:creationId xmlns:a16="http://schemas.microsoft.com/office/drawing/2014/main" id="{9DE76230-BE81-43CA-8028-73CA9DE3A96E}"/>
              </a:ext>
            </a:extLst>
          </p:cNvPr>
          <p:cNvSpPr/>
          <p:nvPr/>
        </p:nvSpPr>
        <p:spPr>
          <a:xfrm>
            <a:off x="-2797668" y="1111259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6" name="Rectángulo 295">
            <a:extLst>
              <a:ext uri="{FF2B5EF4-FFF2-40B4-BE49-F238E27FC236}">
                <a16:creationId xmlns:a16="http://schemas.microsoft.com/office/drawing/2014/main" id="{1F8D6E60-860B-4EA6-A4C2-05EEF32FD714}"/>
              </a:ext>
            </a:extLst>
          </p:cNvPr>
          <p:cNvSpPr/>
          <p:nvPr/>
        </p:nvSpPr>
        <p:spPr>
          <a:xfrm>
            <a:off x="12568750" y="1263864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7" name="Rectángulo 296">
            <a:extLst>
              <a:ext uri="{FF2B5EF4-FFF2-40B4-BE49-F238E27FC236}">
                <a16:creationId xmlns:a16="http://schemas.microsoft.com/office/drawing/2014/main" id="{F90612E8-4362-4F3A-8060-7160C85129F6}"/>
              </a:ext>
            </a:extLst>
          </p:cNvPr>
          <p:cNvSpPr/>
          <p:nvPr/>
        </p:nvSpPr>
        <p:spPr>
          <a:xfrm>
            <a:off x="12568750" y="1291960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8" name="Rectángulo 297">
            <a:extLst>
              <a:ext uri="{FF2B5EF4-FFF2-40B4-BE49-F238E27FC236}">
                <a16:creationId xmlns:a16="http://schemas.microsoft.com/office/drawing/2014/main" id="{71CAB513-E4B2-408A-A175-78294358FC75}"/>
              </a:ext>
            </a:extLst>
          </p:cNvPr>
          <p:cNvSpPr/>
          <p:nvPr/>
        </p:nvSpPr>
        <p:spPr>
          <a:xfrm>
            <a:off x="12856213" y="1263864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9" name="Rectángulo 298">
            <a:extLst>
              <a:ext uri="{FF2B5EF4-FFF2-40B4-BE49-F238E27FC236}">
                <a16:creationId xmlns:a16="http://schemas.microsoft.com/office/drawing/2014/main" id="{E6338FA8-6CF6-45E5-B4F6-D17E2DB4963A}"/>
              </a:ext>
            </a:extLst>
          </p:cNvPr>
          <p:cNvSpPr/>
          <p:nvPr/>
        </p:nvSpPr>
        <p:spPr>
          <a:xfrm>
            <a:off x="12856213" y="1291960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0" name="Rectángulo 299">
            <a:extLst>
              <a:ext uri="{FF2B5EF4-FFF2-40B4-BE49-F238E27FC236}">
                <a16:creationId xmlns:a16="http://schemas.microsoft.com/office/drawing/2014/main" id="{1FED304B-9CAE-4D90-9336-36476AA4494A}"/>
              </a:ext>
            </a:extLst>
          </p:cNvPr>
          <p:cNvSpPr/>
          <p:nvPr/>
        </p:nvSpPr>
        <p:spPr>
          <a:xfrm>
            <a:off x="-3085131" y="1139630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1" name="Rectángulo 300">
            <a:extLst>
              <a:ext uri="{FF2B5EF4-FFF2-40B4-BE49-F238E27FC236}">
                <a16:creationId xmlns:a16="http://schemas.microsoft.com/office/drawing/2014/main" id="{655CE368-D147-4C50-9D62-F0E217EB7A64}"/>
              </a:ext>
            </a:extLst>
          </p:cNvPr>
          <p:cNvSpPr/>
          <p:nvPr/>
        </p:nvSpPr>
        <p:spPr>
          <a:xfrm>
            <a:off x="-3085131" y="1165893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2" name="Rectángulo 301">
            <a:extLst>
              <a:ext uri="{FF2B5EF4-FFF2-40B4-BE49-F238E27FC236}">
                <a16:creationId xmlns:a16="http://schemas.microsoft.com/office/drawing/2014/main" id="{121D19E4-66DB-428F-B43B-D2F006402ABD}"/>
              </a:ext>
            </a:extLst>
          </p:cNvPr>
          <p:cNvSpPr/>
          <p:nvPr/>
        </p:nvSpPr>
        <p:spPr>
          <a:xfrm>
            <a:off x="-2797668" y="11396305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3" name="Rectángulo 302">
            <a:extLst>
              <a:ext uri="{FF2B5EF4-FFF2-40B4-BE49-F238E27FC236}">
                <a16:creationId xmlns:a16="http://schemas.microsoft.com/office/drawing/2014/main" id="{181BB4FE-95D0-46E4-8C46-8493D8B30687}"/>
              </a:ext>
            </a:extLst>
          </p:cNvPr>
          <p:cNvSpPr/>
          <p:nvPr/>
        </p:nvSpPr>
        <p:spPr>
          <a:xfrm>
            <a:off x="-2797668" y="1165893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4" name="Rectángulo 303">
            <a:extLst>
              <a:ext uri="{FF2B5EF4-FFF2-40B4-BE49-F238E27FC236}">
                <a16:creationId xmlns:a16="http://schemas.microsoft.com/office/drawing/2014/main" id="{4EE5AFEF-EA54-41A8-B189-B1869FEBD514}"/>
              </a:ext>
            </a:extLst>
          </p:cNvPr>
          <p:cNvSpPr/>
          <p:nvPr/>
        </p:nvSpPr>
        <p:spPr>
          <a:xfrm>
            <a:off x="12568750" y="1320331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5" name="Rectángulo 304">
            <a:extLst>
              <a:ext uri="{FF2B5EF4-FFF2-40B4-BE49-F238E27FC236}">
                <a16:creationId xmlns:a16="http://schemas.microsoft.com/office/drawing/2014/main" id="{4C0E2539-A073-4DEB-9BAC-D6900A86A027}"/>
              </a:ext>
            </a:extLst>
          </p:cNvPr>
          <p:cNvSpPr/>
          <p:nvPr/>
        </p:nvSpPr>
        <p:spPr>
          <a:xfrm>
            <a:off x="12568750" y="1346594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6" name="Rectángulo 305">
            <a:extLst>
              <a:ext uri="{FF2B5EF4-FFF2-40B4-BE49-F238E27FC236}">
                <a16:creationId xmlns:a16="http://schemas.microsoft.com/office/drawing/2014/main" id="{675470CD-6C9C-4D90-846E-89D51E9A48FB}"/>
              </a:ext>
            </a:extLst>
          </p:cNvPr>
          <p:cNvSpPr/>
          <p:nvPr/>
        </p:nvSpPr>
        <p:spPr>
          <a:xfrm>
            <a:off x="12856213" y="1320331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7" name="Rectángulo 306">
            <a:extLst>
              <a:ext uri="{FF2B5EF4-FFF2-40B4-BE49-F238E27FC236}">
                <a16:creationId xmlns:a16="http://schemas.microsoft.com/office/drawing/2014/main" id="{9904493F-734F-417E-A760-47EB731C2AB5}"/>
              </a:ext>
            </a:extLst>
          </p:cNvPr>
          <p:cNvSpPr/>
          <p:nvPr/>
        </p:nvSpPr>
        <p:spPr>
          <a:xfrm>
            <a:off x="12856213" y="1346594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8" name="Rectángulo 307">
            <a:extLst>
              <a:ext uri="{FF2B5EF4-FFF2-40B4-BE49-F238E27FC236}">
                <a16:creationId xmlns:a16="http://schemas.microsoft.com/office/drawing/2014/main" id="{DCFED3B4-A6BC-408A-AB9D-415C561E10A8}"/>
              </a:ext>
            </a:extLst>
          </p:cNvPr>
          <p:cNvSpPr/>
          <p:nvPr/>
        </p:nvSpPr>
        <p:spPr>
          <a:xfrm>
            <a:off x="-3085131" y="1194634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9" name="Rectángulo 308">
            <a:extLst>
              <a:ext uri="{FF2B5EF4-FFF2-40B4-BE49-F238E27FC236}">
                <a16:creationId xmlns:a16="http://schemas.microsoft.com/office/drawing/2014/main" id="{8606C112-7AEC-4B99-89C8-DDD83B1B19E3}"/>
              </a:ext>
            </a:extLst>
          </p:cNvPr>
          <p:cNvSpPr/>
          <p:nvPr/>
        </p:nvSpPr>
        <p:spPr>
          <a:xfrm>
            <a:off x="-3085131" y="1220897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0" name="Rectángulo 309">
            <a:extLst>
              <a:ext uri="{FF2B5EF4-FFF2-40B4-BE49-F238E27FC236}">
                <a16:creationId xmlns:a16="http://schemas.microsoft.com/office/drawing/2014/main" id="{571503B1-3938-4442-9577-EF74F8EF0890}"/>
              </a:ext>
            </a:extLst>
          </p:cNvPr>
          <p:cNvSpPr/>
          <p:nvPr/>
        </p:nvSpPr>
        <p:spPr>
          <a:xfrm>
            <a:off x="-2797668" y="11946346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1" name="Rectángulo 310">
            <a:extLst>
              <a:ext uri="{FF2B5EF4-FFF2-40B4-BE49-F238E27FC236}">
                <a16:creationId xmlns:a16="http://schemas.microsoft.com/office/drawing/2014/main" id="{F6C3B6C8-8996-48BB-956A-D9A9F606A846}"/>
              </a:ext>
            </a:extLst>
          </p:cNvPr>
          <p:cNvSpPr/>
          <p:nvPr/>
        </p:nvSpPr>
        <p:spPr>
          <a:xfrm>
            <a:off x="-2797668" y="1220897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2" name="Rectángulo 311">
            <a:extLst>
              <a:ext uri="{FF2B5EF4-FFF2-40B4-BE49-F238E27FC236}">
                <a16:creationId xmlns:a16="http://schemas.microsoft.com/office/drawing/2014/main" id="{3AF7ED03-349E-4072-AFEA-19E03D734C36}"/>
              </a:ext>
            </a:extLst>
          </p:cNvPr>
          <p:cNvSpPr/>
          <p:nvPr/>
        </p:nvSpPr>
        <p:spPr>
          <a:xfrm>
            <a:off x="12568750" y="1375335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3" name="Rectángulo 312">
            <a:extLst>
              <a:ext uri="{FF2B5EF4-FFF2-40B4-BE49-F238E27FC236}">
                <a16:creationId xmlns:a16="http://schemas.microsoft.com/office/drawing/2014/main" id="{3187E4FE-1A25-4382-B00A-604BADE04988}"/>
              </a:ext>
            </a:extLst>
          </p:cNvPr>
          <p:cNvSpPr/>
          <p:nvPr/>
        </p:nvSpPr>
        <p:spPr>
          <a:xfrm>
            <a:off x="12568750" y="1401598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4" name="Rectángulo 313">
            <a:extLst>
              <a:ext uri="{FF2B5EF4-FFF2-40B4-BE49-F238E27FC236}">
                <a16:creationId xmlns:a16="http://schemas.microsoft.com/office/drawing/2014/main" id="{A4B86299-1B3B-4D47-9DD0-62E60225B779}"/>
              </a:ext>
            </a:extLst>
          </p:cNvPr>
          <p:cNvSpPr/>
          <p:nvPr/>
        </p:nvSpPr>
        <p:spPr>
          <a:xfrm>
            <a:off x="12856213" y="1375335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5" name="Rectángulo 314">
            <a:extLst>
              <a:ext uri="{FF2B5EF4-FFF2-40B4-BE49-F238E27FC236}">
                <a16:creationId xmlns:a16="http://schemas.microsoft.com/office/drawing/2014/main" id="{F54A7442-037F-427B-808E-4CD0BEE3598D}"/>
              </a:ext>
            </a:extLst>
          </p:cNvPr>
          <p:cNvSpPr/>
          <p:nvPr/>
        </p:nvSpPr>
        <p:spPr>
          <a:xfrm>
            <a:off x="12856213" y="1401598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6" name="Rectángulo 315">
            <a:extLst>
              <a:ext uri="{FF2B5EF4-FFF2-40B4-BE49-F238E27FC236}">
                <a16:creationId xmlns:a16="http://schemas.microsoft.com/office/drawing/2014/main" id="{1279CF6C-9348-42C3-BB7C-7FB606E8F13E}"/>
              </a:ext>
            </a:extLst>
          </p:cNvPr>
          <p:cNvSpPr/>
          <p:nvPr/>
        </p:nvSpPr>
        <p:spPr>
          <a:xfrm>
            <a:off x="13018666" y="-449922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7" name="Rectángulo 316">
            <a:extLst>
              <a:ext uri="{FF2B5EF4-FFF2-40B4-BE49-F238E27FC236}">
                <a16:creationId xmlns:a16="http://schemas.microsoft.com/office/drawing/2014/main" id="{C5F29E38-377D-42A0-9C11-C97B102AE1F2}"/>
              </a:ext>
            </a:extLst>
          </p:cNvPr>
          <p:cNvSpPr/>
          <p:nvPr/>
        </p:nvSpPr>
        <p:spPr>
          <a:xfrm>
            <a:off x="13018666" y="-421826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8" name="Rectángulo 317">
            <a:extLst>
              <a:ext uri="{FF2B5EF4-FFF2-40B4-BE49-F238E27FC236}">
                <a16:creationId xmlns:a16="http://schemas.microsoft.com/office/drawing/2014/main" id="{2568B983-CF04-4E34-A6F0-FDEE10E62FE6}"/>
              </a:ext>
            </a:extLst>
          </p:cNvPr>
          <p:cNvSpPr/>
          <p:nvPr/>
        </p:nvSpPr>
        <p:spPr>
          <a:xfrm>
            <a:off x="13306129" y="-449922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9" name="Rectángulo 318">
            <a:extLst>
              <a:ext uri="{FF2B5EF4-FFF2-40B4-BE49-F238E27FC236}">
                <a16:creationId xmlns:a16="http://schemas.microsoft.com/office/drawing/2014/main" id="{5B51FDE9-BBDF-422B-B7FE-9358A4BBD335}"/>
              </a:ext>
            </a:extLst>
          </p:cNvPr>
          <p:cNvSpPr/>
          <p:nvPr/>
        </p:nvSpPr>
        <p:spPr>
          <a:xfrm>
            <a:off x="13306129" y="-421826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0" name="Rectángulo 319">
            <a:extLst>
              <a:ext uri="{FF2B5EF4-FFF2-40B4-BE49-F238E27FC236}">
                <a16:creationId xmlns:a16="http://schemas.microsoft.com/office/drawing/2014/main" id="{EB0A3E74-512A-4186-960C-A67223C561B3}"/>
              </a:ext>
            </a:extLst>
          </p:cNvPr>
          <p:cNvSpPr/>
          <p:nvPr/>
        </p:nvSpPr>
        <p:spPr>
          <a:xfrm>
            <a:off x="13593591" y="-449922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1" name="Rectángulo 320">
            <a:extLst>
              <a:ext uri="{FF2B5EF4-FFF2-40B4-BE49-F238E27FC236}">
                <a16:creationId xmlns:a16="http://schemas.microsoft.com/office/drawing/2014/main" id="{528F6468-11C7-4D14-A59C-EB7D4148ED15}"/>
              </a:ext>
            </a:extLst>
          </p:cNvPr>
          <p:cNvSpPr/>
          <p:nvPr/>
        </p:nvSpPr>
        <p:spPr>
          <a:xfrm>
            <a:off x="13593591" y="-421826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2" name="Rectángulo 321">
            <a:extLst>
              <a:ext uri="{FF2B5EF4-FFF2-40B4-BE49-F238E27FC236}">
                <a16:creationId xmlns:a16="http://schemas.microsoft.com/office/drawing/2014/main" id="{94153046-DC4E-47AF-89BB-67AEE3AB093C}"/>
              </a:ext>
            </a:extLst>
          </p:cNvPr>
          <p:cNvSpPr/>
          <p:nvPr/>
        </p:nvSpPr>
        <p:spPr>
          <a:xfrm>
            <a:off x="13881054" y="-449922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3" name="Rectángulo 322">
            <a:extLst>
              <a:ext uri="{FF2B5EF4-FFF2-40B4-BE49-F238E27FC236}">
                <a16:creationId xmlns:a16="http://schemas.microsoft.com/office/drawing/2014/main" id="{D4927800-1E0F-4A31-9320-2C3C86FE940C}"/>
              </a:ext>
            </a:extLst>
          </p:cNvPr>
          <p:cNvSpPr/>
          <p:nvPr/>
        </p:nvSpPr>
        <p:spPr>
          <a:xfrm>
            <a:off x="13881054" y="-4218267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4" name="Rectángulo 323">
            <a:extLst>
              <a:ext uri="{FF2B5EF4-FFF2-40B4-BE49-F238E27FC236}">
                <a16:creationId xmlns:a16="http://schemas.microsoft.com/office/drawing/2014/main" id="{5F77528A-77E6-4683-A8CB-0C278CF55EFF}"/>
              </a:ext>
            </a:extLst>
          </p:cNvPr>
          <p:cNvSpPr/>
          <p:nvPr/>
        </p:nvSpPr>
        <p:spPr>
          <a:xfrm>
            <a:off x="13143675" y="1263864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5" name="Rectángulo 324">
            <a:extLst>
              <a:ext uri="{FF2B5EF4-FFF2-40B4-BE49-F238E27FC236}">
                <a16:creationId xmlns:a16="http://schemas.microsoft.com/office/drawing/2014/main" id="{AFA6D046-16D7-43C2-9AF3-DB053C608BEB}"/>
              </a:ext>
            </a:extLst>
          </p:cNvPr>
          <p:cNvSpPr/>
          <p:nvPr/>
        </p:nvSpPr>
        <p:spPr>
          <a:xfrm>
            <a:off x="13143675" y="1291960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6" name="Rectángulo 325">
            <a:extLst>
              <a:ext uri="{FF2B5EF4-FFF2-40B4-BE49-F238E27FC236}">
                <a16:creationId xmlns:a16="http://schemas.microsoft.com/office/drawing/2014/main" id="{1C9CC149-74B8-4D7C-8F57-8F8C4E9357E0}"/>
              </a:ext>
            </a:extLst>
          </p:cNvPr>
          <p:cNvSpPr/>
          <p:nvPr/>
        </p:nvSpPr>
        <p:spPr>
          <a:xfrm>
            <a:off x="13431138" y="1263864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7" name="Rectángulo 326">
            <a:extLst>
              <a:ext uri="{FF2B5EF4-FFF2-40B4-BE49-F238E27FC236}">
                <a16:creationId xmlns:a16="http://schemas.microsoft.com/office/drawing/2014/main" id="{5C77AB65-09D3-4DEF-B707-8896ADBE7892}"/>
              </a:ext>
            </a:extLst>
          </p:cNvPr>
          <p:cNvSpPr/>
          <p:nvPr/>
        </p:nvSpPr>
        <p:spPr>
          <a:xfrm>
            <a:off x="13431138" y="1291960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8" name="Rectángulo 327">
            <a:extLst>
              <a:ext uri="{FF2B5EF4-FFF2-40B4-BE49-F238E27FC236}">
                <a16:creationId xmlns:a16="http://schemas.microsoft.com/office/drawing/2014/main" id="{B38E6B3D-634A-4500-B543-AF59A0DFD957}"/>
              </a:ext>
            </a:extLst>
          </p:cNvPr>
          <p:cNvSpPr/>
          <p:nvPr/>
        </p:nvSpPr>
        <p:spPr>
          <a:xfrm>
            <a:off x="13718600" y="1263864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9" name="Rectángulo 328">
            <a:extLst>
              <a:ext uri="{FF2B5EF4-FFF2-40B4-BE49-F238E27FC236}">
                <a16:creationId xmlns:a16="http://schemas.microsoft.com/office/drawing/2014/main" id="{5C7584F0-ED20-4D7C-BDEB-A8E469D8CEC0}"/>
              </a:ext>
            </a:extLst>
          </p:cNvPr>
          <p:cNvSpPr/>
          <p:nvPr/>
        </p:nvSpPr>
        <p:spPr>
          <a:xfrm>
            <a:off x="13718600" y="1291960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0" name="Rectángulo 329">
            <a:extLst>
              <a:ext uri="{FF2B5EF4-FFF2-40B4-BE49-F238E27FC236}">
                <a16:creationId xmlns:a16="http://schemas.microsoft.com/office/drawing/2014/main" id="{7E369680-3AD5-4C43-83A3-D22DD33C17F2}"/>
              </a:ext>
            </a:extLst>
          </p:cNvPr>
          <p:cNvSpPr/>
          <p:nvPr/>
        </p:nvSpPr>
        <p:spPr>
          <a:xfrm>
            <a:off x="14006063" y="12638648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1" name="Rectángulo 330">
            <a:extLst>
              <a:ext uri="{FF2B5EF4-FFF2-40B4-BE49-F238E27FC236}">
                <a16:creationId xmlns:a16="http://schemas.microsoft.com/office/drawing/2014/main" id="{2756DF8A-4944-487E-B8AD-CFCB443FF246}"/>
              </a:ext>
            </a:extLst>
          </p:cNvPr>
          <p:cNvSpPr/>
          <p:nvPr/>
        </p:nvSpPr>
        <p:spPr>
          <a:xfrm>
            <a:off x="14006063" y="1291960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2" name="Rectángulo 331">
            <a:extLst>
              <a:ext uri="{FF2B5EF4-FFF2-40B4-BE49-F238E27FC236}">
                <a16:creationId xmlns:a16="http://schemas.microsoft.com/office/drawing/2014/main" id="{D3AB5394-CE77-47C5-BEF4-7999E26FCD73}"/>
              </a:ext>
            </a:extLst>
          </p:cNvPr>
          <p:cNvSpPr/>
          <p:nvPr/>
        </p:nvSpPr>
        <p:spPr>
          <a:xfrm>
            <a:off x="13143675" y="1320331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3" name="Rectángulo 332">
            <a:extLst>
              <a:ext uri="{FF2B5EF4-FFF2-40B4-BE49-F238E27FC236}">
                <a16:creationId xmlns:a16="http://schemas.microsoft.com/office/drawing/2014/main" id="{18E0D9DF-BFEC-4B90-A59A-F6072F2FD8CC}"/>
              </a:ext>
            </a:extLst>
          </p:cNvPr>
          <p:cNvSpPr/>
          <p:nvPr/>
        </p:nvSpPr>
        <p:spPr>
          <a:xfrm>
            <a:off x="13143675" y="1346594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4" name="Rectángulo 333">
            <a:extLst>
              <a:ext uri="{FF2B5EF4-FFF2-40B4-BE49-F238E27FC236}">
                <a16:creationId xmlns:a16="http://schemas.microsoft.com/office/drawing/2014/main" id="{BD55E041-378C-4D4C-9BDB-8D6BBE770FD6}"/>
              </a:ext>
            </a:extLst>
          </p:cNvPr>
          <p:cNvSpPr/>
          <p:nvPr/>
        </p:nvSpPr>
        <p:spPr>
          <a:xfrm>
            <a:off x="13431138" y="1320331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5" name="Rectángulo 334">
            <a:extLst>
              <a:ext uri="{FF2B5EF4-FFF2-40B4-BE49-F238E27FC236}">
                <a16:creationId xmlns:a16="http://schemas.microsoft.com/office/drawing/2014/main" id="{DF35C709-3B2C-4A99-894F-4888CE9A4B2C}"/>
              </a:ext>
            </a:extLst>
          </p:cNvPr>
          <p:cNvSpPr/>
          <p:nvPr/>
        </p:nvSpPr>
        <p:spPr>
          <a:xfrm>
            <a:off x="13431138" y="1346594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6" name="Rectángulo 335">
            <a:extLst>
              <a:ext uri="{FF2B5EF4-FFF2-40B4-BE49-F238E27FC236}">
                <a16:creationId xmlns:a16="http://schemas.microsoft.com/office/drawing/2014/main" id="{7C27FEE1-B4B8-48AA-BD2A-0815030CA071}"/>
              </a:ext>
            </a:extLst>
          </p:cNvPr>
          <p:cNvSpPr/>
          <p:nvPr/>
        </p:nvSpPr>
        <p:spPr>
          <a:xfrm>
            <a:off x="13718600" y="1320331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7" name="Rectángulo 336">
            <a:extLst>
              <a:ext uri="{FF2B5EF4-FFF2-40B4-BE49-F238E27FC236}">
                <a16:creationId xmlns:a16="http://schemas.microsoft.com/office/drawing/2014/main" id="{17452314-A958-45DD-97BF-75FEDA933AA4}"/>
              </a:ext>
            </a:extLst>
          </p:cNvPr>
          <p:cNvSpPr/>
          <p:nvPr/>
        </p:nvSpPr>
        <p:spPr>
          <a:xfrm>
            <a:off x="13718600" y="1346594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8" name="Rectángulo 337">
            <a:extLst>
              <a:ext uri="{FF2B5EF4-FFF2-40B4-BE49-F238E27FC236}">
                <a16:creationId xmlns:a16="http://schemas.microsoft.com/office/drawing/2014/main" id="{CD487159-D010-4941-944D-C8A8EBE35367}"/>
              </a:ext>
            </a:extLst>
          </p:cNvPr>
          <p:cNvSpPr/>
          <p:nvPr/>
        </p:nvSpPr>
        <p:spPr>
          <a:xfrm>
            <a:off x="14006063" y="13203312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9" name="Rectángulo 338">
            <a:extLst>
              <a:ext uri="{FF2B5EF4-FFF2-40B4-BE49-F238E27FC236}">
                <a16:creationId xmlns:a16="http://schemas.microsoft.com/office/drawing/2014/main" id="{8AB79DF5-244D-4D32-A1A8-93052F85A88A}"/>
              </a:ext>
            </a:extLst>
          </p:cNvPr>
          <p:cNvSpPr/>
          <p:nvPr/>
        </p:nvSpPr>
        <p:spPr>
          <a:xfrm>
            <a:off x="14006063" y="1346594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0" name="Rectángulo 339">
            <a:extLst>
              <a:ext uri="{FF2B5EF4-FFF2-40B4-BE49-F238E27FC236}">
                <a16:creationId xmlns:a16="http://schemas.microsoft.com/office/drawing/2014/main" id="{C85BDE72-3240-48FB-A61E-AC1E69094740}"/>
              </a:ext>
            </a:extLst>
          </p:cNvPr>
          <p:cNvSpPr/>
          <p:nvPr/>
        </p:nvSpPr>
        <p:spPr>
          <a:xfrm>
            <a:off x="13143675" y="1375335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1" name="Rectángulo 340">
            <a:extLst>
              <a:ext uri="{FF2B5EF4-FFF2-40B4-BE49-F238E27FC236}">
                <a16:creationId xmlns:a16="http://schemas.microsoft.com/office/drawing/2014/main" id="{11866AA9-5C7E-4C03-BDCE-9878A2618D81}"/>
              </a:ext>
            </a:extLst>
          </p:cNvPr>
          <p:cNvSpPr/>
          <p:nvPr/>
        </p:nvSpPr>
        <p:spPr>
          <a:xfrm>
            <a:off x="13143675" y="1401598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2" name="Rectángulo 341">
            <a:extLst>
              <a:ext uri="{FF2B5EF4-FFF2-40B4-BE49-F238E27FC236}">
                <a16:creationId xmlns:a16="http://schemas.microsoft.com/office/drawing/2014/main" id="{EE697FB4-16B6-4836-A503-8D4E8CA17BDD}"/>
              </a:ext>
            </a:extLst>
          </p:cNvPr>
          <p:cNvSpPr/>
          <p:nvPr/>
        </p:nvSpPr>
        <p:spPr>
          <a:xfrm>
            <a:off x="13431138" y="1375335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3" name="Rectángulo 342">
            <a:extLst>
              <a:ext uri="{FF2B5EF4-FFF2-40B4-BE49-F238E27FC236}">
                <a16:creationId xmlns:a16="http://schemas.microsoft.com/office/drawing/2014/main" id="{AF210A54-0384-4BB8-BB0D-1AC9FADDFB8D}"/>
              </a:ext>
            </a:extLst>
          </p:cNvPr>
          <p:cNvSpPr/>
          <p:nvPr/>
        </p:nvSpPr>
        <p:spPr>
          <a:xfrm>
            <a:off x="13431138" y="1401598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4" name="Rectángulo 343">
            <a:extLst>
              <a:ext uri="{FF2B5EF4-FFF2-40B4-BE49-F238E27FC236}">
                <a16:creationId xmlns:a16="http://schemas.microsoft.com/office/drawing/2014/main" id="{A706523B-50EB-44B5-A9BC-C777B666E8BE}"/>
              </a:ext>
            </a:extLst>
          </p:cNvPr>
          <p:cNvSpPr/>
          <p:nvPr/>
        </p:nvSpPr>
        <p:spPr>
          <a:xfrm>
            <a:off x="13718600" y="1375335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5" name="Rectángulo 344">
            <a:extLst>
              <a:ext uri="{FF2B5EF4-FFF2-40B4-BE49-F238E27FC236}">
                <a16:creationId xmlns:a16="http://schemas.microsoft.com/office/drawing/2014/main" id="{92E2FB00-DA16-41C0-AFDD-31A9137D429C}"/>
              </a:ext>
            </a:extLst>
          </p:cNvPr>
          <p:cNvSpPr/>
          <p:nvPr/>
        </p:nvSpPr>
        <p:spPr>
          <a:xfrm>
            <a:off x="13718600" y="1401598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6" name="Rectángulo 345">
            <a:extLst>
              <a:ext uri="{FF2B5EF4-FFF2-40B4-BE49-F238E27FC236}">
                <a16:creationId xmlns:a16="http://schemas.microsoft.com/office/drawing/2014/main" id="{56CFD741-8B9D-4562-AA5E-79D8D3D9859C}"/>
              </a:ext>
            </a:extLst>
          </p:cNvPr>
          <p:cNvSpPr/>
          <p:nvPr/>
        </p:nvSpPr>
        <p:spPr>
          <a:xfrm>
            <a:off x="14006063" y="13753353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7" name="Rectángulo 346">
            <a:extLst>
              <a:ext uri="{FF2B5EF4-FFF2-40B4-BE49-F238E27FC236}">
                <a16:creationId xmlns:a16="http://schemas.microsoft.com/office/drawing/2014/main" id="{80D69424-D8CE-4A0A-AF4C-F6100853EA15}"/>
              </a:ext>
            </a:extLst>
          </p:cNvPr>
          <p:cNvSpPr/>
          <p:nvPr/>
        </p:nvSpPr>
        <p:spPr>
          <a:xfrm>
            <a:off x="14006063" y="14015984"/>
            <a:ext cx="287462" cy="284747"/>
          </a:xfrm>
          <a:prstGeom prst="rect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" name="Conector recto de flecha 291">
            <a:extLst>
              <a:ext uri="{FF2B5EF4-FFF2-40B4-BE49-F238E27FC236}">
                <a16:creationId xmlns:a16="http://schemas.microsoft.com/office/drawing/2014/main" id="{81F0A4F6-8E58-2D92-B78F-84F6D506B592}"/>
              </a:ext>
            </a:extLst>
          </p:cNvPr>
          <p:cNvCxnSpPr>
            <a:cxnSpLocks/>
          </p:cNvCxnSpPr>
          <p:nvPr/>
        </p:nvCxnSpPr>
        <p:spPr>
          <a:xfrm flipV="1">
            <a:off x="4456118" y="1828738"/>
            <a:ext cx="1" cy="11270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99">
                <a:extLst>
                  <a:ext uri="{FF2B5EF4-FFF2-40B4-BE49-F238E27FC236}">
                    <a16:creationId xmlns:a16="http://schemas.microsoft.com/office/drawing/2014/main" id="{3101AF4E-688F-A6EC-17E5-AA0D68A9E8C7}"/>
                  </a:ext>
                </a:extLst>
              </p:cNvPr>
              <p:cNvSpPr txBox="1"/>
              <p:nvPr/>
            </p:nvSpPr>
            <p:spPr>
              <a:xfrm>
                <a:off x="3933802" y="1264244"/>
                <a:ext cx="142888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s-CO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uadroTexto 299">
                <a:extLst>
                  <a:ext uri="{FF2B5EF4-FFF2-40B4-BE49-F238E27FC236}">
                    <a16:creationId xmlns:a16="http://schemas.microsoft.com/office/drawing/2014/main" id="{3101AF4E-688F-A6EC-17E5-AA0D68A9E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802" y="1264244"/>
                <a:ext cx="1428884" cy="430887"/>
              </a:xfrm>
              <a:prstGeom prst="rect">
                <a:avLst/>
              </a:prstGeom>
              <a:blipFill>
                <a:blip r:embed="rId4"/>
                <a:stretch>
                  <a:fillRect b="-22857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ángulo 25">
            <a:extLst>
              <a:ext uri="{FF2B5EF4-FFF2-40B4-BE49-F238E27FC236}">
                <a16:creationId xmlns:a16="http://schemas.microsoft.com/office/drawing/2014/main" id="{A550AF78-A8A4-2425-BFF6-EC064E59976A}"/>
              </a:ext>
            </a:extLst>
          </p:cNvPr>
          <p:cNvSpPr/>
          <p:nvPr/>
        </p:nvSpPr>
        <p:spPr>
          <a:xfrm>
            <a:off x="1250967" y="2742239"/>
            <a:ext cx="322708" cy="380098"/>
          </a:xfrm>
          <a:prstGeom prst="rect">
            <a:avLst/>
          </a:prstGeom>
          <a:solidFill>
            <a:srgbClr val="FF5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25">
            <a:extLst>
              <a:ext uri="{FF2B5EF4-FFF2-40B4-BE49-F238E27FC236}">
                <a16:creationId xmlns:a16="http://schemas.microsoft.com/office/drawing/2014/main" id="{728D67ED-E88D-A06F-5901-760034F4E0B8}"/>
              </a:ext>
            </a:extLst>
          </p:cNvPr>
          <p:cNvSpPr/>
          <p:nvPr/>
        </p:nvSpPr>
        <p:spPr>
          <a:xfrm>
            <a:off x="1250967" y="3309620"/>
            <a:ext cx="322707" cy="340070"/>
          </a:xfrm>
          <a:prstGeom prst="rect">
            <a:avLst/>
          </a:prstGeom>
          <a:solidFill>
            <a:srgbClr val="FF5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25">
            <a:extLst>
              <a:ext uri="{FF2B5EF4-FFF2-40B4-BE49-F238E27FC236}">
                <a16:creationId xmlns:a16="http://schemas.microsoft.com/office/drawing/2014/main" id="{DFD97FC3-E49F-1EFC-191F-BEFC97FDE34B}"/>
              </a:ext>
            </a:extLst>
          </p:cNvPr>
          <p:cNvSpPr/>
          <p:nvPr/>
        </p:nvSpPr>
        <p:spPr>
          <a:xfrm>
            <a:off x="1254508" y="3842560"/>
            <a:ext cx="322708" cy="380098"/>
          </a:xfrm>
          <a:prstGeom prst="rect">
            <a:avLst/>
          </a:prstGeom>
          <a:solidFill>
            <a:srgbClr val="FF5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25">
            <a:extLst>
              <a:ext uri="{FF2B5EF4-FFF2-40B4-BE49-F238E27FC236}">
                <a16:creationId xmlns:a16="http://schemas.microsoft.com/office/drawing/2014/main" id="{5047B580-43FB-4470-D5EB-7A0E59F40ADE}"/>
              </a:ext>
            </a:extLst>
          </p:cNvPr>
          <p:cNvSpPr/>
          <p:nvPr/>
        </p:nvSpPr>
        <p:spPr>
          <a:xfrm>
            <a:off x="1254508" y="4435275"/>
            <a:ext cx="322707" cy="340070"/>
          </a:xfrm>
          <a:prstGeom prst="rect">
            <a:avLst/>
          </a:prstGeom>
          <a:solidFill>
            <a:srgbClr val="FF5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25">
            <a:extLst>
              <a:ext uri="{FF2B5EF4-FFF2-40B4-BE49-F238E27FC236}">
                <a16:creationId xmlns:a16="http://schemas.microsoft.com/office/drawing/2014/main" id="{98C1735B-B2C1-2121-455C-B912C26A984E}"/>
              </a:ext>
            </a:extLst>
          </p:cNvPr>
          <p:cNvSpPr/>
          <p:nvPr/>
        </p:nvSpPr>
        <p:spPr>
          <a:xfrm>
            <a:off x="1233327" y="4992130"/>
            <a:ext cx="322708" cy="352444"/>
          </a:xfrm>
          <a:prstGeom prst="rect">
            <a:avLst/>
          </a:prstGeom>
          <a:solidFill>
            <a:srgbClr val="FF5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25">
            <a:extLst>
              <a:ext uri="{FF2B5EF4-FFF2-40B4-BE49-F238E27FC236}">
                <a16:creationId xmlns:a16="http://schemas.microsoft.com/office/drawing/2014/main" id="{D7D934DB-AE56-0FBB-C309-291268778535}"/>
              </a:ext>
            </a:extLst>
          </p:cNvPr>
          <p:cNvSpPr/>
          <p:nvPr/>
        </p:nvSpPr>
        <p:spPr>
          <a:xfrm>
            <a:off x="1233327" y="5536108"/>
            <a:ext cx="322707" cy="340070"/>
          </a:xfrm>
          <a:prstGeom prst="rect">
            <a:avLst/>
          </a:prstGeom>
          <a:solidFill>
            <a:srgbClr val="FF5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25">
            <a:extLst>
              <a:ext uri="{FF2B5EF4-FFF2-40B4-BE49-F238E27FC236}">
                <a16:creationId xmlns:a16="http://schemas.microsoft.com/office/drawing/2014/main" id="{AD7D0FD4-3912-A5AB-2C9B-6FCCBA305B11}"/>
              </a:ext>
            </a:extLst>
          </p:cNvPr>
          <p:cNvSpPr/>
          <p:nvPr/>
        </p:nvSpPr>
        <p:spPr>
          <a:xfrm>
            <a:off x="1234232" y="6106503"/>
            <a:ext cx="322707" cy="340070"/>
          </a:xfrm>
          <a:prstGeom prst="rect">
            <a:avLst/>
          </a:prstGeom>
          <a:solidFill>
            <a:srgbClr val="FF5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25">
            <a:extLst>
              <a:ext uri="{FF2B5EF4-FFF2-40B4-BE49-F238E27FC236}">
                <a16:creationId xmlns:a16="http://schemas.microsoft.com/office/drawing/2014/main" id="{DD43E344-06B9-9816-D909-E7EC67C1E551}"/>
              </a:ext>
            </a:extLst>
          </p:cNvPr>
          <p:cNvSpPr/>
          <p:nvPr/>
        </p:nvSpPr>
        <p:spPr>
          <a:xfrm>
            <a:off x="1233326" y="6687014"/>
            <a:ext cx="322707" cy="340070"/>
          </a:xfrm>
          <a:prstGeom prst="rect">
            <a:avLst/>
          </a:prstGeom>
          <a:solidFill>
            <a:srgbClr val="FF5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Cerrar llave 275">
            <a:extLst>
              <a:ext uri="{FF2B5EF4-FFF2-40B4-BE49-F238E27FC236}">
                <a16:creationId xmlns:a16="http://schemas.microsoft.com/office/drawing/2014/main" id="{67AEBE9A-9A3A-D6E3-6962-7F2215579335}"/>
              </a:ext>
            </a:extLst>
          </p:cNvPr>
          <p:cNvSpPr/>
          <p:nvPr/>
        </p:nvSpPr>
        <p:spPr>
          <a:xfrm rot="10800000">
            <a:off x="1131016" y="3100059"/>
            <a:ext cx="125101" cy="271827"/>
          </a:xfrm>
          <a:prstGeom prst="rightBrace">
            <a:avLst>
              <a:gd name="adj1" fmla="val 67544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299">
                <a:extLst>
                  <a:ext uri="{FF2B5EF4-FFF2-40B4-BE49-F238E27FC236}">
                    <a16:creationId xmlns:a16="http://schemas.microsoft.com/office/drawing/2014/main" id="{24F9EBB7-445D-3C78-5715-B8D4D1FFE141}"/>
                  </a:ext>
                </a:extLst>
              </p:cNvPr>
              <p:cNvSpPr txBox="1"/>
              <p:nvPr/>
            </p:nvSpPr>
            <p:spPr>
              <a:xfrm>
                <a:off x="217825" y="3011880"/>
                <a:ext cx="142888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CuadroTexto 299">
                <a:extLst>
                  <a:ext uri="{FF2B5EF4-FFF2-40B4-BE49-F238E27FC236}">
                    <a16:creationId xmlns:a16="http://schemas.microsoft.com/office/drawing/2014/main" id="{24F9EBB7-445D-3C78-5715-B8D4D1FFE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25" y="3011880"/>
                <a:ext cx="142888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ector recto de flecha 291">
            <a:extLst>
              <a:ext uri="{FF2B5EF4-FFF2-40B4-BE49-F238E27FC236}">
                <a16:creationId xmlns:a16="http://schemas.microsoft.com/office/drawing/2014/main" id="{A6969497-4526-54E0-01C4-9B7D2E1B27FC}"/>
              </a:ext>
            </a:extLst>
          </p:cNvPr>
          <p:cNvCxnSpPr>
            <a:cxnSpLocks/>
          </p:cNvCxnSpPr>
          <p:nvPr/>
        </p:nvCxnSpPr>
        <p:spPr>
          <a:xfrm>
            <a:off x="5255075" y="2229561"/>
            <a:ext cx="5194767" cy="9163"/>
          </a:xfrm>
          <a:prstGeom prst="straightConnector1">
            <a:avLst/>
          </a:prstGeom>
          <a:ln w="571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99">
                <a:extLst>
                  <a:ext uri="{FF2B5EF4-FFF2-40B4-BE49-F238E27FC236}">
                    <a16:creationId xmlns:a16="http://schemas.microsoft.com/office/drawing/2014/main" id="{93E87D80-B90F-8ECA-33B5-8112B65805E7}"/>
                  </a:ext>
                </a:extLst>
              </p:cNvPr>
              <p:cNvSpPr txBox="1"/>
              <p:nvPr/>
            </p:nvSpPr>
            <p:spPr>
              <a:xfrm>
                <a:off x="6896662" y="1749230"/>
                <a:ext cx="142888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C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CuadroTexto 299">
                <a:extLst>
                  <a:ext uri="{FF2B5EF4-FFF2-40B4-BE49-F238E27FC236}">
                    <a16:creationId xmlns:a16="http://schemas.microsoft.com/office/drawing/2014/main" id="{93E87D80-B90F-8ECA-33B5-8112B6580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662" y="1749230"/>
                <a:ext cx="1428884" cy="430887"/>
              </a:xfrm>
              <a:prstGeom prst="rect">
                <a:avLst/>
              </a:prstGeom>
              <a:blipFill>
                <a:blip r:embed="rId6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Marcador de pie de página 20">
            <a:extLst>
              <a:ext uri="{FF2B5EF4-FFF2-40B4-BE49-F238E27FC236}">
                <a16:creationId xmlns:a16="http://schemas.microsoft.com/office/drawing/2014/main" id="{88D21181-D435-4A35-A700-10570604E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Particle Setector School UNIANDES - HEP Uniandes</a:t>
            </a:r>
          </a:p>
        </p:txBody>
      </p:sp>
      <p:sp>
        <p:nvSpPr>
          <p:cNvPr id="23" name="Marcador de número de diapositiva 22">
            <a:extLst>
              <a:ext uri="{FF2B5EF4-FFF2-40B4-BE49-F238E27FC236}">
                <a16:creationId xmlns:a16="http://schemas.microsoft.com/office/drawing/2014/main" id="{D7AF611D-62BA-48FF-B7E9-31CEB1074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1AEA-7BC8-4FCE-9F28-87B06525D751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45591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0.00078 0.0756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37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7569 L 0.00092 -0.08935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26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1" grpId="0" animBg="1"/>
      <p:bldP spid="131" grpId="1" animBg="1"/>
      <p:bldP spid="132" grpId="0" animBg="1"/>
      <p:bldP spid="132" grpId="1" animBg="1"/>
      <p:bldP spid="121" grpId="0" animBg="1"/>
      <p:bldP spid="121" grpId="1" animBg="1"/>
      <p:bldP spid="55" grpId="0"/>
      <p:bldP spid="69" grpId="0"/>
      <p:bldP spid="3" grpId="0"/>
      <p:bldP spid="20" grpId="0"/>
      <p:bldP spid="2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3222</TotalTime>
  <Words>5197</Words>
  <Application>Microsoft Office PowerPoint</Application>
  <PresentationFormat>Panorámica</PresentationFormat>
  <Paragraphs>478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9" baseType="lpstr">
      <vt:lpstr>Arial</vt:lpstr>
      <vt:lpstr>Bell MT</vt:lpstr>
      <vt:lpstr>Calibri</vt:lpstr>
      <vt:lpstr>Calibri Light</vt:lpstr>
      <vt:lpstr>Cambria Math</vt:lpstr>
      <vt:lpstr>Mongolian Baiti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Gibran David Jurado Romero</dc:creator>
  <cp:lastModifiedBy>Carlos Avila Bernal</cp:lastModifiedBy>
  <cp:revision>58</cp:revision>
  <dcterms:created xsi:type="dcterms:W3CDTF">2023-09-27T21:15:55Z</dcterms:created>
  <dcterms:modified xsi:type="dcterms:W3CDTF">2023-10-02T18:53:26Z</dcterms:modified>
</cp:coreProperties>
</file>