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98" r:id="rId3"/>
    <p:sldId id="397" r:id="rId4"/>
    <p:sldId id="257" r:id="rId5"/>
    <p:sldId id="399" r:id="rId6"/>
    <p:sldId id="402" r:id="rId7"/>
    <p:sldId id="404" r:id="rId8"/>
    <p:sldId id="400" r:id="rId9"/>
    <p:sldId id="401" r:id="rId10"/>
    <p:sldId id="407" r:id="rId11"/>
    <p:sldId id="408" r:id="rId12"/>
    <p:sldId id="409" r:id="rId13"/>
    <p:sldId id="406" r:id="rId14"/>
    <p:sldId id="290" r:id="rId15"/>
    <p:sldId id="379" r:id="rId16"/>
    <p:sldId id="411" r:id="rId17"/>
    <p:sldId id="412" r:id="rId18"/>
    <p:sldId id="394" r:id="rId19"/>
    <p:sldId id="413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C8C5E0-C9D3-4912-B591-D93B5E35A336}" v="3" dt="2026-06-11T13:03:12.382"/>
    <p1510:client id="{FD408F94-C77A-49F0-B5E9-8FE264FDBBA9}" v="3230" dt="2026-06-11T03:55:55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Avila Bernal" userId="acd9934f-80f9-486d-b246-70718032f4eb" providerId="ADAL" clId="{32A75B53-3904-430D-985D-FE1B38E9BFE2}"/>
    <pc:docChg chg="undo custSel modSld">
      <pc:chgData name="Carlos Avila Bernal" userId="acd9934f-80f9-486d-b246-70718032f4eb" providerId="ADAL" clId="{32A75B53-3904-430D-985D-FE1B38E9BFE2}" dt="2026-06-11T13:09:01.895" v="828" actId="207"/>
      <pc:docMkLst>
        <pc:docMk/>
      </pc:docMkLst>
      <pc:sldChg chg="modSp mod">
        <pc:chgData name="Carlos Avila Bernal" userId="acd9934f-80f9-486d-b246-70718032f4eb" providerId="ADAL" clId="{32A75B53-3904-430D-985D-FE1B38E9BFE2}" dt="2026-06-11T12:42:00.194" v="11" actId="14100"/>
        <pc:sldMkLst>
          <pc:docMk/>
          <pc:sldMk cId="1638037975" sldId="257"/>
        </pc:sldMkLst>
        <pc:spChg chg="mod">
          <ac:chgData name="Carlos Avila Bernal" userId="acd9934f-80f9-486d-b246-70718032f4eb" providerId="ADAL" clId="{32A75B53-3904-430D-985D-FE1B38E9BFE2}" dt="2026-06-11T12:41:25.265" v="2" actId="1076"/>
          <ac:spMkLst>
            <pc:docMk/>
            <pc:sldMk cId="1638037975" sldId="257"/>
            <ac:spMk id="17" creationId="{FEC21C15-C09B-0316-85FF-515A957214F3}"/>
          </ac:spMkLst>
        </pc:spChg>
        <pc:spChg chg="mod">
          <ac:chgData name="Carlos Avila Bernal" userId="acd9934f-80f9-486d-b246-70718032f4eb" providerId="ADAL" clId="{32A75B53-3904-430D-985D-FE1B38E9BFE2}" dt="2026-06-11T12:41:59.026" v="9" actId="1035"/>
          <ac:spMkLst>
            <pc:docMk/>
            <pc:sldMk cId="1638037975" sldId="257"/>
            <ac:spMk id="29" creationId="{B7419DEB-DCB9-92CB-08C5-9E7EDD0E07BF}"/>
          </ac:spMkLst>
        </pc:spChg>
        <pc:spChg chg="mod">
          <ac:chgData name="Carlos Avila Bernal" userId="acd9934f-80f9-486d-b246-70718032f4eb" providerId="ADAL" clId="{32A75B53-3904-430D-985D-FE1B38E9BFE2}" dt="2026-06-11T12:41:59.026" v="9" actId="1035"/>
          <ac:spMkLst>
            <pc:docMk/>
            <pc:sldMk cId="1638037975" sldId="257"/>
            <ac:spMk id="30" creationId="{B727F751-13C7-B650-2E96-07887C3F98D6}"/>
          </ac:spMkLst>
        </pc:spChg>
        <pc:spChg chg="mod">
          <ac:chgData name="Carlos Avila Bernal" userId="acd9934f-80f9-486d-b246-70718032f4eb" providerId="ADAL" clId="{32A75B53-3904-430D-985D-FE1B38E9BFE2}" dt="2026-06-11T12:42:00.194" v="11" actId="14100"/>
          <ac:spMkLst>
            <pc:docMk/>
            <pc:sldMk cId="1638037975" sldId="257"/>
            <ac:spMk id="31" creationId="{D08C7965-F6B5-B45B-0DA1-20062B477AD5}"/>
          </ac:spMkLst>
        </pc:spChg>
      </pc:sldChg>
      <pc:sldChg chg="modSp mod">
        <pc:chgData name="Carlos Avila Bernal" userId="acd9934f-80f9-486d-b246-70718032f4eb" providerId="ADAL" clId="{32A75B53-3904-430D-985D-FE1B38E9BFE2}" dt="2026-06-11T12:32:03.217" v="0" actId="20577"/>
        <pc:sldMkLst>
          <pc:docMk/>
          <pc:sldMk cId="0" sldId="258"/>
        </pc:sldMkLst>
        <pc:spChg chg="mod">
          <ac:chgData name="Carlos Avila Bernal" userId="acd9934f-80f9-486d-b246-70718032f4eb" providerId="ADAL" clId="{32A75B53-3904-430D-985D-FE1B38E9BFE2}" dt="2026-06-11T12:32:03.217" v="0" actId="20577"/>
          <ac:spMkLst>
            <pc:docMk/>
            <pc:sldMk cId="0" sldId="258"/>
            <ac:spMk id="243" creationId="{00000000-0000-0000-0000-000000000000}"/>
          </ac:spMkLst>
        </pc:spChg>
      </pc:sldChg>
      <pc:sldChg chg="modSp mod">
        <pc:chgData name="Carlos Avila Bernal" userId="acd9934f-80f9-486d-b246-70718032f4eb" providerId="ADAL" clId="{32A75B53-3904-430D-985D-FE1B38E9BFE2}" dt="2026-06-11T12:52:26.975" v="316" actId="1076"/>
        <pc:sldMkLst>
          <pc:docMk/>
          <pc:sldMk cId="2135502882" sldId="379"/>
        </pc:sldMkLst>
        <pc:spChg chg="mod">
          <ac:chgData name="Carlos Avila Bernal" userId="acd9934f-80f9-486d-b246-70718032f4eb" providerId="ADAL" clId="{32A75B53-3904-430D-985D-FE1B38E9BFE2}" dt="2026-06-11T12:52:26.975" v="316" actId="1076"/>
          <ac:spMkLst>
            <pc:docMk/>
            <pc:sldMk cId="2135502882" sldId="379"/>
            <ac:spMk id="4" creationId="{EDFE1EED-A21D-05D3-1B9E-41A2715557D4}"/>
          </ac:spMkLst>
        </pc:spChg>
      </pc:sldChg>
      <pc:sldChg chg="delSp modSp mod">
        <pc:chgData name="Carlos Avila Bernal" userId="acd9934f-80f9-486d-b246-70718032f4eb" providerId="ADAL" clId="{32A75B53-3904-430D-985D-FE1B38E9BFE2}" dt="2026-06-11T12:52:49.214" v="319" actId="1076"/>
        <pc:sldMkLst>
          <pc:docMk/>
          <pc:sldMk cId="294824809" sldId="394"/>
        </pc:sldMkLst>
        <pc:spChg chg="mod">
          <ac:chgData name="Carlos Avila Bernal" userId="acd9934f-80f9-486d-b246-70718032f4eb" providerId="ADAL" clId="{32A75B53-3904-430D-985D-FE1B38E9BFE2}" dt="2026-06-11T12:52:49.214" v="319" actId="1076"/>
          <ac:spMkLst>
            <pc:docMk/>
            <pc:sldMk cId="294824809" sldId="394"/>
            <ac:spMk id="2" creationId="{3C5BCF61-A3C1-24D6-E762-E05074CDFD37}"/>
          </ac:spMkLst>
        </pc:spChg>
        <pc:spChg chg="del">
          <ac:chgData name="Carlos Avila Bernal" userId="acd9934f-80f9-486d-b246-70718032f4eb" providerId="ADAL" clId="{32A75B53-3904-430D-985D-FE1B38E9BFE2}" dt="2026-06-11T12:52:45.824" v="318" actId="478"/>
          <ac:spMkLst>
            <pc:docMk/>
            <pc:sldMk cId="294824809" sldId="394"/>
            <ac:spMk id="3" creationId="{32CBB1B6-803F-8BED-5E54-8E0143066302}"/>
          </ac:spMkLst>
        </pc:spChg>
        <pc:spChg chg="mod">
          <ac:chgData name="Carlos Avila Bernal" userId="acd9934f-80f9-486d-b246-70718032f4eb" providerId="ADAL" clId="{32A75B53-3904-430D-985D-FE1B38E9BFE2}" dt="2026-06-11T12:52:42.952" v="317" actId="1076"/>
          <ac:spMkLst>
            <pc:docMk/>
            <pc:sldMk cId="294824809" sldId="394"/>
            <ac:spMk id="4" creationId="{386E01F1-6AB6-4258-CCC8-31C80B1EA37D}"/>
          </ac:spMkLst>
        </pc:spChg>
      </pc:sldChg>
      <pc:sldChg chg="delSp modSp mod">
        <pc:chgData name="Carlos Avila Bernal" userId="acd9934f-80f9-486d-b246-70718032f4eb" providerId="ADAL" clId="{32A75B53-3904-430D-985D-FE1B38E9BFE2}" dt="2026-06-11T12:49:27.446" v="307" actId="1076"/>
        <pc:sldMkLst>
          <pc:docMk/>
          <pc:sldMk cId="1029606343" sldId="397"/>
        </pc:sldMkLst>
        <pc:spChg chg="mod">
          <ac:chgData name="Carlos Avila Bernal" userId="acd9934f-80f9-486d-b246-70718032f4eb" providerId="ADAL" clId="{32A75B53-3904-430D-985D-FE1B38E9BFE2}" dt="2026-06-11T12:49:23.135" v="306" actId="1076"/>
          <ac:spMkLst>
            <pc:docMk/>
            <pc:sldMk cId="1029606343" sldId="397"/>
            <ac:spMk id="2" creationId="{4A198909-094E-BB28-B611-591D2564E991}"/>
          </ac:spMkLst>
        </pc:spChg>
        <pc:spChg chg="mod">
          <ac:chgData name="Carlos Avila Bernal" userId="acd9934f-80f9-486d-b246-70718032f4eb" providerId="ADAL" clId="{32A75B53-3904-430D-985D-FE1B38E9BFE2}" dt="2026-06-11T12:49:27.446" v="307" actId="1076"/>
          <ac:spMkLst>
            <pc:docMk/>
            <pc:sldMk cId="1029606343" sldId="397"/>
            <ac:spMk id="4" creationId="{F79D4480-DF6A-AD6A-DFDD-E6C898C0327B}"/>
          </ac:spMkLst>
        </pc:spChg>
        <pc:spChg chg="del">
          <ac:chgData name="Carlos Avila Bernal" userId="acd9934f-80f9-486d-b246-70718032f4eb" providerId="ADAL" clId="{32A75B53-3904-430D-985D-FE1B38E9BFE2}" dt="2026-06-11T12:49:18.880" v="305" actId="478"/>
          <ac:spMkLst>
            <pc:docMk/>
            <pc:sldMk cId="1029606343" sldId="397"/>
            <ac:spMk id="10" creationId="{EA05597B-61DC-490B-8E7F-5F7FA9617D30}"/>
          </ac:spMkLst>
        </pc:spChg>
      </pc:sldChg>
      <pc:sldChg chg="addSp delSp modSp mod">
        <pc:chgData name="Carlos Avila Bernal" userId="acd9934f-80f9-486d-b246-70718032f4eb" providerId="ADAL" clId="{32A75B53-3904-430D-985D-FE1B38E9BFE2}" dt="2026-06-11T12:48:49.914" v="304" actId="14100"/>
        <pc:sldMkLst>
          <pc:docMk/>
          <pc:sldMk cId="2100771190" sldId="399"/>
        </pc:sldMkLst>
        <pc:spChg chg="mod">
          <ac:chgData name="Carlos Avila Bernal" userId="acd9934f-80f9-486d-b246-70718032f4eb" providerId="ADAL" clId="{32A75B53-3904-430D-985D-FE1B38E9BFE2}" dt="2026-06-11T12:42:29.462" v="15" actId="1076"/>
          <ac:spMkLst>
            <pc:docMk/>
            <pc:sldMk cId="2100771190" sldId="399"/>
            <ac:spMk id="7" creationId="{374D89B0-90ED-680E-1344-AA833ABA4886}"/>
          </ac:spMkLst>
        </pc:spChg>
        <pc:spChg chg="mod">
          <ac:chgData name="Carlos Avila Bernal" userId="acd9934f-80f9-486d-b246-70718032f4eb" providerId="ADAL" clId="{32A75B53-3904-430D-985D-FE1B38E9BFE2}" dt="2026-06-11T12:42:26.646" v="14" actId="1076"/>
          <ac:spMkLst>
            <pc:docMk/>
            <pc:sldMk cId="2100771190" sldId="399"/>
            <ac:spMk id="8" creationId="{068A0305-69E8-8EA4-1959-7426125634D0}"/>
          </ac:spMkLst>
        </pc:spChg>
        <pc:spChg chg="del">
          <ac:chgData name="Carlos Avila Bernal" userId="acd9934f-80f9-486d-b246-70718032f4eb" providerId="ADAL" clId="{32A75B53-3904-430D-985D-FE1B38E9BFE2}" dt="2026-06-11T12:42:08.863" v="12" actId="478"/>
          <ac:spMkLst>
            <pc:docMk/>
            <pc:sldMk cId="2100771190" sldId="399"/>
            <ac:spMk id="9" creationId="{2FAE8A93-2150-3675-9670-389153694A52}"/>
          </ac:spMkLst>
        </pc:spChg>
        <pc:spChg chg="mod">
          <ac:chgData name="Carlos Avila Bernal" userId="acd9934f-80f9-486d-b246-70718032f4eb" providerId="ADAL" clId="{32A75B53-3904-430D-985D-FE1B38E9BFE2}" dt="2026-06-11T12:42:37.037" v="30" actId="1035"/>
          <ac:spMkLst>
            <pc:docMk/>
            <pc:sldMk cId="2100771190" sldId="399"/>
            <ac:spMk id="10" creationId="{D6CECE2D-87B7-7AAF-565B-03A31E3DE9F8}"/>
          </ac:spMkLst>
        </pc:spChg>
        <pc:spChg chg="mod">
          <ac:chgData name="Carlos Avila Bernal" userId="acd9934f-80f9-486d-b246-70718032f4eb" providerId="ADAL" clId="{32A75B53-3904-430D-985D-FE1B38E9BFE2}" dt="2026-06-11T12:42:44.854" v="32" actId="1076"/>
          <ac:spMkLst>
            <pc:docMk/>
            <pc:sldMk cId="2100771190" sldId="399"/>
            <ac:spMk id="11" creationId="{60A37D4C-73FF-0281-E534-46AA8F8E438A}"/>
          </ac:spMkLst>
        </pc:spChg>
        <pc:spChg chg="mod">
          <ac:chgData name="Carlos Avila Bernal" userId="acd9934f-80f9-486d-b246-70718032f4eb" providerId="ADAL" clId="{32A75B53-3904-430D-985D-FE1B38E9BFE2}" dt="2026-06-11T12:42:56.278" v="34" actId="1076"/>
          <ac:spMkLst>
            <pc:docMk/>
            <pc:sldMk cId="2100771190" sldId="399"/>
            <ac:spMk id="12" creationId="{84476332-A724-3892-DAD0-4DF1A65FF02D}"/>
          </ac:spMkLst>
        </pc:spChg>
        <pc:spChg chg="add mod">
          <ac:chgData name="Carlos Avila Bernal" userId="acd9934f-80f9-486d-b246-70718032f4eb" providerId="ADAL" clId="{32A75B53-3904-430D-985D-FE1B38E9BFE2}" dt="2026-06-11T12:48:49.914" v="304" actId="14100"/>
          <ac:spMkLst>
            <pc:docMk/>
            <pc:sldMk cId="2100771190" sldId="399"/>
            <ac:spMk id="14" creationId="{F6013F0B-352D-4316-82C2-D01FA72F3079}"/>
          </ac:spMkLst>
        </pc:spChg>
        <pc:spChg chg="mod">
          <ac:chgData name="Carlos Avila Bernal" userId="acd9934f-80f9-486d-b246-70718032f4eb" providerId="ADAL" clId="{32A75B53-3904-430D-985D-FE1B38E9BFE2}" dt="2026-06-11T12:42:41.119" v="31" actId="1076"/>
          <ac:spMkLst>
            <pc:docMk/>
            <pc:sldMk cId="2100771190" sldId="399"/>
            <ac:spMk id="16" creationId="{D205FD99-3CB7-9692-FDF3-3C8470A511D3}"/>
          </ac:spMkLst>
        </pc:spChg>
        <pc:grpChg chg="mod">
          <ac:chgData name="Carlos Avila Bernal" userId="acd9934f-80f9-486d-b246-70718032f4eb" providerId="ADAL" clId="{32A75B53-3904-430D-985D-FE1B38E9BFE2}" dt="2026-06-11T12:42:49.702" v="33" actId="14100"/>
          <ac:grpSpMkLst>
            <pc:docMk/>
            <pc:sldMk cId="2100771190" sldId="399"/>
            <ac:grpSpMk id="13" creationId="{72715937-7FCC-23AE-A3E5-ED4027146013}"/>
          </ac:grpSpMkLst>
        </pc:grpChg>
      </pc:sldChg>
      <pc:sldChg chg="modSp mod">
        <pc:chgData name="Carlos Avila Bernal" userId="acd9934f-80f9-486d-b246-70718032f4eb" providerId="ADAL" clId="{32A75B53-3904-430D-985D-FE1B38E9BFE2}" dt="2026-06-11T12:49:55.198" v="310" actId="1076"/>
        <pc:sldMkLst>
          <pc:docMk/>
          <pc:sldMk cId="3986040568" sldId="400"/>
        </pc:sldMkLst>
        <pc:spChg chg="mod">
          <ac:chgData name="Carlos Avila Bernal" userId="acd9934f-80f9-486d-b246-70718032f4eb" providerId="ADAL" clId="{32A75B53-3904-430D-985D-FE1B38E9BFE2}" dt="2026-06-11T12:49:55.198" v="310" actId="1076"/>
          <ac:spMkLst>
            <pc:docMk/>
            <pc:sldMk cId="3986040568" sldId="400"/>
            <ac:spMk id="31" creationId="{9AC1B534-552D-5256-5E9B-5349C4D8AAC8}"/>
          </ac:spMkLst>
        </pc:spChg>
      </pc:sldChg>
      <pc:sldChg chg="modSp mod">
        <pc:chgData name="Carlos Avila Bernal" userId="acd9934f-80f9-486d-b246-70718032f4eb" providerId="ADAL" clId="{32A75B53-3904-430D-985D-FE1B38E9BFE2}" dt="2026-06-11T12:50:00.623" v="311" actId="1076"/>
        <pc:sldMkLst>
          <pc:docMk/>
          <pc:sldMk cId="3462343740" sldId="401"/>
        </pc:sldMkLst>
        <pc:spChg chg="mod">
          <ac:chgData name="Carlos Avila Bernal" userId="acd9934f-80f9-486d-b246-70718032f4eb" providerId="ADAL" clId="{32A75B53-3904-430D-985D-FE1B38E9BFE2}" dt="2026-06-11T12:50:00.623" v="311" actId="1076"/>
          <ac:spMkLst>
            <pc:docMk/>
            <pc:sldMk cId="3462343740" sldId="401"/>
            <ac:spMk id="49" creationId="{A82E0FCC-3835-F8A0-FB2F-1E4CED8E0E3F}"/>
          </ac:spMkLst>
        </pc:spChg>
      </pc:sldChg>
      <pc:sldChg chg="modSp mod">
        <pc:chgData name="Carlos Avila Bernal" userId="acd9934f-80f9-486d-b246-70718032f4eb" providerId="ADAL" clId="{32A75B53-3904-430D-985D-FE1B38E9BFE2}" dt="2026-06-11T12:49:39.296" v="308" actId="1076"/>
        <pc:sldMkLst>
          <pc:docMk/>
          <pc:sldMk cId="3306653707" sldId="402"/>
        </pc:sldMkLst>
        <pc:spChg chg="mod">
          <ac:chgData name="Carlos Avila Bernal" userId="acd9934f-80f9-486d-b246-70718032f4eb" providerId="ADAL" clId="{32A75B53-3904-430D-985D-FE1B38E9BFE2}" dt="2026-06-11T12:49:39.296" v="308" actId="1076"/>
          <ac:spMkLst>
            <pc:docMk/>
            <pc:sldMk cId="3306653707" sldId="402"/>
            <ac:spMk id="23" creationId="{BA2EF275-7054-0826-236F-73447F05284E}"/>
          </ac:spMkLst>
        </pc:spChg>
      </pc:sldChg>
      <pc:sldChg chg="modSp mod">
        <pc:chgData name="Carlos Avila Bernal" userId="acd9934f-80f9-486d-b246-70718032f4eb" providerId="ADAL" clId="{32A75B53-3904-430D-985D-FE1B38E9BFE2}" dt="2026-06-11T12:49:47.230" v="309" actId="1076"/>
        <pc:sldMkLst>
          <pc:docMk/>
          <pc:sldMk cId="2034328846" sldId="404"/>
        </pc:sldMkLst>
        <pc:spChg chg="mod">
          <ac:chgData name="Carlos Avila Bernal" userId="acd9934f-80f9-486d-b246-70718032f4eb" providerId="ADAL" clId="{32A75B53-3904-430D-985D-FE1B38E9BFE2}" dt="2026-06-11T12:49:47.230" v="309" actId="1076"/>
          <ac:spMkLst>
            <pc:docMk/>
            <pc:sldMk cId="2034328846" sldId="404"/>
            <ac:spMk id="90" creationId="{FF584464-A5CC-47AD-EC41-C1B733EBDDEB}"/>
          </ac:spMkLst>
        </pc:spChg>
      </pc:sldChg>
      <pc:sldChg chg="modSp mod">
        <pc:chgData name="Carlos Avila Bernal" userId="acd9934f-80f9-486d-b246-70718032f4eb" providerId="ADAL" clId="{32A75B53-3904-430D-985D-FE1B38E9BFE2}" dt="2026-06-11T12:52:03.110" v="315" actId="1076"/>
        <pc:sldMkLst>
          <pc:docMk/>
          <pc:sldMk cId="61080061" sldId="406"/>
        </pc:sldMkLst>
        <pc:spChg chg="mod">
          <ac:chgData name="Carlos Avila Bernal" userId="acd9934f-80f9-486d-b246-70718032f4eb" providerId="ADAL" clId="{32A75B53-3904-430D-985D-FE1B38E9BFE2}" dt="2026-06-11T12:52:03.110" v="315" actId="1076"/>
          <ac:spMkLst>
            <pc:docMk/>
            <pc:sldMk cId="61080061" sldId="406"/>
            <ac:spMk id="9" creationId="{AEDAEAB4-A1A9-9345-A356-3D6AA9557F0E}"/>
          </ac:spMkLst>
        </pc:spChg>
      </pc:sldChg>
      <pc:sldChg chg="modSp mod">
        <pc:chgData name="Carlos Avila Bernal" userId="acd9934f-80f9-486d-b246-70718032f4eb" providerId="ADAL" clId="{32A75B53-3904-430D-985D-FE1B38E9BFE2}" dt="2026-06-11T12:50:10.207" v="312" actId="1076"/>
        <pc:sldMkLst>
          <pc:docMk/>
          <pc:sldMk cId="2129440160" sldId="407"/>
        </pc:sldMkLst>
        <pc:spChg chg="mod">
          <ac:chgData name="Carlos Avila Bernal" userId="acd9934f-80f9-486d-b246-70718032f4eb" providerId="ADAL" clId="{32A75B53-3904-430D-985D-FE1B38E9BFE2}" dt="2026-06-11T12:50:10.207" v="312" actId="1076"/>
          <ac:spMkLst>
            <pc:docMk/>
            <pc:sldMk cId="2129440160" sldId="407"/>
            <ac:spMk id="22" creationId="{91E09A8E-2755-AB11-A78E-BFCEFEF854B2}"/>
          </ac:spMkLst>
        </pc:spChg>
      </pc:sldChg>
      <pc:sldChg chg="modSp mod">
        <pc:chgData name="Carlos Avila Bernal" userId="acd9934f-80f9-486d-b246-70718032f4eb" providerId="ADAL" clId="{32A75B53-3904-430D-985D-FE1B38E9BFE2}" dt="2026-06-11T12:51:51.314" v="314" actId="255"/>
        <pc:sldMkLst>
          <pc:docMk/>
          <pc:sldMk cId="105467731" sldId="408"/>
        </pc:sldMkLst>
        <pc:spChg chg="mod">
          <ac:chgData name="Carlos Avila Bernal" userId="acd9934f-80f9-486d-b246-70718032f4eb" providerId="ADAL" clId="{32A75B53-3904-430D-985D-FE1B38E9BFE2}" dt="2026-06-11T12:51:51.314" v="314" actId="255"/>
          <ac:spMkLst>
            <pc:docMk/>
            <pc:sldMk cId="105467731" sldId="408"/>
            <ac:spMk id="42" creationId="{54F02116-46F3-BA1D-4390-A958BCAE76E0}"/>
          </ac:spMkLst>
        </pc:spChg>
      </pc:sldChg>
      <pc:sldChg chg="modSp mod">
        <pc:chgData name="Carlos Avila Bernal" userId="acd9934f-80f9-486d-b246-70718032f4eb" providerId="ADAL" clId="{32A75B53-3904-430D-985D-FE1B38E9BFE2}" dt="2026-06-11T12:58:25.289" v="321" actId="207"/>
        <pc:sldMkLst>
          <pc:docMk/>
          <pc:sldMk cId="2196203614" sldId="412"/>
        </pc:sldMkLst>
        <pc:spChg chg="mod">
          <ac:chgData name="Carlos Avila Bernal" userId="acd9934f-80f9-486d-b246-70718032f4eb" providerId="ADAL" clId="{32A75B53-3904-430D-985D-FE1B38E9BFE2}" dt="2026-06-11T12:58:25.289" v="321" actId="207"/>
          <ac:spMkLst>
            <pc:docMk/>
            <pc:sldMk cId="2196203614" sldId="412"/>
            <ac:spMk id="5" creationId="{6B42121D-C487-A32A-1B93-17AE4FE06FE1}"/>
          </ac:spMkLst>
        </pc:spChg>
      </pc:sldChg>
      <pc:sldChg chg="addSp delSp modSp mod">
        <pc:chgData name="Carlos Avila Bernal" userId="acd9934f-80f9-486d-b246-70718032f4eb" providerId="ADAL" clId="{32A75B53-3904-430D-985D-FE1B38E9BFE2}" dt="2026-06-11T13:09:01.895" v="828" actId="207"/>
        <pc:sldMkLst>
          <pc:docMk/>
          <pc:sldMk cId="2880122077" sldId="413"/>
        </pc:sldMkLst>
        <pc:spChg chg="del mod">
          <ac:chgData name="Carlos Avila Bernal" userId="acd9934f-80f9-486d-b246-70718032f4eb" providerId="ADAL" clId="{32A75B53-3904-430D-985D-FE1B38E9BFE2}" dt="2026-06-11T13:08:08.416" v="816" actId="478"/>
          <ac:spMkLst>
            <pc:docMk/>
            <pc:sldMk cId="2880122077" sldId="413"/>
            <ac:spMk id="5" creationId="{96116952-E18F-B815-0189-8D35EDDA14DE}"/>
          </ac:spMkLst>
        </pc:spChg>
        <pc:spChg chg="add mod">
          <ac:chgData name="Carlos Avila Bernal" userId="acd9934f-80f9-486d-b246-70718032f4eb" providerId="ADAL" clId="{32A75B53-3904-430D-985D-FE1B38E9BFE2}" dt="2026-06-11T13:09:01.895" v="828" actId="207"/>
          <ac:spMkLst>
            <pc:docMk/>
            <pc:sldMk cId="2880122077" sldId="413"/>
            <ac:spMk id="7" creationId="{FA2806BC-68B0-1156-EE8B-81A5CE60F7DB}"/>
          </ac:spMkLst>
        </pc:spChg>
      </pc:sldChg>
    </pc:docChg>
  </pc:docChgLst>
  <pc:docChgLst>
    <pc:chgData name="Carlos Avila Bernal" userId="acd9934f-80f9-486d-b246-70718032f4eb" providerId="ADAL" clId="{0FF75629-F447-4F3A-A71E-0A62A9615C8D}"/>
    <pc:docChg chg="undo custSel addSld delSld modSld sldOrd">
      <pc:chgData name="Carlos Avila Bernal" userId="acd9934f-80f9-486d-b246-70718032f4eb" providerId="ADAL" clId="{0FF75629-F447-4F3A-A71E-0A62A9615C8D}" dt="2026-06-11T03:57:57.657" v="10824" actId="20577"/>
      <pc:docMkLst>
        <pc:docMk/>
      </pc:docMkLst>
      <pc:sldChg chg="addSp delSp modSp mod modAnim">
        <pc:chgData name="Carlos Avila Bernal" userId="acd9934f-80f9-486d-b246-70718032f4eb" providerId="ADAL" clId="{0FF75629-F447-4F3A-A71E-0A62A9615C8D}" dt="2026-06-07T15:58:35.237" v="8164" actId="166"/>
        <pc:sldMkLst>
          <pc:docMk/>
          <pc:sldMk cId="1638037975" sldId="257"/>
        </pc:sldMkLst>
        <pc:spChg chg="add mod">
          <ac:chgData name="Carlos Avila Bernal" userId="acd9934f-80f9-486d-b246-70718032f4eb" providerId="ADAL" clId="{0FF75629-F447-4F3A-A71E-0A62A9615C8D}" dt="2026-06-04T15:30:44.430" v="702" actId="1076"/>
          <ac:spMkLst>
            <pc:docMk/>
            <pc:sldMk cId="1638037975" sldId="257"/>
            <ac:spMk id="7" creationId="{E750D057-8A83-BD6D-B466-C60A29B6D51C}"/>
          </ac:spMkLst>
        </pc:spChg>
        <pc:spChg chg="add mod ord">
          <ac:chgData name="Carlos Avila Bernal" userId="acd9934f-80f9-486d-b246-70718032f4eb" providerId="ADAL" clId="{0FF75629-F447-4F3A-A71E-0A62A9615C8D}" dt="2026-06-07T15:58:35.237" v="8164" actId="166"/>
          <ac:spMkLst>
            <pc:docMk/>
            <pc:sldMk cId="1638037975" sldId="257"/>
            <ac:spMk id="8" creationId="{0146BCBF-FE17-BF82-ED8F-10DFAFF60E1F}"/>
          </ac:spMkLst>
        </pc:spChg>
        <pc:spChg chg="add mod">
          <ac:chgData name="Carlos Avila Bernal" userId="acd9934f-80f9-486d-b246-70718032f4eb" providerId="ADAL" clId="{0FF75629-F447-4F3A-A71E-0A62A9615C8D}" dt="2026-06-06T13:27:16.892" v="5219" actId="1037"/>
          <ac:spMkLst>
            <pc:docMk/>
            <pc:sldMk cId="1638037975" sldId="257"/>
            <ac:spMk id="9" creationId="{C22C9CEE-268D-BBB1-01CF-5B6C706A4438}"/>
          </ac:spMkLst>
        </pc:spChg>
        <pc:spChg chg="add mod">
          <ac:chgData name="Carlos Avila Bernal" userId="acd9934f-80f9-486d-b246-70718032f4eb" providerId="ADAL" clId="{0FF75629-F447-4F3A-A71E-0A62A9615C8D}" dt="2026-06-06T13:27:10.863" v="5205" actId="1035"/>
          <ac:spMkLst>
            <pc:docMk/>
            <pc:sldMk cId="1638037975" sldId="257"/>
            <ac:spMk id="10" creationId="{008D0078-350A-9BDC-C499-909504C0757D}"/>
          </ac:spMkLst>
        </pc:spChg>
        <pc:spChg chg="add mod">
          <ac:chgData name="Carlos Avila Bernal" userId="acd9934f-80f9-486d-b246-70718032f4eb" providerId="ADAL" clId="{0FF75629-F447-4F3A-A71E-0A62A9615C8D}" dt="2026-06-04T17:09:20.930" v="1134" actId="1076"/>
          <ac:spMkLst>
            <pc:docMk/>
            <pc:sldMk cId="1638037975" sldId="257"/>
            <ac:spMk id="11" creationId="{4320EA9A-5E81-BD65-9BF9-77FC851E89C0}"/>
          </ac:spMkLst>
        </pc:spChg>
        <pc:spChg chg="add mod">
          <ac:chgData name="Carlos Avila Bernal" userId="acd9934f-80f9-486d-b246-70718032f4eb" providerId="ADAL" clId="{0FF75629-F447-4F3A-A71E-0A62A9615C8D}" dt="2026-06-04T21:42:30.805" v="1497" actId="20577"/>
          <ac:spMkLst>
            <pc:docMk/>
            <pc:sldMk cId="1638037975" sldId="257"/>
            <ac:spMk id="12" creationId="{9EE3DEA8-31C6-A1F2-67CF-5B09D4020FA2}"/>
          </ac:spMkLst>
        </pc:spChg>
        <pc:spChg chg="add mod">
          <ac:chgData name="Carlos Avila Bernal" userId="acd9934f-80f9-486d-b246-70718032f4eb" providerId="ADAL" clId="{0FF75629-F447-4F3A-A71E-0A62A9615C8D}" dt="2026-06-04T17:34:10.242" v="1308" actId="1076"/>
          <ac:spMkLst>
            <pc:docMk/>
            <pc:sldMk cId="1638037975" sldId="257"/>
            <ac:spMk id="13" creationId="{D336303B-4ABC-7400-7555-BBCD302374A2}"/>
          </ac:spMkLst>
        </pc:spChg>
        <pc:spChg chg="add mod">
          <ac:chgData name="Carlos Avila Bernal" userId="acd9934f-80f9-486d-b246-70718032f4eb" providerId="ADAL" clId="{0FF75629-F447-4F3A-A71E-0A62A9615C8D}" dt="2026-06-04T17:36:33.598" v="1354" actId="1076"/>
          <ac:spMkLst>
            <pc:docMk/>
            <pc:sldMk cId="1638037975" sldId="257"/>
            <ac:spMk id="14" creationId="{9CC391F5-B37F-C826-917E-6051FFD54952}"/>
          </ac:spMkLst>
        </pc:spChg>
        <pc:spChg chg="add mod">
          <ac:chgData name="Carlos Avila Bernal" userId="acd9934f-80f9-486d-b246-70718032f4eb" providerId="ADAL" clId="{0FF75629-F447-4F3A-A71E-0A62A9615C8D}" dt="2026-06-04T17:27:13.062" v="1219" actId="1035"/>
          <ac:spMkLst>
            <pc:docMk/>
            <pc:sldMk cId="1638037975" sldId="257"/>
            <ac:spMk id="15" creationId="{6AB0D8D8-650A-2E66-703C-3D618A3E3A2A}"/>
          </ac:spMkLst>
        </pc:spChg>
        <pc:spChg chg="add mod">
          <ac:chgData name="Carlos Avila Bernal" userId="acd9934f-80f9-486d-b246-70718032f4eb" providerId="ADAL" clId="{0FF75629-F447-4F3A-A71E-0A62A9615C8D}" dt="2026-06-04T17:27:30.697" v="1243" actId="20577"/>
          <ac:spMkLst>
            <pc:docMk/>
            <pc:sldMk cId="1638037975" sldId="257"/>
            <ac:spMk id="16" creationId="{39838F03-1280-B592-8349-D12D282CDDF1}"/>
          </ac:spMkLst>
        </pc:spChg>
        <pc:spChg chg="add mod">
          <ac:chgData name="Carlos Avila Bernal" userId="acd9934f-80f9-486d-b246-70718032f4eb" providerId="ADAL" clId="{0FF75629-F447-4F3A-A71E-0A62A9615C8D}" dt="2026-06-04T21:42:34.797" v="1499" actId="20577"/>
          <ac:spMkLst>
            <pc:docMk/>
            <pc:sldMk cId="1638037975" sldId="257"/>
            <ac:spMk id="18" creationId="{3B7E60E3-EE40-F670-00F0-570A3B6A6739}"/>
          </ac:spMkLst>
        </pc:spChg>
        <pc:spChg chg="add mod">
          <ac:chgData name="Carlos Avila Bernal" userId="acd9934f-80f9-486d-b246-70718032f4eb" providerId="ADAL" clId="{0FF75629-F447-4F3A-A71E-0A62A9615C8D}" dt="2026-06-04T18:01:15.330" v="1404" actId="1037"/>
          <ac:spMkLst>
            <pc:docMk/>
            <pc:sldMk cId="1638037975" sldId="257"/>
            <ac:spMk id="19" creationId="{954FD7D4-D008-3CB8-E7D2-C0EF4F995CD4}"/>
          </ac:spMkLst>
        </pc:spChg>
        <pc:spChg chg="add mod">
          <ac:chgData name="Carlos Avila Bernal" userId="acd9934f-80f9-486d-b246-70718032f4eb" providerId="ADAL" clId="{0FF75629-F447-4F3A-A71E-0A62A9615C8D}" dt="2026-06-04T17:36:58.849" v="1399" actId="1076"/>
          <ac:spMkLst>
            <pc:docMk/>
            <pc:sldMk cId="1638037975" sldId="257"/>
            <ac:spMk id="20" creationId="{8807A2C6-FAD7-46F6-15E3-27692FB22E6F}"/>
          </ac:spMkLst>
        </pc:spChg>
        <pc:spChg chg="add mod">
          <ac:chgData name="Carlos Avila Bernal" userId="acd9934f-80f9-486d-b246-70718032f4eb" providerId="ADAL" clId="{0FF75629-F447-4F3A-A71E-0A62A9615C8D}" dt="2026-06-04T21:58:39.560" v="1605" actId="255"/>
          <ac:spMkLst>
            <pc:docMk/>
            <pc:sldMk cId="1638037975" sldId="257"/>
            <ac:spMk id="22" creationId="{083C7DA4-F5CC-77C4-9E30-9C9C00787240}"/>
          </ac:spMkLst>
        </pc:spChg>
        <pc:spChg chg="add mod">
          <ac:chgData name="Carlos Avila Bernal" userId="acd9934f-80f9-486d-b246-70718032f4eb" providerId="ADAL" clId="{0FF75629-F447-4F3A-A71E-0A62A9615C8D}" dt="2026-06-04T21:43:39.554" v="1560" actId="14100"/>
          <ac:spMkLst>
            <pc:docMk/>
            <pc:sldMk cId="1638037975" sldId="257"/>
            <ac:spMk id="23" creationId="{4F86E4DF-663A-1CB5-EBBD-7F8FEB4A2F4F}"/>
          </ac:spMkLst>
        </pc:spChg>
        <pc:spChg chg="add mod">
          <ac:chgData name="Carlos Avila Bernal" userId="acd9934f-80f9-486d-b246-70718032f4eb" providerId="ADAL" clId="{0FF75629-F447-4F3A-A71E-0A62A9615C8D}" dt="2026-06-05T18:45:08.755" v="2396" actId="20577"/>
          <ac:spMkLst>
            <pc:docMk/>
            <pc:sldMk cId="1638037975" sldId="257"/>
            <ac:spMk id="24" creationId="{796ABE58-5777-BC8E-1907-662DE5581C86}"/>
          </ac:spMkLst>
        </pc:spChg>
        <pc:spChg chg="add mod">
          <ac:chgData name="Carlos Avila Bernal" userId="acd9934f-80f9-486d-b246-70718032f4eb" providerId="ADAL" clId="{0FF75629-F447-4F3A-A71E-0A62A9615C8D}" dt="2026-06-04T22:11:31.495" v="1821" actId="20577"/>
          <ac:spMkLst>
            <pc:docMk/>
            <pc:sldMk cId="1638037975" sldId="257"/>
            <ac:spMk id="26" creationId="{F534531C-CC61-4877-BE04-C23B3B92AC1A}"/>
          </ac:spMkLst>
        </pc:spChg>
        <pc:spChg chg="add mod">
          <ac:chgData name="Carlos Avila Bernal" userId="acd9934f-80f9-486d-b246-70718032f4eb" providerId="ADAL" clId="{0FF75629-F447-4F3A-A71E-0A62A9615C8D}" dt="2026-06-04T22:36:23.841" v="1924" actId="1076"/>
          <ac:spMkLst>
            <pc:docMk/>
            <pc:sldMk cId="1638037975" sldId="257"/>
            <ac:spMk id="27" creationId="{BE32BB99-A52B-C089-0BA3-D5D55320E7DB}"/>
          </ac:spMkLst>
        </pc:spChg>
        <pc:spChg chg="add mod">
          <ac:chgData name="Carlos Avila Bernal" userId="acd9934f-80f9-486d-b246-70718032f4eb" providerId="ADAL" clId="{0FF75629-F447-4F3A-A71E-0A62A9615C8D}" dt="2026-06-04T22:36:20.469" v="1923" actId="1076"/>
          <ac:spMkLst>
            <pc:docMk/>
            <pc:sldMk cId="1638037975" sldId="257"/>
            <ac:spMk id="28" creationId="{6DC70E4C-DC19-BA9C-20BC-B32AA8A84581}"/>
          </ac:spMkLst>
        </pc:spChg>
        <pc:spChg chg="add mod">
          <ac:chgData name="Carlos Avila Bernal" userId="acd9934f-80f9-486d-b246-70718032f4eb" providerId="ADAL" clId="{0FF75629-F447-4F3A-A71E-0A62A9615C8D}" dt="2026-06-04T22:49:14.556" v="2051" actId="1035"/>
          <ac:spMkLst>
            <pc:docMk/>
            <pc:sldMk cId="1638037975" sldId="257"/>
            <ac:spMk id="29" creationId="{B7419DEB-DCB9-92CB-08C5-9E7EDD0E07BF}"/>
          </ac:spMkLst>
        </pc:spChg>
        <pc:spChg chg="add mod">
          <ac:chgData name="Carlos Avila Bernal" userId="acd9934f-80f9-486d-b246-70718032f4eb" providerId="ADAL" clId="{0FF75629-F447-4F3A-A71E-0A62A9615C8D}" dt="2026-06-05T18:48:55.227" v="2398" actId="20577"/>
          <ac:spMkLst>
            <pc:docMk/>
            <pc:sldMk cId="1638037975" sldId="257"/>
            <ac:spMk id="30" creationId="{B727F751-13C7-B650-2E96-07887C3F98D6}"/>
          </ac:spMkLst>
        </pc:spChg>
        <pc:spChg chg="add mod">
          <ac:chgData name="Carlos Avila Bernal" userId="acd9934f-80f9-486d-b246-70718032f4eb" providerId="ADAL" clId="{0FF75629-F447-4F3A-A71E-0A62A9615C8D}" dt="2026-06-04T23:26:09.213" v="2188" actId="1038"/>
          <ac:spMkLst>
            <pc:docMk/>
            <pc:sldMk cId="1638037975" sldId="257"/>
            <ac:spMk id="31" creationId="{D08C7965-F6B5-B45B-0DA1-20062B477AD5}"/>
          </ac:spMkLst>
        </pc:spChg>
        <pc:picChg chg="add mod">
          <ac:chgData name="Carlos Avila Bernal" userId="acd9934f-80f9-486d-b246-70718032f4eb" providerId="ADAL" clId="{0FF75629-F447-4F3A-A71E-0A62A9615C8D}" dt="2026-06-06T11:13:53.327" v="3264" actId="1076"/>
          <ac:picMkLst>
            <pc:docMk/>
            <pc:sldMk cId="1638037975" sldId="257"/>
            <ac:picMk id="3" creationId="{E06845EB-B733-6372-DA18-53654B442B7C}"/>
          </ac:picMkLst>
        </pc:picChg>
        <pc:picChg chg="add mod">
          <ac:chgData name="Carlos Avila Bernal" userId="acd9934f-80f9-486d-b246-70718032f4eb" providerId="ADAL" clId="{0FF75629-F447-4F3A-A71E-0A62A9615C8D}" dt="2026-06-07T15:58:27.228" v="8163"/>
          <ac:picMkLst>
            <pc:docMk/>
            <pc:sldMk cId="1638037975" sldId="257"/>
            <ac:picMk id="4" creationId="{873D13D1-DB80-1D0B-DA97-E02FD18DFED5}"/>
          </ac:picMkLst>
        </pc:picChg>
      </pc:sldChg>
      <pc:sldChg chg="modSp mod">
        <pc:chgData name="Carlos Avila Bernal" userId="acd9934f-80f9-486d-b246-70718032f4eb" providerId="ADAL" clId="{0FF75629-F447-4F3A-A71E-0A62A9615C8D}" dt="2026-06-07T15:58:05.329" v="8159" actId="1076"/>
        <pc:sldMkLst>
          <pc:docMk/>
          <pc:sldMk cId="0" sldId="258"/>
        </pc:sldMkLst>
        <pc:grpChg chg="mod">
          <ac:chgData name="Carlos Avila Bernal" userId="acd9934f-80f9-486d-b246-70718032f4eb" providerId="ADAL" clId="{0FF75629-F447-4F3A-A71E-0A62A9615C8D}" dt="2026-06-07T15:58:05.329" v="8159" actId="1076"/>
          <ac:grpSpMkLst>
            <pc:docMk/>
            <pc:sldMk cId="0" sldId="258"/>
            <ac:grpSpMk id="2" creationId="{31F20C8A-ACB8-D3CC-1192-64710B390A3F}"/>
          </ac:grpSpMkLst>
        </pc:grpChg>
      </pc:sldChg>
      <pc:sldChg chg="modSp add mod">
        <pc:chgData name="Carlos Avila Bernal" userId="acd9934f-80f9-486d-b246-70718032f4eb" providerId="ADAL" clId="{0FF75629-F447-4F3A-A71E-0A62A9615C8D}" dt="2026-06-08T19:35:01.185" v="9143" actId="1076"/>
        <pc:sldMkLst>
          <pc:docMk/>
          <pc:sldMk cId="734636974" sldId="290"/>
        </pc:sldMkLst>
        <pc:spChg chg="mod">
          <ac:chgData name="Carlos Avila Bernal" userId="acd9934f-80f9-486d-b246-70718032f4eb" providerId="ADAL" clId="{0FF75629-F447-4F3A-A71E-0A62A9615C8D}" dt="2026-06-08T19:34:31.252" v="9140" actId="208"/>
          <ac:spMkLst>
            <pc:docMk/>
            <pc:sldMk cId="734636974" sldId="290"/>
            <ac:spMk id="14" creationId="{9D5B3BA1-6F81-1BDB-B551-EE1A32FCF2FA}"/>
          </ac:spMkLst>
        </pc:spChg>
        <pc:spChg chg="mod">
          <ac:chgData name="Carlos Avila Bernal" userId="acd9934f-80f9-486d-b246-70718032f4eb" providerId="ADAL" clId="{0FF75629-F447-4F3A-A71E-0A62A9615C8D}" dt="2026-06-08T19:34:36.339" v="9141" actId="208"/>
          <ac:spMkLst>
            <pc:docMk/>
            <pc:sldMk cId="734636974" sldId="290"/>
            <ac:spMk id="15" creationId="{C04E4226-D3FD-BF78-C995-FFDE7295175C}"/>
          </ac:spMkLst>
        </pc:spChg>
        <pc:spChg chg="mod">
          <ac:chgData name="Carlos Avila Bernal" userId="acd9934f-80f9-486d-b246-70718032f4eb" providerId="ADAL" clId="{0FF75629-F447-4F3A-A71E-0A62A9615C8D}" dt="2026-06-08T19:34:50.124" v="9142" actId="1076"/>
          <ac:spMkLst>
            <pc:docMk/>
            <pc:sldMk cId="734636974" sldId="290"/>
            <ac:spMk id="18" creationId="{6018E99A-E82B-03FD-1017-97885DCDA78C}"/>
          </ac:spMkLst>
        </pc:spChg>
        <pc:picChg chg="mod">
          <ac:chgData name="Carlos Avila Bernal" userId="acd9934f-80f9-486d-b246-70718032f4eb" providerId="ADAL" clId="{0FF75629-F447-4F3A-A71E-0A62A9615C8D}" dt="2026-06-08T14:38:06.811" v="8443" actId="1037"/>
          <ac:picMkLst>
            <pc:docMk/>
            <pc:sldMk cId="734636974" sldId="290"/>
            <ac:picMk id="11" creationId="{0381655E-9D9B-40C4-6B88-92C3E6B55ACD}"/>
          </ac:picMkLst>
        </pc:picChg>
        <pc:picChg chg="mod">
          <ac:chgData name="Carlos Avila Bernal" userId="acd9934f-80f9-486d-b246-70718032f4eb" providerId="ADAL" clId="{0FF75629-F447-4F3A-A71E-0A62A9615C8D}" dt="2026-06-08T19:35:01.185" v="9143" actId="1076"/>
          <ac:picMkLst>
            <pc:docMk/>
            <pc:sldMk cId="734636974" sldId="290"/>
            <ac:picMk id="17" creationId="{489DF71A-4B6A-421C-A107-6A1A50B7E3B9}"/>
          </ac:picMkLst>
        </pc:picChg>
        <pc:picChg chg="mod">
          <ac:chgData name="Carlos Avila Bernal" userId="acd9934f-80f9-486d-b246-70718032f4eb" providerId="ADAL" clId="{0FF75629-F447-4F3A-A71E-0A62A9615C8D}" dt="2026-06-07T15:57:37.150" v="8156" actId="1076"/>
          <ac:picMkLst>
            <pc:docMk/>
            <pc:sldMk cId="734636974" sldId="290"/>
            <ac:picMk id="19" creationId="{00000000-0000-0000-0000-000000000000}"/>
          </ac:picMkLst>
        </pc:picChg>
      </pc:sldChg>
      <pc:sldChg chg="modSp add mod">
        <pc:chgData name="Carlos Avila Bernal" userId="acd9934f-80f9-486d-b246-70718032f4eb" providerId="ADAL" clId="{0FF75629-F447-4F3A-A71E-0A62A9615C8D}" dt="2026-06-08T19:36:56.419" v="9204" actId="20577"/>
        <pc:sldMkLst>
          <pc:docMk/>
          <pc:sldMk cId="2135502882" sldId="379"/>
        </pc:sldMkLst>
        <pc:spChg chg="mod">
          <ac:chgData name="Carlos Avila Bernal" userId="acd9934f-80f9-486d-b246-70718032f4eb" providerId="ADAL" clId="{0FF75629-F447-4F3A-A71E-0A62A9615C8D}" dt="2026-06-08T19:36:56.419" v="9204" actId="20577"/>
          <ac:spMkLst>
            <pc:docMk/>
            <pc:sldMk cId="2135502882" sldId="379"/>
            <ac:spMk id="10" creationId="{2CCEEBE6-473E-C75A-A6AD-86E370E198A1}"/>
          </ac:spMkLst>
        </pc:spChg>
        <pc:spChg chg="mod">
          <ac:chgData name="Carlos Avila Bernal" userId="acd9934f-80f9-486d-b246-70718032f4eb" providerId="ADAL" clId="{0FF75629-F447-4F3A-A71E-0A62A9615C8D}" dt="2026-06-08T19:36:03.325" v="9148" actId="1076"/>
          <ac:spMkLst>
            <pc:docMk/>
            <pc:sldMk cId="2135502882" sldId="379"/>
            <ac:spMk id="17" creationId="{E89C7C1C-841B-5A50-7E06-53BC99D7EBFB}"/>
          </ac:spMkLst>
        </pc:spChg>
        <pc:spChg chg="mod">
          <ac:chgData name="Carlos Avila Bernal" userId="acd9934f-80f9-486d-b246-70718032f4eb" providerId="ADAL" clId="{0FF75629-F447-4F3A-A71E-0A62A9615C8D}" dt="2026-06-08T19:36:16.258" v="9193" actId="1037"/>
          <ac:spMkLst>
            <pc:docMk/>
            <pc:sldMk cId="2135502882" sldId="379"/>
            <ac:spMk id="19" creationId="{C7301DEA-AFFE-08AD-7383-D2D6006D5935}"/>
          </ac:spMkLst>
        </pc:spChg>
        <pc:grpChg chg="mod">
          <ac:chgData name="Carlos Avila Bernal" userId="acd9934f-80f9-486d-b246-70718032f4eb" providerId="ADAL" clId="{0FF75629-F447-4F3A-A71E-0A62A9615C8D}" dt="2026-06-07T15:59:45.835" v="8169" actId="1076"/>
          <ac:grpSpMkLst>
            <pc:docMk/>
            <pc:sldMk cId="2135502882" sldId="379"/>
            <ac:grpSpMk id="22" creationId="{5775CF15-BCF4-18C7-E870-3B3794F319A6}"/>
          </ac:grpSpMkLst>
        </pc:grpChg>
        <pc:picChg chg="mod">
          <ac:chgData name="Carlos Avila Bernal" userId="acd9934f-80f9-486d-b246-70718032f4eb" providerId="ADAL" clId="{0FF75629-F447-4F3A-A71E-0A62A9615C8D}" dt="2026-06-08T19:35:47.596" v="9146" actId="1076"/>
          <ac:picMkLst>
            <pc:docMk/>
            <pc:sldMk cId="2135502882" sldId="379"/>
            <ac:picMk id="12" creationId="{7355C496-EBF3-84D0-4A35-8E2577FDBE1D}"/>
          </ac:picMkLst>
        </pc:picChg>
        <pc:picChg chg="mod">
          <ac:chgData name="Carlos Avila Bernal" userId="acd9934f-80f9-486d-b246-70718032f4eb" providerId="ADAL" clId="{0FF75629-F447-4F3A-A71E-0A62A9615C8D}" dt="2026-06-08T19:35:39.197" v="9144" actId="14100"/>
          <ac:picMkLst>
            <pc:docMk/>
            <pc:sldMk cId="2135502882" sldId="379"/>
            <ac:picMk id="15" creationId="{169A5F82-CEDC-88A7-2962-DA4689E72D97}"/>
          </ac:picMkLst>
        </pc:picChg>
        <pc:picChg chg="mod">
          <ac:chgData name="Carlos Avila Bernal" userId="acd9934f-80f9-486d-b246-70718032f4eb" providerId="ADAL" clId="{0FF75629-F447-4F3A-A71E-0A62A9615C8D}" dt="2026-06-08T19:35:50.928" v="9147" actId="14100"/>
          <ac:picMkLst>
            <pc:docMk/>
            <pc:sldMk cId="2135502882" sldId="379"/>
            <ac:picMk id="21" creationId="{3C921C59-06A8-2872-579C-24B7554F2CEB}"/>
          </ac:picMkLst>
        </pc:picChg>
      </pc:sldChg>
      <pc:sldChg chg="modSp add">
        <pc:chgData name="Carlos Avila Bernal" userId="acd9934f-80f9-486d-b246-70718032f4eb" providerId="ADAL" clId="{0FF75629-F447-4F3A-A71E-0A62A9615C8D}" dt="2026-06-08T21:11:29.814" v="10339" actId="1076"/>
        <pc:sldMkLst>
          <pc:docMk/>
          <pc:sldMk cId="294824809" sldId="394"/>
        </pc:sldMkLst>
        <pc:picChg chg="mod">
          <ac:chgData name="Carlos Avila Bernal" userId="acd9934f-80f9-486d-b246-70718032f4eb" providerId="ADAL" clId="{0FF75629-F447-4F3A-A71E-0A62A9615C8D}" dt="2026-06-08T21:11:29.814" v="10339" actId="1076"/>
          <ac:picMkLst>
            <pc:docMk/>
            <pc:sldMk cId="294824809" sldId="394"/>
            <ac:picMk id="61" creationId="{5B20B146-567F-B999-4EA3-55508850B68D}"/>
          </ac:picMkLst>
        </pc:picChg>
      </pc:sldChg>
      <pc:sldChg chg="modSp mod">
        <pc:chgData name="Carlos Avila Bernal" userId="acd9934f-80f9-486d-b246-70718032f4eb" providerId="ADAL" clId="{0FF75629-F447-4F3A-A71E-0A62A9615C8D}" dt="2026-06-07T16:03:52.161" v="8222" actId="20577"/>
        <pc:sldMkLst>
          <pc:docMk/>
          <pc:sldMk cId="1029606343" sldId="397"/>
        </pc:sldMkLst>
        <pc:spChg chg="mod">
          <ac:chgData name="Carlos Avila Bernal" userId="acd9934f-80f9-486d-b246-70718032f4eb" providerId="ADAL" clId="{0FF75629-F447-4F3A-A71E-0A62A9615C8D}" dt="2026-06-07T16:03:52.161" v="8222" actId="20577"/>
          <ac:spMkLst>
            <pc:docMk/>
            <pc:sldMk cId="1029606343" sldId="397"/>
            <ac:spMk id="6" creationId="{44AFE986-9354-13B4-3B57-B43639DB5513}"/>
          </ac:spMkLst>
        </pc:spChg>
        <pc:grpChg chg="mod">
          <ac:chgData name="Carlos Avila Bernal" userId="acd9934f-80f9-486d-b246-70718032f4eb" providerId="ADAL" clId="{0FF75629-F447-4F3A-A71E-0A62A9615C8D}" dt="2026-06-07T15:58:23.811" v="8162" actId="1076"/>
          <ac:grpSpMkLst>
            <pc:docMk/>
            <pc:sldMk cId="1029606343" sldId="397"/>
            <ac:grpSpMk id="7" creationId="{1E433B83-2092-7672-075F-FF2D309FC6BE}"/>
          </ac:grpSpMkLst>
        </pc:grpChg>
      </pc:sldChg>
      <pc:sldChg chg="addSp modSp new mod modAnim">
        <pc:chgData name="Carlos Avila Bernal" userId="acd9934f-80f9-486d-b246-70718032f4eb" providerId="ADAL" clId="{0FF75629-F447-4F3A-A71E-0A62A9615C8D}" dt="2026-06-07T15:58:14.684" v="8161"/>
        <pc:sldMkLst>
          <pc:docMk/>
          <pc:sldMk cId="3706326255" sldId="398"/>
        </pc:sldMkLst>
        <pc:spChg chg="add mod">
          <ac:chgData name="Carlos Avila Bernal" userId="acd9934f-80f9-486d-b246-70718032f4eb" providerId="ADAL" clId="{0FF75629-F447-4F3A-A71E-0A62A9615C8D}" dt="2026-06-04T15:05:07.606" v="321" actId="1076"/>
          <ac:spMkLst>
            <pc:docMk/>
            <pc:sldMk cId="3706326255" sldId="398"/>
            <ac:spMk id="3" creationId="{22180016-F335-A7A8-9A23-8D42D605AEBD}"/>
          </ac:spMkLst>
        </pc:spChg>
        <pc:spChg chg="add mod">
          <ac:chgData name="Carlos Avila Bernal" userId="acd9934f-80f9-486d-b246-70718032f4eb" providerId="ADAL" clId="{0FF75629-F447-4F3A-A71E-0A62A9615C8D}" dt="2026-06-04T14:57:29.156" v="245" actId="1076"/>
          <ac:spMkLst>
            <pc:docMk/>
            <pc:sldMk cId="3706326255" sldId="398"/>
            <ac:spMk id="4" creationId="{BFFBC3E2-184E-B389-3055-66805E52D173}"/>
          </ac:spMkLst>
        </pc:spChg>
        <pc:spChg chg="add mod">
          <ac:chgData name="Carlos Avila Bernal" userId="acd9934f-80f9-486d-b246-70718032f4eb" providerId="ADAL" clId="{0FF75629-F447-4F3A-A71E-0A62A9615C8D}" dt="2026-06-04T15:06:04.055" v="386" actId="1037"/>
          <ac:spMkLst>
            <pc:docMk/>
            <pc:sldMk cId="3706326255" sldId="398"/>
            <ac:spMk id="5" creationId="{30F82DD0-54AC-7641-FD88-E5C5E13A7082}"/>
          </ac:spMkLst>
        </pc:spChg>
        <pc:spChg chg="add mod">
          <ac:chgData name="Carlos Avila Bernal" userId="acd9934f-80f9-486d-b246-70718032f4eb" providerId="ADAL" clId="{0FF75629-F447-4F3A-A71E-0A62A9615C8D}" dt="2026-06-04T15:06:38.192" v="389" actId="1076"/>
          <ac:spMkLst>
            <pc:docMk/>
            <pc:sldMk cId="3706326255" sldId="398"/>
            <ac:spMk id="6" creationId="{5618C494-7D06-C654-5B9C-F6AE4EA47B7E}"/>
          </ac:spMkLst>
        </pc:spChg>
        <pc:spChg chg="add mod">
          <ac:chgData name="Carlos Avila Bernal" userId="acd9934f-80f9-486d-b246-70718032f4eb" providerId="ADAL" clId="{0FF75629-F447-4F3A-A71E-0A62A9615C8D}" dt="2026-06-04T15:06:10.110" v="387" actId="1076"/>
          <ac:spMkLst>
            <pc:docMk/>
            <pc:sldMk cId="3706326255" sldId="398"/>
            <ac:spMk id="7" creationId="{6BCCE0BB-E097-B8E1-106F-EF16FED41F87}"/>
          </ac:spMkLst>
        </pc:spChg>
        <pc:spChg chg="add mod">
          <ac:chgData name="Carlos Avila Bernal" userId="acd9934f-80f9-486d-b246-70718032f4eb" providerId="ADAL" clId="{0FF75629-F447-4F3A-A71E-0A62A9615C8D}" dt="2026-06-04T15:19:16.410" v="637" actId="1037"/>
          <ac:spMkLst>
            <pc:docMk/>
            <pc:sldMk cId="3706326255" sldId="398"/>
            <ac:spMk id="9" creationId="{99B8C0AF-B81A-EB48-511A-D3A65C75EFDB}"/>
          </ac:spMkLst>
        </pc:spChg>
        <pc:spChg chg="add mod">
          <ac:chgData name="Carlos Avila Bernal" userId="acd9934f-80f9-486d-b246-70718032f4eb" providerId="ADAL" clId="{0FF75629-F447-4F3A-A71E-0A62A9615C8D}" dt="2026-06-04T15:15:46.386" v="613" actId="20577"/>
          <ac:spMkLst>
            <pc:docMk/>
            <pc:sldMk cId="3706326255" sldId="398"/>
            <ac:spMk id="10" creationId="{91437E91-617A-9931-FFA2-609F437CCFAA}"/>
          </ac:spMkLst>
        </pc:spChg>
        <pc:spChg chg="add mod">
          <ac:chgData name="Carlos Avila Bernal" userId="acd9934f-80f9-486d-b246-70718032f4eb" providerId="ADAL" clId="{0FF75629-F447-4F3A-A71E-0A62A9615C8D}" dt="2026-06-04T15:11:46.356" v="551" actId="1076"/>
          <ac:spMkLst>
            <pc:docMk/>
            <pc:sldMk cId="3706326255" sldId="398"/>
            <ac:spMk id="11" creationId="{6E32369B-2CFD-732B-75CC-B0333A3857BA}"/>
          </ac:spMkLst>
        </pc:spChg>
        <pc:graphicFrameChg chg="add mod modGraphic">
          <ac:chgData name="Carlos Avila Bernal" userId="acd9934f-80f9-486d-b246-70718032f4eb" providerId="ADAL" clId="{0FF75629-F447-4F3A-A71E-0A62A9615C8D}" dt="2026-06-07T15:58:08.199" v="8160"/>
          <ac:graphicFrameMkLst>
            <pc:docMk/>
            <pc:sldMk cId="3706326255" sldId="398"/>
            <ac:graphicFrameMk id="2" creationId="{3C1C554A-D189-FC1E-D3F2-3E23B94879A7}"/>
          </ac:graphicFrameMkLst>
        </pc:graphicFrameChg>
        <pc:picChg chg="add mod">
          <ac:chgData name="Carlos Avila Bernal" userId="acd9934f-80f9-486d-b246-70718032f4eb" providerId="ADAL" clId="{0FF75629-F447-4F3A-A71E-0A62A9615C8D}" dt="2026-06-04T15:09:11.129" v="447" actId="1038"/>
          <ac:picMkLst>
            <pc:docMk/>
            <pc:sldMk cId="3706326255" sldId="398"/>
            <ac:picMk id="8" creationId="{C0E44DCE-A713-70C2-A402-581C74A1897B}"/>
          </ac:picMkLst>
        </pc:picChg>
        <pc:picChg chg="add mod">
          <ac:chgData name="Carlos Avila Bernal" userId="acd9934f-80f9-486d-b246-70718032f4eb" providerId="ADAL" clId="{0FF75629-F447-4F3A-A71E-0A62A9615C8D}" dt="2026-06-07T15:58:14.684" v="8161"/>
          <ac:picMkLst>
            <pc:docMk/>
            <pc:sldMk cId="3706326255" sldId="398"/>
            <ac:picMk id="12" creationId="{CAFED4EA-87BC-B00D-48CD-338B4A5DE9FF}"/>
          </ac:picMkLst>
        </pc:picChg>
      </pc:sldChg>
      <pc:sldChg chg="addSp delSp modSp new mod modAnim">
        <pc:chgData name="Carlos Avila Bernal" userId="acd9934f-80f9-486d-b246-70718032f4eb" providerId="ADAL" clId="{0FF75629-F447-4F3A-A71E-0A62A9615C8D}" dt="2026-06-11T03:17:25.292" v="10624"/>
        <pc:sldMkLst>
          <pc:docMk/>
          <pc:sldMk cId="2100771190" sldId="399"/>
        </pc:sldMkLst>
        <pc:spChg chg="add mod">
          <ac:chgData name="Carlos Avila Bernal" userId="acd9934f-80f9-486d-b246-70718032f4eb" providerId="ADAL" clId="{0FF75629-F447-4F3A-A71E-0A62A9615C8D}" dt="2026-06-04T23:22:41.854" v="2103" actId="20577"/>
          <ac:spMkLst>
            <pc:docMk/>
            <pc:sldMk cId="2100771190" sldId="399"/>
            <ac:spMk id="2" creationId="{773D42A0-5751-A559-4C3F-FB7C545C6243}"/>
          </ac:spMkLst>
        </pc:spChg>
        <pc:spChg chg="add mod">
          <ac:chgData name="Carlos Avila Bernal" userId="acd9934f-80f9-486d-b246-70718032f4eb" providerId="ADAL" clId="{0FF75629-F447-4F3A-A71E-0A62A9615C8D}" dt="2026-06-06T22:05:14.279" v="7965" actId="20577"/>
          <ac:spMkLst>
            <pc:docMk/>
            <pc:sldMk cId="2100771190" sldId="399"/>
            <ac:spMk id="3" creationId="{43E9FE60-A35E-E186-05BB-FF041349FEBC}"/>
          </ac:spMkLst>
        </pc:spChg>
        <pc:spChg chg="add mod">
          <ac:chgData name="Carlos Avila Bernal" userId="acd9934f-80f9-486d-b246-70718032f4eb" providerId="ADAL" clId="{0FF75629-F447-4F3A-A71E-0A62A9615C8D}" dt="2026-06-05T20:52:41.116" v="3147" actId="1038"/>
          <ac:spMkLst>
            <pc:docMk/>
            <pc:sldMk cId="2100771190" sldId="399"/>
            <ac:spMk id="4" creationId="{773E63A3-54D9-788E-FF07-435FCB6B9BE1}"/>
          </ac:spMkLst>
        </pc:spChg>
        <pc:spChg chg="add mod">
          <ac:chgData name="Carlos Avila Bernal" userId="acd9934f-80f9-486d-b246-70718032f4eb" providerId="ADAL" clId="{0FF75629-F447-4F3A-A71E-0A62A9615C8D}" dt="2026-06-05T20:52:41.116" v="3147" actId="1038"/>
          <ac:spMkLst>
            <pc:docMk/>
            <pc:sldMk cId="2100771190" sldId="399"/>
            <ac:spMk id="6" creationId="{2259FADB-3560-735F-25DA-F9E377633FD6}"/>
          </ac:spMkLst>
        </pc:spChg>
        <pc:spChg chg="add mod">
          <ac:chgData name="Carlos Avila Bernal" userId="acd9934f-80f9-486d-b246-70718032f4eb" providerId="ADAL" clId="{0FF75629-F447-4F3A-A71E-0A62A9615C8D}" dt="2026-06-06T22:05:44.087" v="7966" actId="113"/>
          <ac:spMkLst>
            <pc:docMk/>
            <pc:sldMk cId="2100771190" sldId="399"/>
            <ac:spMk id="7" creationId="{374D89B0-90ED-680E-1344-AA833ABA4886}"/>
          </ac:spMkLst>
        </pc:spChg>
        <pc:spChg chg="add mod">
          <ac:chgData name="Carlos Avila Bernal" userId="acd9934f-80f9-486d-b246-70718032f4eb" providerId="ADAL" clId="{0FF75629-F447-4F3A-A71E-0A62A9615C8D}" dt="2026-06-05T20:52:41.116" v="3147" actId="1038"/>
          <ac:spMkLst>
            <pc:docMk/>
            <pc:sldMk cId="2100771190" sldId="399"/>
            <ac:spMk id="8" creationId="{068A0305-69E8-8EA4-1959-7426125634D0}"/>
          </ac:spMkLst>
        </pc:spChg>
        <pc:spChg chg="add mod">
          <ac:chgData name="Carlos Avila Bernal" userId="acd9934f-80f9-486d-b246-70718032f4eb" providerId="ADAL" clId="{0FF75629-F447-4F3A-A71E-0A62A9615C8D}" dt="2026-06-05T20:52:41.116" v="3147" actId="1038"/>
          <ac:spMkLst>
            <pc:docMk/>
            <pc:sldMk cId="2100771190" sldId="399"/>
            <ac:spMk id="10" creationId="{D6CECE2D-87B7-7AAF-565B-03A31E3DE9F8}"/>
          </ac:spMkLst>
        </pc:spChg>
        <pc:spChg chg="add mod">
          <ac:chgData name="Carlos Avila Bernal" userId="acd9934f-80f9-486d-b246-70718032f4eb" providerId="ADAL" clId="{0FF75629-F447-4F3A-A71E-0A62A9615C8D}" dt="2026-06-05T20:52:41.116" v="3147" actId="1038"/>
          <ac:spMkLst>
            <pc:docMk/>
            <pc:sldMk cId="2100771190" sldId="399"/>
            <ac:spMk id="11" creationId="{60A37D4C-73FF-0281-E534-46AA8F8E438A}"/>
          </ac:spMkLst>
        </pc:spChg>
        <pc:spChg chg="add mod">
          <ac:chgData name="Carlos Avila Bernal" userId="acd9934f-80f9-486d-b246-70718032f4eb" providerId="ADAL" clId="{0FF75629-F447-4F3A-A71E-0A62A9615C8D}" dt="2026-06-05T20:56:34.931" v="3170" actId="1038"/>
          <ac:spMkLst>
            <pc:docMk/>
            <pc:sldMk cId="2100771190" sldId="399"/>
            <ac:spMk id="16" creationId="{D205FD99-3CB7-9692-FDF3-3C8470A511D3}"/>
          </ac:spMkLst>
        </pc:spChg>
        <pc:spChg chg="add mod">
          <ac:chgData name="Carlos Avila Bernal" userId="acd9934f-80f9-486d-b246-70718032f4eb" providerId="ADAL" clId="{0FF75629-F447-4F3A-A71E-0A62A9615C8D}" dt="2026-06-11T03:17:14.708" v="10623" actId="164"/>
          <ac:spMkLst>
            <pc:docMk/>
            <pc:sldMk cId="2100771190" sldId="399"/>
            <ac:spMk id="17" creationId="{3E078C15-C31F-A5A6-80AC-8371F3DA889D}"/>
          </ac:spMkLst>
        </pc:spChg>
        <pc:grpChg chg="add mod">
          <ac:chgData name="Carlos Avila Bernal" userId="acd9934f-80f9-486d-b246-70718032f4eb" providerId="ADAL" clId="{0FF75629-F447-4F3A-A71E-0A62A9615C8D}" dt="2026-06-11T03:17:14.708" v="10623" actId="164"/>
          <ac:grpSpMkLst>
            <pc:docMk/>
            <pc:sldMk cId="2100771190" sldId="399"/>
            <ac:grpSpMk id="13" creationId="{72715937-7FCC-23AE-A3E5-ED4027146013}"/>
          </ac:grpSpMkLst>
        </pc:grpChg>
        <pc:picChg chg="add mod">
          <ac:chgData name="Carlos Avila Bernal" userId="acd9934f-80f9-486d-b246-70718032f4eb" providerId="ADAL" clId="{0FF75629-F447-4F3A-A71E-0A62A9615C8D}" dt="2026-06-07T15:58:41.474" v="8165"/>
          <ac:picMkLst>
            <pc:docMk/>
            <pc:sldMk cId="2100771190" sldId="399"/>
            <ac:picMk id="5" creationId="{5A2BAA3C-F942-7272-CF45-51760D1F487D}"/>
          </ac:picMkLst>
        </pc:picChg>
        <pc:picChg chg="add mod">
          <ac:chgData name="Carlos Avila Bernal" userId="acd9934f-80f9-486d-b246-70718032f4eb" providerId="ADAL" clId="{0FF75629-F447-4F3A-A71E-0A62A9615C8D}" dt="2026-06-11T03:17:14.708" v="10623" actId="164"/>
          <ac:picMkLst>
            <pc:docMk/>
            <pc:sldMk cId="2100771190" sldId="399"/>
            <ac:picMk id="15" creationId="{279D6407-5E6F-94C4-88ED-D8937B5212AB}"/>
          </ac:picMkLst>
        </pc:picChg>
      </pc:sldChg>
      <pc:sldChg chg="addSp delSp modSp new mod ord chgLayout">
        <pc:chgData name="Carlos Avila Bernal" userId="acd9934f-80f9-486d-b246-70718032f4eb" providerId="ADAL" clId="{0FF75629-F447-4F3A-A71E-0A62A9615C8D}" dt="2026-06-11T03:34:58.481" v="10628" actId="478"/>
        <pc:sldMkLst>
          <pc:docMk/>
          <pc:sldMk cId="3986040568" sldId="400"/>
        </pc:sldMkLst>
        <pc:spChg chg="add mod">
          <ac:chgData name="Carlos Avila Bernal" userId="acd9934f-80f9-486d-b246-70718032f4eb" providerId="ADAL" clId="{0FF75629-F447-4F3A-A71E-0A62A9615C8D}" dt="2026-06-05T23:16:53.707" v="3235" actId="20577"/>
          <ac:spMkLst>
            <pc:docMk/>
            <pc:sldMk cId="3986040568" sldId="400"/>
            <ac:spMk id="2" creationId="{F66DE443-062D-89B8-9EBA-4B103891DFC8}"/>
          </ac:spMkLst>
        </pc:spChg>
        <pc:spChg chg="add mod">
          <ac:chgData name="Carlos Avila Bernal" userId="acd9934f-80f9-486d-b246-70718032f4eb" providerId="ADAL" clId="{0FF75629-F447-4F3A-A71E-0A62A9615C8D}" dt="2026-06-06T12:34:46.641" v="4398" actId="1035"/>
          <ac:spMkLst>
            <pc:docMk/>
            <pc:sldMk cId="3986040568" sldId="400"/>
            <ac:spMk id="4" creationId="{5059B079-E7F2-108B-13A3-67460DD9AAAE}"/>
          </ac:spMkLst>
        </pc:spChg>
        <pc:spChg chg="add mod">
          <ac:chgData name="Carlos Avila Bernal" userId="acd9934f-80f9-486d-b246-70718032f4eb" providerId="ADAL" clId="{0FF75629-F447-4F3A-A71E-0A62A9615C8D}" dt="2026-06-06T13:16:45.464" v="4836" actId="1076"/>
          <ac:spMkLst>
            <pc:docMk/>
            <pc:sldMk cId="3986040568" sldId="400"/>
            <ac:spMk id="7" creationId="{97FC2B9E-3F5A-F210-0DA7-FD22A3592792}"/>
          </ac:spMkLst>
        </pc:spChg>
        <pc:spChg chg="add mod">
          <ac:chgData name="Carlos Avila Bernal" userId="acd9934f-80f9-486d-b246-70718032f4eb" providerId="ADAL" clId="{0FF75629-F447-4F3A-A71E-0A62A9615C8D}" dt="2026-06-06T13:08:19.977" v="4738" actId="1076"/>
          <ac:spMkLst>
            <pc:docMk/>
            <pc:sldMk cId="3986040568" sldId="400"/>
            <ac:spMk id="8" creationId="{6A85F56F-C61C-9F28-B94F-2AA7A1EA582B}"/>
          </ac:spMkLst>
        </pc:spChg>
        <pc:spChg chg="add mod">
          <ac:chgData name="Carlos Avila Bernal" userId="acd9934f-80f9-486d-b246-70718032f4eb" providerId="ADAL" clId="{0FF75629-F447-4F3A-A71E-0A62A9615C8D}" dt="2026-06-06T13:08:45.960" v="4758" actId="20577"/>
          <ac:spMkLst>
            <pc:docMk/>
            <pc:sldMk cId="3986040568" sldId="400"/>
            <ac:spMk id="9" creationId="{A6E2A442-3EAA-563C-36F3-9D7A7338D2F5}"/>
          </ac:spMkLst>
        </pc:spChg>
        <pc:spChg chg="add mod">
          <ac:chgData name="Carlos Avila Bernal" userId="acd9934f-80f9-486d-b246-70718032f4eb" providerId="ADAL" clId="{0FF75629-F447-4F3A-A71E-0A62A9615C8D}" dt="2026-06-06T13:08:41.683" v="4756" actId="20577"/>
          <ac:spMkLst>
            <pc:docMk/>
            <pc:sldMk cId="3986040568" sldId="400"/>
            <ac:spMk id="10" creationId="{50278F3F-052F-17CB-39EC-E20FE353B762}"/>
          </ac:spMkLst>
        </pc:spChg>
        <pc:spChg chg="add mod">
          <ac:chgData name="Carlos Avila Bernal" userId="acd9934f-80f9-486d-b246-70718032f4eb" providerId="ADAL" clId="{0FF75629-F447-4F3A-A71E-0A62A9615C8D}" dt="2026-06-06T13:08:22.676" v="4739" actId="1076"/>
          <ac:spMkLst>
            <pc:docMk/>
            <pc:sldMk cId="3986040568" sldId="400"/>
            <ac:spMk id="12" creationId="{69AE93A3-9EA2-ECFC-1C90-DBDCC22820CD}"/>
          </ac:spMkLst>
        </pc:spChg>
        <pc:spChg chg="add mod">
          <ac:chgData name="Carlos Avila Bernal" userId="acd9934f-80f9-486d-b246-70718032f4eb" providerId="ADAL" clId="{0FF75629-F447-4F3A-A71E-0A62A9615C8D}" dt="2026-06-06T13:08:49.848" v="4759" actId="1076"/>
          <ac:spMkLst>
            <pc:docMk/>
            <pc:sldMk cId="3986040568" sldId="400"/>
            <ac:spMk id="13" creationId="{4206171A-CB1B-775A-5C3B-C1D76271F6B9}"/>
          </ac:spMkLst>
        </pc:spChg>
        <pc:spChg chg="add mod">
          <ac:chgData name="Carlos Avila Bernal" userId="acd9934f-80f9-486d-b246-70718032f4eb" providerId="ADAL" clId="{0FF75629-F447-4F3A-A71E-0A62A9615C8D}" dt="2026-06-06T13:08:55.442" v="4760" actId="1076"/>
          <ac:spMkLst>
            <pc:docMk/>
            <pc:sldMk cId="3986040568" sldId="400"/>
            <ac:spMk id="14" creationId="{4335326F-C60F-D531-4A17-43FB3F3FBF75}"/>
          </ac:spMkLst>
        </pc:spChg>
        <pc:spChg chg="add mod">
          <ac:chgData name="Carlos Avila Bernal" userId="acd9934f-80f9-486d-b246-70718032f4eb" providerId="ADAL" clId="{0FF75629-F447-4F3A-A71E-0A62A9615C8D}" dt="2026-06-06T13:08:59.246" v="4761" actId="1076"/>
          <ac:spMkLst>
            <pc:docMk/>
            <pc:sldMk cId="3986040568" sldId="400"/>
            <ac:spMk id="15" creationId="{01732242-0BAF-2953-CDBA-6C7C42036E14}"/>
          </ac:spMkLst>
        </pc:spChg>
        <pc:spChg chg="add mod">
          <ac:chgData name="Carlos Avila Bernal" userId="acd9934f-80f9-486d-b246-70718032f4eb" providerId="ADAL" clId="{0FF75629-F447-4F3A-A71E-0A62A9615C8D}" dt="2026-06-06T13:10:34.781" v="4792" actId="1036"/>
          <ac:spMkLst>
            <pc:docMk/>
            <pc:sldMk cId="3986040568" sldId="400"/>
            <ac:spMk id="16" creationId="{3541ED15-D2DB-55A6-8979-E4697A7F1E8A}"/>
          </ac:spMkLst>
        </pc:spChg>
        <pc:spChg chg="add mod">
          <ac:chgData name="Carlos Avila Bernal" userId="acd9934f-80f9-486d-b246-70718032f4eb" providerId="ADAL" clId="{0FF75629-F447-4F3A-A71E-0A62A9615C8D}" dt="2026-06-06T13:11:02.487" v="4804" actId="1076"/>
          <ac:spMkLst>
            <pc:docMk/>
            <pc:sldMk cId="3986040568" sldId="400"/>
            <ac:spMk id="20" creationId="{FCDFB81B-3875-16DF-CF4C-AA76EC332381}"/>
          </ac:spMkLst>
        </pc:spChg>
        <pc:spChg chg="add">
          <ac:chgData name="Carlos Avila Bernal" userId="acd9934f-80f9-486d-b246-70718032f4eb" providerId="ADAL" clId="{0FF75629-F447-4F3A-A71E-0A62A9615C8D}" dt="2026-06-06T13:12:12.823" v="4810" actId="11529"/>
          <ac:spMkLst>
            <pc:docMk/>
            <pc:sldMk cId="3986040568" sldId="400"/>
            <ac:spMk id="25" creationId="{1668A0D6-46F8-47FA-1203-21DB535E6E58}"/>
          </ac:spMkLst>
        </pc:spChg>
        <pc:spChg chg="add mod">
          <ac:chgData name="Carlos Avila Bernal" userId="acd9934f-80f9-486d-b246-70718032f4eb" providerId="ADAL" clId="{0FF75629-F447-4F3A-A71E-0A62A9615C8D}" dt="2026-06-06T13:13:55.343" v="4834" actId="208"/>
          <ac:spMkLst>
            <pc:docMk/>
            <pc:sldMk cId="3986040568" sldId="400"/>
            <ac:spMk id="26" creationId="{1C961750-6346-22D3-A4C8-161B3E89E401}"/>
          </ac:spMkLst>
        </pc:spChg>
        <pc:spChg chg="add mod">
          <ac:chgData name="Carlos Avila Bernal" userId="acd9934f-80f9-486d-b246-70718032f4eb" providerId="ADAL" clId="{0FF75629-F447-4F3A-A71E-0A62A9615C8D}" dt="2026-06-06T13:19:08.791" v="4967" actId="20577"/>
          <ac:spMkLst>
            <pc:docMk/>
            <pc:sldMk cId="3986040568" sldId="400"/>
            <ac:spMk id="27" creationId="{2A6B9E09-28AE-EC16-DB99-FFB8495FED7B}"/>
          </ac:spMkLst>
        </pc:spChg>
        <pc:spChg chg="add mod">
          <ac:chgData name="Carlos Avila Bernal" userId="acd9934f-80f9-486d-b246-70718032f4eb" providerId="ADAL" clId="{0FF75629-F447-4F3A-A71E-0A62A9615C8D}" dt="2026-06-06T13:20:29.332" v="5093" actId="207"/>
          <ac:spMkLst>
            <pc:docMk/>
            <pc:sldMk cId="3986040568" sldId="400"/>
            <ac:spMk id="28" creationId="{B07586FE-F53F-80C0-79DE-9126EF2DFF46}"/>
          </ac:spMkLst>
        </pc:spChg>
        <pc:spChg chg="del">
          <ac:chgData name="Carlos Avila Bernal" userId="acd9934f-80f9-486d-b246-70718032f4eb" providerId="ADAL" clId="{0FF75629-F447-4F3A-A71E-0A62A9615C8D}" dt="2026-06-11T03:34:58.481" v="10628" actId="478"/>
          <ac:spMkLst>
            <pc:docMk/>
            <pc:sldMk cId="3986040568" sldId="400"/>
            <ac:spMk id="30" creationId="{84941E8A-1FD9-F833-8F91-E38CF6AA868D}"/>
          </ac:spMkLst>
        </pc:spChg>
        <pc:picChg chg="add mod">
          <ac:chgData name="Carlos Avila Bernal" userId="acd9934f-80f9-486d-b246-70718032f4eb" providerId="ADAL" clId="{0FF75629-F447-4F3A-A71E-0A62A9615C8D}" dt="2026-06-06T13:16:40.134" v="4835" actId="1076"/>
          <ac:picMkLst>
            <pc:docMk/>
            <pc:sldMk cId="3986040568" sldId="400"/>
            <ac:picMk id="5" creationId="{3D3A71E0-4613-0FDA-C98E-C3D789AF0837}"/>
          </ac:picMkLst>
        </pc:picChg>
        <pc:picChg chg="add mod">
          <ac:chgData name="Carlos Avila Bernal" userId="acd9934f-80f9-486d-b246-70718032f4eb" providerId="ADAL" clId="{0FF75629-F447-4F3A-A71E-0A62A9615C8D}" dt="2026-06-07T15:58:54.165" v="8167"/>
          <ac:picMkLst>
            <pc:docMk/>
            <pc:sldMk cId="3986040568" sldId="400"/>
            <ac:picMk id="29" creationId="{8C50D5AE-093D-AD21-AB50-2E69C8621447}"/>
          </ac:picMkLst>
        </pc:picChg>
        <pc:cxnChg chg="add mod">
          <ac:chgData name="Carlos Avila Bernal" userId="acd9934f-80f9-486d-b246-70718032f4eb" providerId="ADAL" clId="{0FF75629-F447-4F3A-A71E-0A62A9615C8D}" dt="2026-06-06T13:11:46.393" v="4809" actId="1076"/>
          <ac:cxnSpMkLst>
            <pc:docMk/>
            <pc:sldMk cId="3986040568" sldId="400"/>
            <ac:cxnSpMk id="22" creationId="{E937135F-8F04-95E4-192F-FA87EC438CE7}"/>
          </ac:cxnSpMkLst>
        </pc:cxnChg>
      </pc:sldChg>
      <pc:sldChg chg="addSp delSp modSp new mod">
        <pc:chgData name="Carlos Avila Bernal" userId="acd9934f-80f9-486d-b246-70718032f4eb" providerId="ADAL" clId="{0FF75629-F447-4F3A-A71E-0A62A9615C8D}" dt="2026-06-06T16:46:24.588" v="6538" actId="20577"/>
        <pc:sldMkLst>
          <pc:docMk/>
          <pc:sldMk cId="3462343740" sldId="401"/>
        </pc:sldMkLst>
        <pc:spChg chg="add mod">
          <ac:chgData name="Carlos Avila Bernal" userId="acd9934f-80f9-486d-b246-70718032f4eb" providerId="ADAL" clId="{0FF75629-F447-4F3A-A71E-0A62A9615C8D}" dt="2026-06-06T16:46:24.588" v="6538" actId="20577"/>
          <ac:spMkLst>
            <pc:docMk/>
            <pc:sldMk cId="3462343740" sldId="401"/>
            <ac:spMk id="4" creationId="{829CCF9B-6317-F732-D1A4-C234710B63C4}"/>
          </ac:spMkLst>
        </pc:spChg>
        <pc:spChg chg="add mod">
          <ac:chgData name="Carlos Avila Bernal" userId="acd9934f-80f9-486d-b246-70718032f4eb" providerId="ADAL" clId="{0FF75629-F447-4F3A-A71E-0A62A9615C8D}" dt="2026-06-06T15:09:15.920" v="5941" actId="1035"/>
          <ac:spMkLst>
            <pc:docMk/>
            <pc:sldMk cId="3462343740" sldId="401"/>
            <ac:spMk id="7" creationId="{6F2AFE3B-B306-75DE-131D-2327B8A4B6BA}"/>
          </ac:spMkLst>
        </pc:spChg>
        <pc:spChg chg="add mod">
          <ac:chgData name="Carlos Avila Bernal" userId="acd9934f-80f9-486d-b246-70718032f4eb" providerId="ADAL" clId="{0FF75629-F447-4F3A-A71E-0A62A9615C8D}" dt="2026-06-06T14:17:10.650" v="5680" actId="1076"/>
          <ac:spMkLst>
            <pc:docMk/>
            <pc:sldMk cId="3462343740" sldId="401"/>
            <ac:spMk id="8" creationId="{062D1FDF-A1C1-E008-8D8A-F5141E8A2D48}"/>
          </ac:spMkLst>
        </pc:spChg>
        <pc:spChg chg="add mod">
          <ac:chgData name="Carlos Avila Bernal" userId="acd9934f-80f9-486d-b246-70718032f4eb" providerId="ADAL" clId="{0FF75629-F447-4F3A-A71E-0A62A9615C8D}" dt="2026-06-06T15:09:25.296" v="5954" actId="1076"/>
          <ac:spMkLst>
            <pc:docMk/>
            <pc:sldMk cId="3462343740" sldId="401"/>
            <ac:spMk id="11" creationId="{11E1E6CD-851B-E27A-FC2D-3C81C5F66113}"/>
          </ac:spMkLst>
        </pc:spChg>
        <pc:spChg chg="add mod">
          <ac:chgData name="Carlos Avila Bernal" userId="acd9934f-80f9-486d-b246-70718032f4eb" providerId="ADAL" clId="{0FF75629-F447-4F3A-A71E-0A62A9615C8D}" dt="2026-06-06T15:09:31.072" v="5955" actId="1076"/>
          <ac:spMkLst>
            <pc:docMk/>
            <pc:sldMk cId="3462343740" sldId="401"/>
            <ac:spMk id="12" creationId="{2FE0EFC7-494B-A977-23D6-EBA5663B0EFB}"/>
          </ac:spMkLst>
        </pc:spChg>
        <pc:spChg chg="add mod">
          <ac:chgData name="Carlos Avila Bernal" userId="acd9934f-80f9-486d-b246-70718032f4eb" providerId="ADAL" clId="{0FF75629-F447-4F3A-A71E-0A62A9615C8D}" dt="2026-06-06T15:13:38.129" v="6015" actId="20577"/>
          <ac:spMkLst>
            <pc:docMk/>
            <pc:sldMk cId="3462343740" sldId="401"/>
            <ac:spMk id="14" creationId="{CAB13998-819E-CBE4-6F6B-7BDBEFD73241}"/>
          </ac:spMkLst>
        </pc:spChg>
        <pc:spChg chg="add mod">
          <ac:chgData name="Carlos Avila Bernal" userId="acd9934f-80f9-486d-b246-70718032f4eb" providerId="ADAL" clId="{0FF75629-F447-4F3A-A71E-0A62A9615C8D}" dt="2026-06-06T15:09:44.908" v="5981" actId="1035"/>
          <ac:spMkLst>
            <pc:docMk/>
            <pc:sldMk cId="3462343740" sldId="401"/>
            <ac:spMk id="17" creationId="{A68804D7-0528-33F5-A173-9254DC854F10}"/>
          </ac:spMkLst>
        </pc:spChg>
        <pc:spChg chg="add mod">
          <ac:chgData name="Carlos Avila Bernal" userId="acd9934f-80f9-486d-b246-70718032f4eb" providerId="ADAL" clId="{0FF75629-F447-4F3A-A71E-0A62A9615C8D}" dt="2026-06-06T15:12:45.619" v="6014" actId="208"/>
          <ac:spMkLst>
            <pc:docMk/>
            <pc:sldMk cId="3462343740" sldId="401"/>
            <ac:spMk id="18" creationId="{5486413F-60E9-9FC9-FA04-E9F99273EC93}"/>
          </ac:spMkLst>
        </pc:spChg>
        <pc:spChg chg="add mod">
          <ac:chgData name="Carlos Avila Bernal" userId="acd9934f-80f9-486d-b246-70718032f4eb" providerId="ADAL" clId="{0FF75629-F447-4F3A-A71E-0A62A9615C8D}" dt="2026-06-06T16:16:41.376" v="6239" actId="1035"/>
          <ac:spMkLst>
            <pc:docMk/>
            <pc:sldMk cId="3462343740" sldId="401"/>
            <ac:spMk id="27" creationId="{500D7B56-871F-2812-F7BD-C679353D693C}"/>
          </ac:spMkLst>
        </pc:spChg>
        <pc:spChg chg="add mod">
          <ac:chgData name="Carlos Avila Bernal" userId="acd9934f-80f9-486d-b246-70718032f4eb" providerId="ADAL" clId="{0FF75629-F447-4F3A-A71E-0A62A9615C8D}" dt="2026-06-06T16:21:41.688" v="6260" actId="1036"/>
          <ac:spMkLst>
            <pc:docMk/>
            <pc:sldMk cId="3462343740" sldId="401"/>
            <ac:spMk id="36" creationId="{BB61C2B7-7EF5-3A1F-C201-2B4BDCBA9874}"/>
          </ac:spMkLst>
        </pc:spChg>
        <pc:spChg chg="add mod">
          <ac:chgData name="Carlos Avila Bernal" userId="acd9934f-80f9-486d-b246-70718032f4eb" providerId="ADAL" clId="{0FF75629-F447-4F3A-A71E-0A62A9615C8D}" dt="2026-06-06T16:41:54.872" v="6449" actId="20577"/>
          <ac:spMkLst>
            <pc:docMk/>
            <pc:sldMk cId="3462343740" sldId="401"/>
            <ac:spMk id="42" creationId="{F596B6E9-A654-E161-76CA-59D742A130D2}"/>
          </ac:spMkLst>
        </pc:spChg>
        <pc:spChg chg="add mod">
          <ac:chgData name="Carlos Avila Bernal" userId="acd9934f-80f9-486d-b246-70718032f4eb" providerId="ADAL" clId="{0FF75629-F447-4F3A-A71E-0A62A9615C8D}" dt="2026-06-06T16:45:36.416" v="6516" actId="20577"/>
          <ac:spMkLst>
            <pc:docMk/>
            <pc:sldMk cId="3462343740" sldId="401"/>
            <ac:spMk id="45" creationId="{D228B71C-0600-0B36-7CDD-BF45D879C572}"/>
          </ac:spMkLst>
        </pc:spChg>
        <pc:picChg chg="add mod">
          <ac:chgData name="Carlos Avila Bernal" userId="acd9934f-80f9-486d-b246-70718032f4eb" providerId="ADAL" clId="{0FF75629-F447-4F3A-A71E-0A62A9615C8D}" dt="2026-06-06T14:36:21.625" v="5771" actId="1038"/>
          <ac:picMkLst>
            <pc:docMk/>
            <pc:sldMk cId="3462343740" sldId="401"/>
            <ac:picMk id="5" creationId="{44396580-0D63-5F0D-9083-703B9E8DAB1E}"/>
          </ac:picMkLst>
        </pc:picChg>
        <pc:picChg chg="add mod">
          <ac:chgData name="Carlos Avila Bernal" userId="acd9934f-80f9-486d-b246-70718032f4eb" providerId="ADAL" clId="{0FF75629-F447-4F3A-A71E-0A62A9615C8D}" dt="2026-06-06T15:09:20.615" v="5953" actId="1035"/>
          <ac:picMkLst>
            <pc:docMk/>
            <pc:sldMk cId="3462343740" sldId="401"/>
            <ac:picMk id="10" creationId="{907356A0-CB20-8B28-16A7-610CA101AECF}"/>
          </ac:picMkLst>
        </pc:picChg>
        <pc:picChg chg="add mod">
          <ac:chgData name="Carlos Avila Bernal" userId="acd9934f-80f9-486d-b246-70718032f4eb" providerId="ADAL" clId="{0FF75629-F447-4F3A-A71E-0A62A9615C8D}" dt="2026-06-06T15:53:45.918" v="6060" actId="1035"/>
          <ac:picMkLst>
            <pc:docMk/>
            <pc:sldMk cId="3462343740" sldId="401"/>
            <ac:picMk id="24" creationId="{52396E20-1C3E-DA62-BA8C-30C5BE9F98DF}"/>
          </ac:picMkLst>
        </pc:picChg>
        <pc:picChg chg="add mod">
          <ac:chgData name="Carlos Avila Bernal" userId="acd9934f-80f9-486d-b246-70718032f4eb" providerId="ADAL" clId="{0FF75629-F447-4F3A-A71E-0A62A9615C8D}" dt="2026-06-06T15:54:12.129" v="6063" actId="1076"/>
          <ac:picMkLst>
            <pc:docMk/>
            <pc:sldMk cId="3462343740" sldId="401"/>
            <ac:picMk id="26" creationId="{B62E9B9A-E7EA-CE1D-B07A-6911C2603EFE}"/>
          </ac:picMkLst>
        </pc:picChg>
        <pc:picChg chg="add mod">
          <ac:chgData name="Carlos Avila Bernal" userId="acd9934f-80f9-486d-b246-70718032f4eb" providerId="ADAL" clId="{0FF75629-F447-4F3A-A71E-0A62A9615C8D}" dt="2026-06-06T16:16:46.817" v="6240" actId="1076"/>
          <ac:picMkLst>
            <pc:docMk/>
            <pc:sldMk cId="3462343740" sldId="401"/>
            <ac:picMk id="29" creationId="{BFB424B7-5F1C-2AEA-40B1-8FD019F67F33}"/>
          </ac:picMkLst>
        </pc:picChg>
        <pc:picChg chg="add mod">
          <ac:chgData name="Carlos Avila Bernal" userId="acd9934f-80f9-486d-b246-70718032f4eb" providerId="ADAL" clId="{0FF75629-F447-4F3A-A71E-0A62A9615C8D}" dt="2026-06-06T16:16:53.350" v="6241" actId="1076"/>
          <ac:picMkLst>
            <pc:docMk/>
            <pc:sldMk cId="3462343740" sldId="401"/>
            <ac:picMk id="31" creationId="{9C50BFEC-FD92-CEC2-8546-910DB0960670}"/>
          </ac:picMkLst>
        </pc:picChg>
        <pc:picChg chg="add mod">
          <ac:chgData name="Carlos Avila Bernal" userId="acd9934f-80f9-486d-b246-70718032f4eb" providerId="ADAL" clId="{0FF75629-F447-4F3A-A71E-0A62A9615C8D}" dt="2026-06-06T16:21:54.245" v="6270" actId="1076"/>
          <ac:picMkLst>
            <pc:docMk/>
            <pc:sldMk cId="3462343740" sldId="401"/>
            <ac:picMk id="33" creationId="{72AC8686-8D82-DD6F-CFAA-7B6CEFA1E57B}"/>
          </ac:picMkLst>
        </pc:picChg>
        <pc:picChg chg="add mod">
          <ac:chgData name="Carlos Avila Bernal" userId="acd9934f-80f9-486d-b246-70718032f4eb" providerId="ADAL" clId="{0FF75629-F447-4F3A-A71E-0A62A9615C8D}" dt="2026-06-06T16:21:45.460" v="6268" actId="1035"/>
          <ac:picMkLst>
            <pc:docMk/>
            <pc:sldMk cId="3462343740" sldId="401"/>
            <ac:picMk id="35" creationId="{DD1E3C82-EF21-B4F2-C430-76720470035D}"/>
          </ac:picMkLst>
        </pc:picChg>
        <pc:picChg chg="add mod">
          <ac:chgData name="Carlos Avila Bernal" userId="acd9934f-80f9-486d-b246-70718032f4eb" providerId="ADAL" clId="{0FF75629-F447-4F3A-A71E-0A62A9615C8D}" dt="2026-06-06T16:21:57.991" v="6282" actId="1038"/>
          <ac:picMkLst>
            <pc:docMk/>
            <pc:sldMk cId="3462343740" sldId="401"/>
            <ac:picMk id="38" creationId="{C04CE5D8-F69E-4833-E302-96814406963E}"/>
          </ac:picMkLst>
        </pc:picChg>
        <pc:picChg chg="add mod">
          <ac:chgData name="Carlos Avila Bernal" userId="acd9934f-80f9-486d-b246-70718032f4eb" providerId="ADAL" clId="{0FF75629-F447-4F3A-A71E-0A62A9615C8D}" dt="2026-06-06T16:37:12.052" v="6314" actId="1037"/>
          <ac:picMkLst>
            <pc:docMk/>
            <pc:sldMk cId="3462343740" sldId="401"/>
            <ac:picMk id="41" creationId="{716ADC4F-D356-0AC3-7EE5-127DBB01CBA2}"/>
          </ac:picMkLst>
        </pc:picChg>
        <pc:picChg chg="add mod">
          <ac:chgData name="Carlos Avila Bernal" userId="acd9934f-80f9-486d-b246-70718032f4eb" providerId="ADAL" clId="{0FF75629-F447-4F3A-A71E-0A62A9615C8D}" dt="2026-06-06T16:39:53.834" v="6391" actId="1036"/>
          <ac:picMkLst>
            <pc:docMk/>
            <pc:sldMk cId="3462343740" sldId="401"/>
            <ac:picMk id="44" creationId="{9C77F97C-C7E9-AF81-4D0F-BAC0A300BC5F}"/>
          </ac:picMkLst>
        </pc:picChg>
        <pc:picChg chg="add mod">
          <ac:chgData name="Carlos Avila Bernal" userId="acd9934f-80f9-486d-b246-70718032f4eb" providerId="ADAL" clId="{0FF75629-F447-4F3A-A71E-0A62A9615C8D}" dt="2026-06-06T16:45:47.569" v="6520" actId="1076"/>
          <ac:picMkLst>
            <pc:docMk/>
            <pc:sldMk cId="3462343740" sldId="401"/>
            <ac:picMk id="47" creationId="{D320AB33-3DEA-7C2F-B278-B6F5AE1D07E1}"/>
          </ac:picMkLst>
        </pc:picChg>
      </pc:sldChg>
      <pc:sldChg chg="addSp delSp modSp new mod ord">
        <pc:chgData name="Carlos Avila Bernal" userId="acd9934f-80f9-486d-b246-70718032f4eb" providerId="ADAL" clId="{0FF75629-F447-4F3A-A71E-0A62A9615C8D}" dt="2026-06-06T14:03:04.625" v="5652" actId="20577"/>
        <pc:sldMkLst>
          <pc:docMk/>
          <pc:sldMk cId="3306653707" sldId="402"/>
        </pc:sldMkLst>
        <pc:spChg chg="add mod">
          <ac:chgData name="Carlos Avila Bernal" userId="acd9934f-80f9-486d-b246-70718032f4eb" providerId="ADAL" clId="{0FF75629-F447-4F3A-A71E-0A62A9615C8D}" dt="2026-06-06T13:37:24.956" v="5320" actId="1076"/>
          <ac:spMkLst>
            <pc:docMk/>
            <pc:sldMk cId="3306653707" sldId="402"/>
            <ac:spMk id="4" creationId="{60CB7883-6E10-D106-2EE3-DBC58BD98A3A}"/>
          </ac:spMkLst>
        </pc:spChg>
        <pc:spChg chg="add mod">
          <ac:chgData name="Carlos Avila Bernal" userId="acd9934f-80f9-486d-b246-70718032f4eb" providerId="ADAL" clId="{0FF75629-F447-4F3A-A71E-0A62A9615C8D}" dt="2026-06-06T13:57:30.800" v="5364" actId="1076"/>
          <ac:spMkLst>
            <pc:docMk/>
            <pc:sldMk cId="3306653707" sldId="402"/>
            <ac:spMk id="7" creationId="{DC33498E-88D4-52C4-B724-F99DC3C47157}"/>
          </ac:spMkLst>
        </pc:spChg>
        <pc:spChg chg="add mod">
          <ac:chgData name="Carlos Avila Bernal" userId="acd9934f-80f9-486d-b246-70718032f4eb" providerId="ADAL" clId="{0FF75629-F447-4F3A-A71E-0A62A9615C8D}" dt="2026-06-06T13:58:01.628" v="5410" actId="1036"/>
          <ac:spMkLst>
            <pc:docMk/>
            <pc:sldMk cId="3306653707" sldId="402"/>
            <ac:spMk id="9" creationId="{E8F6B2FB-E94C-4E5E-3A3F-92F280C25A8A}"/>
          </ac:spMkLst>
        </pc:spChg>
        <pc:spChg chg="add mod">
          <ac:chgData name="Carlos Avila Bernal" userId="acd9934f-80f9-486d-b246-70718032f4eb" providerId="ADAL" clId="{0FF75629-F447-4F3A-A71E-0A62A9615C8D}" dt="2026-06-06T13:57:48.466" v="5393" actId="1076"/>
          <ac:spMkLst>
            <pc:docMk/>
            <pc:sldMk cId="3306653707" sldId="402"/>
            <ac:spMk id="11" creationId="{27BB4B27-5B8B-2B42-3A0D-24A303A4A556}"/>
          </ac:spMkLst>
        </pc:spChg>
        <pc:spChg chg="add mod">
          <ac:chgData name="Carlos Avila Bernal" userId="acd9934f-80f9-486d-b246-70718032f4eb" providerId="ADAL" clId="{0FF75629-F447-4F3A-A71E-0A62A9615C8D}" dt="2026-06-06T13:39:50.406" v="5352" actId="1035"/>
          <ac:spMkLst>
            <pc:docMk/>
            <pc:sldMk cId="3306653707" sldId="402"/>
            <ac:spMk id="12" creationId="{21D56605-FDB2-F929-AEA2-9D723902CB32}"/>
          </ac:spMkLst>
        </pc:spChg>
        <pc:spChg chg="add mod">
          <ac:chgData name="Carlos Avila Bernal" userId="acd9934f-80f9-486d-b246-70718032f4eb" providerId="ADAL" clId="{0FF75629-F447-4F3A-A71E-0A62A9615C8D}" dt="2026-06-06T13:59:46.618" v="5573" actId="20577"/>
          <ac:spMkLst>
            <pc:docMk/>
            <pc:sldMk cId="3306653707" sldId="402"/>
            <ac:spMk id="14" creationId="{44A2522D-C7A2-C2D4-0C11-0A469870ECAE}"/>
          </ac:spMkLst>
        </pc:spChg>
        <pc:spChg chg="add mod">
          <ac:chgData name="Carlos Avila Bernal" userId="acd9934f-80f9-486d-b246-70718032f4eb" providerId="ADAL" clId="{0FF75629-F447-4F3A-A71E-0A62A9615C8D}" dt="2026-06-06T14:00:38.932" v="5641" actId="20577"/>
          <ac:spMkLst>
            <pc:docMk/>
            <pc:sldMk cId="3306653707" sldId="402"/>
            <ac:spMk id="15" creationId="{D3B6F603-A2B9-287C-D3FC-3226BB304D4F}"/>
          </ac:spMkLst>
        </pc:spChg>
        <pc:spChg chg="add mod">
          <ac:chgData name="Carlos Avila Bernal" userId="acd9934f-80f9-486d-b246-70718032f4eb" providerId="ADAL" clId="{0FF75629-F447-4F3A-A71E-0A62A9615C8D}" dt="2026-06-06T14:03:04.625" v="5652" actId="20577"/>
          <ac:spMkLst>
            <pc:docMk/>
            <pc:sldMk cId="3306653707" sldId="402"/>
            <ac:spMk id="21" creationId="{8C78E811-15BE-8DB4-F514-CEE8F3E1CFF7}"/>
          </ac:spMkLst>
        </pc:spChg>
        <pc:picChg chg="add mod">
          <ac:chgData name="Carlos Avila Bernal" userId="acd9934f-80f9-486d-b246-70718032f4eb" providerId="ADAL" clId="{0FF75629-F447-4F3A-A71E-0A62A9615C8D}" dt="2026-06-06T13:58:01.628" v="5410" actId="1036"/>
          <ac:picMkLst>
            <pc:docMk/>
            <pc:sldMk cId="3306653707" sldId="402"/>
            <ac:picMk id="2" creationId="{42A02B46-1B5A-A2F9-4B90-84B152A295D6}"/>
          </ac:picMkLst>
        </pc:picChg>
        <pc:picChg chg="add mod">
          <ac:chgData name="Carlos Avila Bernal" userId="acd9934f-80f9-486d-b246-70718032f4eb" providerId="ADAL" clId="{0FF75629-F447-4F3A-A71E-0A62A9615C8D}" dt="2026-06-06T13:57:50.794" v="5394" actId="1076"/>
          <ac:picMkLst>
            <pc:docMk/>
            <pc:sldMk cId="3306653707" sldId="402"/>
            <ac:picMk id="3" creationId="{5FF31EE9-A770-2BE8-7475-001C160EAFFB}"/>
          </ac:picMkLst>
        </pc:picChg>
        <pc:picChg chg="add mod">
          <ac:chgData name="Carlos Avila Bernal" userId="acd9934f-80f9-486d-b246-70718032f4eb" providerId="ADAL" clId="{0FF75629-F447-4F3A-A71E-0A62A9615C8D}" dt="2026-06-06T13:57:33.564" v="5365" actId="1076"/>
          <ac:picMkLst>
            <pc:docMk/>
            <pc:sldMk cId="3306653707" sldId="402"/>
            <ac:picMk id="5" creationId="{687F3320-B6B6-91A5-788A-148670076E53}"/>
          </ac:picMkLst>
        </pc:picChg>
        <pc:picChg chg="add mod">
          <ac:chgData name="Carlos Avila Bernal" userId="acd9934f-80f9-486d-b246-70718032f4eb" providerId="ADAL" clId="{0FF75629-F447-4F3A-A71E-0A62A9615C8D}" dt="2026-06-06T14:02:32.906" v="5647" actId="1076"/>
          <ac:picMkLst>
            <pc:docMk/>
            <pc:sldMk cId="3306653707" sldId="402"/>
            <ac:picMk id="19" creationId="{14CFD76C-2941-6582-E047-17A624CFD0C2}"/>
          </ac:picMkLst>
        </pc:picChg>
      </pc:sldChg>
      <pc:sldChg chg="addSp delSp modSp add mod ord">
        <pc:chgData name="Carlos Avila Bernal" userId="acd9934f-80f9-486d-b246-70718032f4eb" providerId="ADAL" clId="{0FF75629-F447-4F3A-A71E-0A62A9615C8D}" dt="2026-06-11T03:32:13.353" v="10627" actId="478"/>
        <pc:sldMkLst>
          <pc:docMk/>
          <pc:sldMk cId="2034328846" sldId="404"/>
        </pc:sldMkLst>
        <pc:spChg chg="mod">
          <ac:chgData name="Carlos Avila Bernal" userId="acd9934f-80f9-486d-b246-70718032f4eb" providerId="ADAL" clId="{0FF75629-F447-4F3A-A71E-0A62A9615C8D}" dt="2026-06-06T16:43:01.688" v="6500" actId="1036"/>
          <ac:spMkLst>
            <pc:docMk/>
            <pc:sldMk cId="2034328846" sldId="404"/>
            <ac:spMk id="2" creationId="{6A9D6BFD-369A-0AA9-756C-E60F049327B9}"/>
          </ac:spMkLst>
        </pc:spChg>
        <pc:spChg chg="add mod">
          <ac:chgData name="Carlos Avila Bernal" userId="acd9934f-80f9-486d-b246-70718032f4eb" providerId="ADAL" clId="{0FF75629-F447-4F3A-A71E-0A62A9615C8D}" dt="2026-06-06T16:43:01.688" v="6500" actId="1036"/>
          <ac:spMkLst>
            <pc:docMk/>
            <pc:sldMk cId="2034328846" sldId="404"/>
            <ac:spMk id="3" creationId="{1C171D29-9E77-1F77-BFA8-3CFCB9A9B0F8}"/>
          </ac:spMkLst>
        </pc:spChg>
        <pc:spChg chg="mod">
          <ac:chgData name="Carlos Avila Bernal" userId="acd9934f-80f9-486d-b246-70718032f4eb" providerId="ADAL" clId="{0FF75629-F447-4F3A-A71E-0A62A9615C8D}" dt="2026-06-06T11:35:34.029" v="3351"/>
          <ac:spMkLst>
            <pc:docMk/>
            <pc:sldMk cId="2034328846" sldId="404"/>
            <ac:spMk id="5" creationId="{0A94DE3B-6FF0-22E8-3694-E292E1092EEE}"/>
          </ac:spMkLst>
        </pc:spChg>
        <pc:spChg chg="mod">
          <ac:chgData name="Carlos Avila Bernal" userId="acd9934f-80f9-486d-b246-70718032f4eb" providerId="ADAL" clId="{0FF75629-F447-4F3A-A71E-0A62A9615C8D}" dt="2026-06-06T11:35:34.029" v="3351"/>
          <ac:spMkLst>
            <pc:docMk/>
            <pc:sldMk cId="2034328846" sldId="404"/>
            <ac:spMk id="6" creationId="{65858687-2C91-CF26-6BBB-0593A97916F8}"/>
          </ac:spMkLst>
        </pc:spChg>
        <pc:spChg chg="mod">
          <ac:chgData name="Carlos Avila Bernal" userId="acd9934f-80f9-486d-b246-70718032f4eb" providerId="ADAL" clId="{0FF75629-F447-4F3A-A71E-0A62A9615C8D}" dt="2026-06-06T11:35:34.029" v="3351"/>
          <ac:spMkLst>
            <pc:docMk/>
            <pc:sldMk cId="2034328846" sldId="404"/>
            <ac:spMk id="7" creationId="{16AF2CC9-5AE4-480C-C0D3-1C820B7DACE1}"/>
          </ac:spMkLst>
        </pc:spChg>
        <pc:spChg chg="mod">
          <ac:chgData name="Carlos Avila Bernal" userId="acd9934f-80f9-486d-b246-70718032f4eb" providerId="ADAL" clId="{0FF75629-F447-4F3A-A71E-0A62A9615C8D}" dt="2026-06-06T11:35:34.029" v="3351"/>
          <ac:spMkLst>
            <pc:docMk/>
            <pc:sldMk cId="2034328846" sldId="404"/>
            <ac:spMk id="8" creationId="{214BB1E8-DE7C-7BAF-0296-265E27A2AD54}"/>
          </ac:spMkLst>
        </pc:spChg>
        <pc:spChg chg="mod">
          <ac:chgData name="Carlos Avila Bernal" userId="acd9934f-80f9-486d-b246-70718032f4eb" providerId="ADAL" clId="{0FF75629-F447-4F3A-A71E-0A62A9615C8D}" dt="2026-06-06T11:36:00.215" v="3354"/>
          <ac:spMkLst>
            <pc:docMk/>
            <pc:sldMk cId="2034328846" sldId="404"/>
            <ac:spMk id="10" creationId="{9DAE3320-2386-3C24-C929-1B91BAFB38CA}"/>
          </ac:spMkLst>
        </pc:spChg>
        <pc:spChg chg="mod">
          <ac:chgData name="Carlos Avila Bernal" userId="acd9934f-80f9-486d-b246-70718032f4eb" providerId="ADAL" clId="{0FF75629-F447-4F3A-A71E-0A62A9615C8D}" dt="2026-06-06T11:36:00.215" v="3354"/>
          <ac:spMkLst>
            <pc:docMk/>
            <pc:sldMk cId="2034328846" sldId="404"/>
            <ac:spMk id="11" creationId="{190C44CE-6269-354C-6794-5F3083798517}"/>
          </ac:spMkLst>
        </pc:spChg>
        <pc:spChg chg="mod">
          <ac:chgData name="Carlos Avila Bernal" userId="acd9934f-80f9-486d-b246-70718032f4eb" providerId="ADAL" clId="{0FF75629-F447-4F3A-A71E-0A62A9615C8D}" dt="2026-06-06T11:36:00.215" v="3354"/>
          <ac:spMkLst>
            <pc:docMk/>
            <pc:sldMk cId="2034328846" sldId="404"/>
            <ac:spMk id="12" creationId="{4410D7C4-A004-A25D-CA65-68503FD9718C}"/>
          </ac:spMkLst>
        </pc:spChg>
        <pc:spChg chg="mod">
          <ac:chgData name="Carlos Avila Bernal" userId="acd9934f-80f9-486d-b246-70718032f4eb" providerId="ADAL" clId="{0FF75629-F447-4F3A-A71E-0A62A9615C8D}" dt="2026-06-06T11:36:00.215" v="3354"/>
          <ac:spMkLst>
            <pc:docMk/>
            <pc:sldMk cId="2034328846" sldId="404"/>
            <ac:spMk id="13" creationId="{6681D010-F847-6A36-FAAA-8CEFDA32D8A4}"/>
          </ac:spMkLst>
        </pc:spChg>
        <pc:spChg chg="mod">
          <ac:chgData name="Carlos Avila Bernal" userId="acd9934f-80f9-486d-b246-70718032f4eb" providerId="ADAL" clId="{0FF75629-F447-4F3A-A71E-0A62A9615C8D}" dt="2026-06-06T11:36:23.487" v="3391"/>
          <ac:spMkLst>
            <pc:docMk/>
            <pc:sldMk cId="2034328846" sldId="404"/>
            <ac:spMk id="25" creationId="{E4890B67-FB16-8F3C-132B-DE2D537FA320}"/>
          </ac:spMkLst>
        </pc:spChg>
        <pc:spChg chg="mod">
          <ac:chgData name="Carlos Avila Bernal" userId="acd9934f-80f9-486d-b246-70718032f4eb" providerId="ADAL" clId="{0FF75629-F447-4F3A-A71E-0A62A9615C8D}" dt="2026-06-06T11:36:23.487" v="3391"/>
          <ac:spMkLst>
            <pc:docMk/>
            <pc:sldMk cId="2034328846" sldId="404"/>
            <ac:spMk id="26" creationId="{10394546-EA19-39D9-485E-8B6CB34DF95C}"/>
          </ac:spMkLst>
        </pc:spChg>
        <pc:spChg chg="mod">
          <ac:chgData name="Carlos Avila Bernal" userId="acd9934f-80f9-486d-b246-70718032f4eb" providerId="ADAL" clId="{0FF75629-F447-4F3A-A71E-0A62A9615C8D}" dt="2026-06-06T11:36:23.487" v="3391"/>
          <ac:spMkLst>
            <pc:docMk/>
            <pc:sldMk cId="2034328846" sldId="404"/>
            <ac:spMk id="27" creationId="{1D5A2920-E029-617E-FF08-BF17680776AD}"/>
          </ac:spMkLst>
        </pc:spChg>
        <pc:spChg chg="mod">
          <ac:chgData name="Carlos Avila Bernal" userId="acd9934f-80f9-486d-b246-70718032f4eb" providerId="ADAL" clId="{0FF75629-F447-4F3A-A71E-0A62A9615C8D}" dt="2026-06-06T11:36:23.487" v="3391"/>
          <ac:spMkLst>
            <pc:docMk/>
            <pc:sldMk cId="2034328846" sldId="404"/>
            <ac:spMk id="28" creationId="{5A0705DA-ACF7-F96B-753E-E4199EA46E0A}"/>
          </ac:spMkLst>
        </pc:spChg>
        <pc:spChg chg="mod">
          <ac:chgData name="Carlos Avila Bernal" userId="acd9934f-80f9-486d-b246-70718032f4eb" providerId="ADAL" clId="{0FF75629-F447-4F3A-A71E-0A62A9615C8D}" dt="2026-06-06T11:36:37.669" v="3395"/>
          <ac:spMkLst>
            <pc:docMk/>
            <pc:sldMk cId="2034328846" sldId="404"/>
            <ac:spMk id="35" creationId="{BF4A8D33-1BBF-24BF-3E18-CCB429B65645}"/>
          </ac:spMkLst>
        </pc:spChg>
        <pc:spChg chg="mod">
          <ac:chgData name="Carlos Avila Bernal" userId="acd9934f-80f9-486d-b246-70718032f4eb" providerId="ADAL" clId="{0FF75629-F447-4F3A-A71E-0A62A9615C8D}" dt="2026-06-06T11:36:37.669" v="3395"/>
          <ac:spMkLst>
            <pc:docMk/>
            <pc:sldMk cId="2034328846" sldId="404"/>
            <ac:spMk id="36" creationId="{CE7ED274-2458-5636-7423-F0681FDDC61B}"/>
          </ac:spMkLst>
        </pc:spChg>
        <pc:spChg chg="mod">
          <ac:chgData name="Carlos Avila Bernal" userId="acd9934f-80f9-486d-b246-70718032f4eb" providerId="ADAL" clId="{0FF75629-F447-4F3A-A71E-0A62A9615C8D}" dt="2026-06-06T11:36:37.669" v="3395"/>
          <ac:spMkLst>
            <pc:docMk/>
            <pc:sldMk cId="2034328846" sldId="404"/>
            <ac:spMk id="38" creationId="{DF09C7A3-2338-3C4C-056D-63C37B4F99D8}"/>
          </ac:spMkLst>
        </pc:spChg>
        <pc:spChg chg="mod">
          <ac:chgData name="Carlos Avila Bernal" userId="acd9934f-80f9-486d-b246-70718032f4eb" providerId="ADAL" clId="{0FF75629-F447-4F3A-A71E-0A62A9615C8D}" dt="2026-06-06T11:36:37.669" v="3395"/>
          <ac:spMkLst>
            <pc:docMk/>
            <pc:sldMk cId="2034328846" sldId="404"/>
            <ac:spMk id="40" creationId="{2E91C29D-CE70-F8C4-67E7-8C375252F948}"/>
          </ac:spMkLst>
        </pc:spChg>
        <pc:spChg chg="mod">
          <ac:chgData name="Carlos Avila Bernal" userId="acd9934f-80f9-486d-b246-70718032f4eb" providerId="ADAL" clId="{0FF75629-F447-4F3A-A71E-0A62A9615C8D}" dt="2026-06-06T11:36:37.669" v="3395"/>
          <ac:spMkLst>
            <pc:docMk/>
            <pc:sldMk cId="2034328846" sldId="404"/>
            <ac:spMk id="41" creationId="{DC391EB2-B427-FE52-129F-D703F530A4BF}"/>
          </ac:spMkLst>
        </pc:spChg>
        <pc:spChg chg="mod">
          <ac:chgData name="Carlos Avila Bernal" userId="acd9934f-80f9-486d-b246-70718032f4eb" providerId="ADAL" clId="{0FF75629-F447-4F3A-A71E-0A62A9615C8D}" dt="2026-06-06T11:36:37.669" v="3395"/>
          <ac:spMkLst>
            <pc:docMk/>
            <pc:sldMk cId="2034328846" sldId="404"/>
            <ac:spMk id="43" creationId="{BD070B8E-D5AD-92B4-B8C3-C83DC523D034}"/>
          </ac:spMkLst>
        </pc:spChg>
        <pc:spChg chg="mod">
          <ac:chgData name="Carlos Avila Bernal" userId="acd9934f-80f9-486d-b246-70718032f4eb" providerId="ADAL" clId="{0FF75629-F447-4F3A-A71E-0A62A9615C8D}" dt="2026-06-06T11:37:07.132" v="3401"/>
          <ac:spMkLst>
            <pc:docMk/>
            <pc:sldMk cId="2034328846" sldId="404"/>
            <ac:spMk id="51" creationId="{586CAFE0-CA4A-4E71-6306-F8F9A721EA59}"/>
          </ac:spMkLst>
        </pc:spChg>
        <pc:spChg chg="mod">
          <ac:chgData name="Carlos Avila Bernal" userId="acd9934f-80f9-486d-b246-70718032f4eb" providerId="ADAL" clId="{0FF75629-F447-4F3A-A71E-0A62A9615C8D}" dt="2026-06-06T11:37:07.132" v="3401"/>
          <ac:spMkLst>
            <pc:docMk/>
            <pc:sldMk cId="2034328846" sldId="404"/>
            <ac:spMk id="52" creationId="{9039D280-BAD9-C332-0A51-E22621D16D2B}"/>
          </ac:spMkLst>
        </pc:spChg>
        <pc:spChg chg="mod">
          <ac:chgData name="Carlos Avila Bernal" userId="acd9934f-80f9-486d-b246-70718032f4eb" providerId="ADAL" clId="{0FF75629-F447-4F3A-A71E-0A62A9615C8D}" dt="2026-06-06T11:37:07.132" v="3401"/>
          <ac:spMkLst>
            <pc:docMk/>
            <pc:sldMk cId="2034328846" sldId="404"/>
            <ac:spMk id="53" creationId="{F30B1896-9010-2632-009A-849EB36648DF}"/>
          </ac:spMkLst>
        </pc:spChg>
        <pc:spChg chg="mod">
          <ac:chgData name="Carlos Avila Bernal" userId="acd9934f-80f9-486d-b246-70718032f4eb" providerId="ADAL" clId="{0FF75629-F447-4F3A-A71E-0A62A9615C8D}" dt="2026-06-06T11:37:07.132" v="3401"/>
          <ac:spMkLst>
            <pc:docMk/>
            <pc:sldMk cId="2034328846" sldId="404"/>
            <ac:spMk id="55" creationId="{3B9B21F8-3AB3-604A-7F62-3B739279DADF}"/>
          </ac:spMkLst>
        </pc:spChg>
        <pc:spChg chg="mod">
          <ac:chgData name="Carlos Avila Bernal" userId="acd9934f-80f9-486d-b246-70718032f4eb" providerId="ADAL" clId="{0FF75629-F447-4F3A-A71E-0A62A9615C8D}" dt="2026-06-06T11:37:07.132" v="3401"/>
          <ac:spMkLst>
            <pc:docMk/>
            <pc:sldMk cId="2034328846" sldId="404"/>
            <ac:spMk id="56" creationId="{9059A8C8-0C3D-0972-365F-55FD25127163}"/>
          </ac:spMkLst>
        </pc:spChg>
        <pc:spChg chg="mod">
          <ac:chgData name="Carlos Avila Bernal" userId="acd9934f-80f9-486d-b246-70718032f4eb" providerId="ADAL" clId="{0FF75629-F447-4F3A-A71E-0A62A9615C8D}" dt="2026-06-06T11:37:07.132" v="3401"/>
          <ac:spMkLst>
            <pc:docMk/>
            <pc:sldMk cId="2034328846" sldId="404"/>
            <ac:spMk id="57" creationId="{0C9F92D7-8CF9-9E50-8AF6-A8FA14563064}"/>
          </ac:spMkLst>
        </pc:spChg>
        <pc:spChg chg="mod">
          <ac:chgData name="Carlos Avila Bernal" userId="acd9934f-80f9-486d-b246-70718032f4eb" providerId="ADAL" clId="{0FF75629-F447-4F3A-A71E-0A62A9615C8D}" dt="2026-06-06T11:37:07.132" v="3401"/>
          <ac:spMkLst>
            <pc:docMk/>
            <pc:sldMk cId="2034328846" sldId="404"/>
            <ac:spMk id="61" creationId="{87FD3D06-B42F-AF37-A9EA-8DDA6F5972EC}"/>
          </ac:spMkLst>
        </pc:spChg>
        <pc:spChg chg="add mod">
          <ac:chgData name="Carlos Avila Bernal" userId="acd9934f-80f9-486d-b246-70718032f4eb" providerId="ADAL" clId="{0FF75629-F447-4F3A-A71E-0A62A9615C8D}" dt="2026-06-06T16:43:01.688" v="6500" actId="1036"/>
          <ac:spMkLst>
            <pc:docMk/>
            <pc:sldMk cId="2034328846" sldId="404"/>
            <ac:spMk id="69" creationId="{F20D7594-CAED-8667-0B81-0A14526E2915}"/>
          </ac:spMkLst>
        </pc:spChg>
        <pc:spChg chg="add mod">
          <ac:chgData name="Carlos Avila Bernal" userId="acd9934f-80f9-486d-b246-70718032f4eb" providerId="ADAL" clId="{0FF75629-F447-4F3A-A71E-0A62A9615C8D}" dt="2026-06-06T16:43:01.688" v="6500" actId="1036"/>
          <ac:spMkLst>
            <pc:docMk/>
            <pc:sldMk cId="2034328846" sldId="404"/>
            <ac:spMk id="70" creationId="{4C78B625-6E62-4B2C-66AA-A226235868BF}"/>
          </ac:spMkLst>
        </pc:spChg>
        <pc:spChg chg="add mod">
          <ac:chgData name="Carlos Avila Bernal" userId="acd9934f-80f9-486d-b246-70718032f4eb" providerId="ADAL" clId="{0FF75629-F447-4F3A-A71E-0A62A9615C8D}" dt="2026-06-06T16:43:01.688" v="6500" actId="1036"/>
          <ac:spMkLst>
            <pc:docMk/>
            <pc:sldMk cId="2034328846" sldId="404"/>
            <ac:spMk id="71" creationId="{75C54199-AC59-872E-3EB2-C9FEFB93D35A}"/>
          </ac:spMkLst>
        </pc:spChg>
        <pc:spChg chg="add mod">
          <ac:chgData name="Carlos Avila Bernal" userId="acd9934f-80f9-486d-b246-70718032f4eb" providerId="ADAL" clId="{0FF75629-F447-4F3A-A71E-0A62A9615C8D}" dt="2026-06-06T16:43:01.688" v="6500" actId="1036"/>
          <ac:spMkLst>
            <pc:docMk/>
            <pc:sldMk cId="2034328846" sldId="404"/>
            <ac:spMk id="72" creationId="{34751036-DD64-0A9A-C149-6D6D6F68A595}"/>
          </ac:spMkLst>
        </pc:spChg>
        <pc:spChg chg="add mod">
          <ac:chgData name="Carlos Avila Bernal" userId="acd9934f-80f9-486d-b246-70718032f4eb" providerId="ADAL" clId="{0FF75629-F447-4F3A-A71E-0A62A9615C8D}" dt="2026-06-06T16:43:01.688" v="6500" actId="1036"/>
          <ac:spMkLst>
            <pc:docMk/>
            <pc:sldMk cId="2034328846" sldId="404"/>
            <ac:spMk id="73" creationId="{90A10B8D-9BD7-AD3A-5FCA-77A152363348}"/>
          </ac:spMkLst>
        </pc:spChg>
        <pc:spChg chg="add mod">
          <ac:chgData name="Carlos Avila Bernal" userId="acd9934f-80f9-486d-b246-70718032f4eb" providerId="ADAL" clId="{0FF75629-F447-4F3A-A71E-0A62A9615C8D}" dt="2026-06-06T16:43:01.688" v="6500" actId="1036"/>
          <ac:spMkLst>
            <pc:docMk/>
            <pc:sldMk cId="2034328846" sldId="404"/>
            <ac:spMk id="74" creationId="{1577F9C0-27A8-1215-B3C6-14DB2832654F}"/>
          </ac:spMkLst>
        </pc:spChg>
        <pc:spChg chg="add mod">
          <ac:chgData name="Carlos Avila Bernal" userId="acd9934f-80f9-486d-b246-70718032f4eb" providerId="ADAL" clId="{0FF75629-F447-4F3A-A71E-0A62A9615C8D}" dt="2026-06-06T16:43:01.688" v="6500" actId="1036"/>
          <ac:spMkLst>
            <pc:docMk/>
            <pc:sldMk cId="2034328846" sldId="404"/>
            <ac:spMk id="75" creationId="{6BF5B167-5878-63A1-16A4-CA4BEBE517BE}"/>
          </ac:spMkLst>
        </pc:spChg>
        <pc:spChg chg="add mod">
          <ac:chgData name="Carlos Avila Bernal" userId="acd9934f-80f9-486d-b246-70718032f4eb" providerId="ADAL" clId="{0FF75629-F447-4F3A-A71E-0A62A9615C8D}" dt="2026-06-06T12:06:36.277" v="3995" actId="1036"/>
          <ac:spMkLst>
            <pc:docMk/>
            <pc:sldMk cId="2034328846" sldId="404"/>
            <ac:spMk id="78" creationId="{EDFFC9EF-99EB-1C7F-D20C-CD314E7EFA7A}"/>
          </ac:spMkLst>
        </pc:spChg>
        <pc:spChg chg="add mod">
          <ac:chgData name="Carlos Avila Bernal" userId="acd9934f-80f9-486d-b246-70718032f4eb" providerId="ADAL" clId="{0FF75629-F447-4F3A-A71E-0A62A9615C8D}" dt="2026-06-06T12:06:36.277" v="3995" actId="1036"/>
          <ac:spMkLst>
            <pc:docMk/>
            <pc:sldMk cId="2034328846" sldId="404"/>
            <ac:spMk id="79" creationId="{AAD68425-668F-07A9-FDA2-C9FF731CA661}"/>
          </ac:spMkLst>
        </pc:spChg>
        <pc:spChg chg="add del mod">
          <ac:chgData name="Carlos Avila Bernal" userId="acd9934f-80f9-486d-b246-70718032f4eb" providerId="ADAL" clId="{0FF75629-F447-4F3A-A71E-0A62A9615C8D}" dt="2026-06-11T03:29:26.298" v="10626" actId="478"/>
          <ac:spMkLst>
            <pc:docMk/>
            <pc:sldMk cId="2034328846" sldId="404"/>
            <ac:spMk id="80" creationId="{BB09818B-87CC-21F1-08AB-D6217045A213}"/>
          </ac:spMkLst>
        </pc:spChg>
        <pc:spChg chg="add mod">
          <ac:chgData name="Carlos Avila Bernal" userId="acd9934f-80f9-486d-b246-70718032f4eb" providerId="ADAL" clId="{0FF75629-F447-4F3A-A71E-0A62A9615C8D}" dt="2026-06-06T12:07:45.867" v="4094" actId="20577"/>
          <ac:spMkLst>
            <pc:docMk/>
            <pc:sldMk cId="2034328846" sldId="404"/>
            <ac:spMk id="81" creationId="{B0BF7099-DE0D-2F06-D674-6EAC75CAF182}"/>
          </ac:spMkLst>
        </pc:spChg>
        <pc:spChg chg="add mod">
          <ac:chgData name="Carlos Avila Bernal" userId="acd9934f-80f9-486d-b246-70718032f4eb" providerId="ADAL" clId="{0FF75629-F447-4F3A-A71E-0A62A9615C8D}" dt="2026-06-06T12:13:52.665" v="4129" actId="255"/>
          <ac:spMkLst>
            <pc:docMk/>
            <pc:sldMk cId="2034328846" sldId="404"/>
            <ac:spMk id="82" creationId="{5B241AC0-2644-7B29-B609-D7F7D76FC5D9}"/>
          </ac:spMkLst>
        </pc:spChg>
        <pc:spChg chg="add mod">
          <ac:chgData name="Carlos Avila Bernal" userId="acd9934f-80f9-486d-b246-70718032f4eb" providerId="ADAL" clId="{0FF75629-F447-4F3A-A71E-0A62A9615C8D}" dt="2026-06-06T12:14:03.843" v="4130" actId="255"/>
          <ac:spMkLst>
            <pc:docMk/>
            <pc:sldMk cId="2034328846" sldId="404"/>
            <ac:spMk id="83" creationId="{8A8A64AB-0039-2458-F4AE-2784125AEAB1}"/>
          </ac:spMkLst>
        </pc:spChg>
        <pc:spChg chg="add mod">
          <ac:chgData name="Carlos Avila Bernal" userId="acd9934f-80f9-486d-b246-70718032f4eb" providerId="ADAL" clId="{0FF75629-F447-4F3A-A71E-0A62A9615C8D}" dt="2026-06-06T12:26:14.265" v="4171" actId="1076"/>
          <ac:spMkLst>
            <pc:docMk/>
            <pc:sldMk cId="2034328846" sldId="404"/>
            <ac:spMk id="85" creationId="{AD69E926-C7FD-FD31-F374-4078307EF75B}"/>
          </ac:spMkLst>
        </pc:spChg>
        <pc:spChg chg="add mod">
          <ac:chgData name="Carlos Avila Bernal" userId="acd9934f-80f9-486d-b246-70718032f4eb" providerId="ADAL" clId="{0FF75629-F447-4F3A-A71E-0A62A9615C8D}" dt="2026-06-06T12:31:07.809" v="4309" actId="14100"/>
          <ac:spMkLst>
            <pc:docMk/>
            <pc:sldMk cId="2034328846" sldId="404"/>
            <ac:spMk id="87" creationId="{59153C31-D1D6-01A6-22DB-D1599F166BAB}"/>
          </ac:spMkLst>
        </pc:spChg>
        <pc:spChg chg="del">
          <ac:chgData name="Carlos Avila Bernal" userId="acd9934f-80f9-486d-b246-70718032f4eb" providerId="ADAL" clId="{0FF75629-F447-4F3A-A71E-0A62A9615C8D}" dt="2026-06-11T03:32:13.353" v="10627" actId="478"/>
          <ac:spMkLst>
            <pc:docMk/>
            <pc:sldMk cId="2034328846" sldId="404"/>
            <ac:spMk id="89" creationId="{E1B050B8-08C4-2C5D-D006-EB045D8E1512}"/>
          </ac:spMkLst>
        </pc:spChg>
        <pc:grpChg chg="add mod">
          <ac:chgData name="Carlos Avila Bernal" userId="acd9934f-80f9-486d-b246-70718032f4eb" providerId="ADAL" clId="{0FF75629-F447-4F3A-A71E-0A62A9615C8D}" dt="2026-06-06T16:43:01.688" v="6500" actId="1036"/>
          <ac:grpSpMkLst>
            <pc:docMk/>
            <pc:sldMk cId="2034328846" sldId="404"/>
            <ac:grpSpMk id="4" creationId="{BBDD87BF-D938-5E93-7625-FA03E88066B6}"/>
          </ac:grpSpMkLst>
        </pc:grpChg>
        <pc:grpChg chg="add mod">
          <ac:chgData name="Carlos Avila Bernal" userId="acd9934f-80f9-486d-b246-70718032f4eb" providerId="ADAL" clId="{0FF75629-F447-4F3A-A71E-0A62A9615C8D}" dt="2026-06-06T11:45:23.576" v="3625" actId="1037"/>
          <ac:grpSpMkLst>
            <pc:docMk/>
            <pc:sldMk cId="2034328846" sldId="404"/>
            <ac:grpSpMk id="9" creationId="{4A64F82C-6E7D-8DAA-2183-A65C26E7891C}"/>
          </ac:grpSpMkLst>
        </pc:grpChg>
        <pc:grpChg chg="add mod">
          <ac:chgData name="Carlos Avila Bernal" userId="acd9934f-80f9-486d-b246-70718032f4eb" providerId="ADAL" clId="{0FF75629-F447-4F3A-A71E-0A62A9615C8D}" dt="2026-06-06T11:37:38.568" v="3481" actId="1038"/>
          <ac:grpSpMkLst>
            <pc:docMk/>
            <pc:sldMk cId="2034328846" sldId="404"/>
            <ac:grpSpMk id="24" creationId="{D90472C7-A388-E6CA-05E8-1F6D0F359F74}"/>
          </ac:grpSpMkLst>
        </pc:grpChg>
        <pc:grpChg chg="mod">
          <ac:chgData name="Carlos Avila Bernal" userId="acd9934f-80f9-486d-b246-70718032f4eb" providerId="ADAL" clId="{0FF75629-F447-4F3A-A71E-0A62A9615C8D}" dt="2026-06-06T12:06:54.435" v="4036" actId="1035"/>
          <ac:grpSpMkLst>
            <pc:docMk/>
            <pc:sldMk cId="2034328846" sldId="404"/>
            <ac:grpSpMk id="34" creationId="{09065E26-32CD-9643-765D-0087BE25FE29}"/>
          </ac:grpSpMkLst>
        </pc:grpChg>
        <pc:grpChg chg="mod">
          <ac:chgData name="Carlos Avila Bernal" userId="acd9934f-80f9-486d-b246-70718032f4eb" providerId="ADAL" clId="{0FF75629-F447-4F3A-A71E-0A62A9615C8D}" dt="2026-06-06T11:45:23.576" v="3625" actId="1037"/>
          <ac:grpSpMkLst>
            <pc:docMk/>
            <pc:sldMk cId="2034328846" sldId="404"/>
            <ac:grpSpMk id="39" creationId="{CF30D55B-12FD-D2BD-95AF-1D32A23CEBC4}"/>
          </ac:grpSpMkLst>
        </pc:grpChg>
        <pc:grpChg chg="mod">
          <ac:chgData name="Carlos Avila Bernal" userId="acd9934f-80f9-486d-b246-70718032f4eb" providerId="ADAL" clId="{0FF75629-F447-4F3A-A71E-0A62A9615C8D}" dt="2026-06-06T11:37:34.103" v="3476" actId="1037"/>
          <ac:grpSpMkLst>
            <pc:docMk/>
            <pc:sldMk cId="2034328846" sldId="404"/>
            <ac:grpSpMk id="49" creationId="{A5E83A79-0476-C355-4961-9C6E6185951E}"/>
          </ac:grpSpMkLst>
        </pc:grpChg>
        <pc:grpChg chg="mod">
          <ac:chgData name="Carlos Avila Bernal" userId="acd9934f-80f9-486d-b246-70718032f4eb" providerId="ADAL" clId="{0FF75629-F447-4F3A-A71E-0A62A9615C8D}" dt="2026-06-06T11:45:23.576" v="3625" actId="1037"/>
          <ac:grpSpMkLst>
            <pc:docMk/>
            <pc:sldMk cId="2034328846" sldId="404"/>
            <ac:grpSpMk id="54" creationId="{8D9A074B-D19D-D686-01E6-BC69BE8C87DE}"/>
          </ac:grpSpMkLst>
        </pc:grpChg>
        <pc:grpChg chg="mod">
          <ac:chgData name="Carlos Avila Bernal" userId="acd9934f-80f9-486d-b246-70718032f4eb" providerId="ADAL" clId="{0FF75629-F447-4F3A-A71E-0A62A9615C8D}" dt="2026-06-06T11:55:50.889" v="3768" actId="1037"/>
          <ac:grpSpMkLst>
            <pc:docMk/>
            <pc:sldMk cId="2034328846" sldId="404"/>
            <ac:grpSpMk id="59" creationId="{BD3F8986-FBAB-21A1-EDE0-295396A4D89E}"/>
          </ac:grpSpMkLst>
        </pc:grpChg>
        <pc:picChg chg="add mod">
          <ac:chgData name="Carlos Avila Bernal" userId="acd9934f-80f9-486d-b246-70718032f4eb" providerId="ADAL" clId="{0FF75629-F447-4F3A-A71E-0A62A9615C8D}" dt="2026-06-06T12:31:01.017" v="4308" actId="1038"/>
          <ac:picMkLst>
            <pc:docMk/>
            <pc:sldMk cId="2034328846" sldId="404"/>
            <ac:picMk id="86" creationId="{C28FDFE6-038C-EDB3-E5D6-7780AF681A8C}"/>
          </ac:picMkLst>
        </pc:picChg>
        <pc:picChg chg="add mod">
          <ac:chgData name="Carlos Avila Bernal" userId="acd9934f-80f9-486d-b246-70718032f4eb" providerId="ADAL" clId="{0FF75629-F447-4F3A-A71E-0A62A9615C8D}" dt="2026-06-07T15:58:47.944" v="8166"/>
          <ac:picMkLst>
            <pc:docMk/>
            <pc:sldMk cId="2034328846" sldId="404"/>
            <ac:picMk id="88" creationId="{CA616E21-2D04-F43A-93CF-6D17B00FE4D4}"/>
          </ac:picMkLst>
        </pc:picChg>
      </pc:sldChg>
      <pc:sldChg chg="addSp delSp modSp new mod">
        <pc:chgData name="Carlos Avila Bernal" userId="acd9934f-80f9-486d-b246-70718032f4eb" providerId="ADAL" clId="{0FF75629-F447-4F3A-A71E-0A62A9615C8D}" dt="2026-06-08T16:14:07.755" v="8697" actId="20577"/>
        <pc:sldMkLst>
          <pc:docMk/>
          <pc:sldMk cId="61080061" sldId="406"/>
        </pc:sldMkLst>
        <pc:spChg chg="add mod">
          <ac:chgData name="Carlos Avila Bernal" userId="acd9934f-80f9-486d-b246-70718032f4eb" providerId="ADAL" clId="{0FF75629-F447-4F3A-A71E-0A62A9615C8D}" dt="2026-06-08T16:14:07.755" v="8697" actId="20577"/>
          <ac:spMkLst>
            <pc:docMk/>
            <pc:sldMk cId="61080061" sldId="406"/>
            <ac:spMk id="7" creationId="{168EC0AC-7497-C5A4-CAD3-81633DF29B51}"/>
          </ac:spMkLst>
        </pc:spChg>
        <pc:picChg chg="add mod">
          <ac:chgData name="Carlos Avila Bernal" userId="acd9934f-80f9-486d-b246-70718032f4eb" providerId="ADAL" clId="{0FF75629-F447-4F3A-A71E-0A62A9615C8D}" dt="2026-06-08T14:32:21.090" v="8430" actId="14100"/>
          <ac:picMkLst>
            <pc:docMk/>
            <pc:sldMk cId="61080061" sldId="406"/>
            <ac:picMk id="2" creationId="{4CC33DB5-A288-38BC-B3FA-20D53C4400F5}"/>
          </ac:picMkLst>
        </pc:picChg>
        <pc:picChg chg="add mod">
          <ac:chgData name="Carlos Avila Bernal" userId="acd9934f-80f9-486d-b246-70718032f4eb" providerId="ADAL" clId="{0FF75629-F447-4F3A-A71E-0A62A9615C8D}" dt="2026-06-07T15:57:43.108" v="8157"/>
          <ac:picMkLst>
            <pc:docMk/>
            <pc:sldMk cId="61080061" sldId="406"/>
            <ac:picMk id="5" creationId="{379106F3-AD46-5F3A-9F3A-0B07C6EB623B}"/>
          </ac:picMkLst>
        </pc:picChg>
        <pc:picChg chg="add mod">
          <ac:chgData name="Carlos Avila Bernal" userId="acd9934f-80f9-486d-b246-70718032f4eb" providerId="ADAL" clId="{0FF75629-F447-4F3A-A71E-0A62A9615C8D}" dt="2026-06-08T14:52:19.852" v="8447" actId="14100"/>
          <ac:picMkLst>
            <pc:docMk/>
            <pc:sldMk cId="61080061" sldId="406"/>
            <ac:picMk id="6" creationId="{9B37FD6F-0991-CF97-7FA1-FA997CF2EE4C}"/>
          </ac:picMkLst>
        </pc:picChg>
      </pc:sldChg>
      <pc:sldChg chg="addSp delSp modSp new mod">
        <pc:chgData name="Carlos Avila Bernal" userId="acd9934f-80f9-486d-b246-70718032f4eb" providerId="ADAL" clId="{0FF75629-F447-4F3A-A71E-0A62A9615C8D}" dt="2026-06-06T17:59:18.303" v="6796" actId="1037"/>
        <pc:sldMkLst>
          <pc:docMk/>
          <pc:sldMk cId="2129440160" sldId="407"/>
        </pc:sldMkLst>
        <pc:spChg chg="add mod">
          <ac:chgData name="Carlos Avila Bernal" userId="acd9934f-80f9-486d-b246-70718032f4eb" providerId="ADAL" clId="{0FF75629-F447-4F3A-A71E-0A62A9615C8D}" dt="2026-06-06T17:57:06.155" v="6738" actId="1076"/>
          <ac:spMkLst>
            <pc:docMk/>
            <pc:sldMk cId="2129440160" sldId="407"/>
            <ac:spMk id="2" creationId="{3411B5A7-C980-6505-A99E-0E531E097937}"/>
          </ac:spMkLst>
        </pc:spChg>
        <pc:spChg chg="add mod">
          <ac:chgData name="Carlos Avila Bernal" userId="acd9934f-80f9-486d-b246-70718032f4eb" providerId="ADAL" clId="{0FF75629-F447-4F3A-A71E-0A62A9615C8D}" dt="2026-06-06T17:19:10.048" v="6637" actId="255"/>
          <ac:spMkLst>
            <pc:docMk/>
            <pc:sldMk cId="2129440160" sldId="407"/>
            <ac:spMk id="4" creationId="{D8C09EEF-CBEC-BA37-AC4E-CB8BB21DFC1E}"/>
          </ac:spMkLst>
        </pc:spChg>
        <pc:spChg chg="add mod">
          <ac:chgData name="Carlos Avila Bernal" userId="acd9934f-80f9-486d-b246-70718032f4eb" providerId="ADAL" clId="{0FF75629-F447-4F3A-A71E-0A62A9615C8D}" dt="2026-06-06T16:56:17.015" v="6603" actId="20577"/>
          <ac:spMkLst>
            <pc:docMk/>
            <pc:sldMk cId="2129440160" sldId="407"/>
            <ac:spMk id="8" creationId="{F5917418-C20C-6E77-67CA-5013A6030052}"/>
          </ac:spMkLst>
        </pc:spChg>
        <pc:spChg chg="add mod">
          <ac:chgData name="Carlos Avila Bernal" userId="acd9934f-80f9-486d-b246-70718032f4eb" providerId="ADAL" clId="{0FF75629-F447-4F3A-A71E-0A62A9615C8D}" dt="2026-06-06T17:57:11.768" v="6740" actId="1076"/>
          <ac:spMkLst>
            <pc:docMk/>
            <pc:sldMk cId="2129440160" sldId="407"/>
            <ac:spMk id="9" creationId="{4FEC839F-64B1-11E8-B9DF-48989545E840}"/>
          </ac:spMkLst>
        </pc:spChg>
        <pc:spChg chg="add mod">
          <ac:chgData name="Carlos Avila Bernal" userId="acd9934f-80f9-486d-b246-70718032f4eb" providerId="ADAL" clId="{0FF75629-F447-4F3A-A71E-0A62A9615C8D}" dt="2026-06-06T17:57:15.188" v="6741" actId="1076"/>
          <ac:spMkLst>
            <pc:docMk/>
            <pc:sldMk cId="2129440160" sldId="407"/>
            <ac:spMk id="11" creationId="{DDF7402D-3F7E-3EB0-40C7-B4306E124AC0}"/>
          </ac:spMkLst>
        </pc:spChg>
        <pc:spChg chg="add mod">
          <ac:chgData name="Carlos Avila Bernal" userId="acd9934f-80f9-486d-b246-70718032f4eb" providerId="ADAL" clId="{0FF75629-F447-4F3A-A71E-0A62A9615C8D}" dt="2026-06-06T17:59:08.115" v="6792" actId="1076"/>
          <ac:spMkLst>
            <pc:docMk/>
            <pc:sldMk cId="2129440160" sldId="407"/>
            <ac:spMk id="17" creationId="{2EE18800-B3C5-39B5-E461-1E3F6340889E}"/>
          </ac:spMkLst>
        </pc:spChg>
        <pc:spChg chg="add mod">
          <ac:chgData name="Carlos Avila Bernal" userId="acd9934f-80f9-486d-b246-70718032f4eb" providerId="ADAL" clId="{0FF75629-F447-4F3A-A71E-0A62A9615C8D}" dt="2026-06-06T17:59:11.594" v="6793" actId="1076"/>
          <ac:spMkLst>
            <pc:docMk/>
            <pc:sldMk cId="2129440160" sldId="407"/>
            <ac:spMk id="18" creationId="{8D77A81A-FB6C-4857-23E3-9230CDA2918E}"/>
          </ac:spMkLst>
        </pc:spChg>
        <pc:picChg chg="add mod">
          <ac:chgData name="Carlos Avila Bernal" userId="acd9934f-80f9-486d-b246-70718032f4eb" providerId="ADAL" clId="{0FF75629-F447-4F3A-A71E-0A62A9615C8D}" dt="2026-06-06T17:19:14.835" v="6638" actId="1076"/>
          <ac:picMkLst>
            <pc:docMk/>
            <pc:sldMk cId="2129440160" sldId="407"/>
            <ac:picMk id="6" creationId="{1F7DDCDA-2A02-5A89-9705-4BB484F9BF6A}"/>
          </ac:picMkLst>
        </pc:picChg>
        <pc:picChg chg="add mod">
          <ac:chgData name="Carlos Avila Bernal" userId="acd9934f-80f9-486d-b246-70718032f4eb" providerId="ADAL" clId="{0FF75629-F447-4F3A-A71E-0A62A9615C8D}" dt="2026-06-06T17:59:04.571" v="6791" actId="14100"/>
          <ac:picMkLst>
            <pc:docMk/>
            <pc:sldMk cId="2129440160" sldId="407"/>
            <ac:picMk id="15" creationId="{52E927F5-B020-6BA9-8F1F-8BB920E7A0F2}"/>
          </ac:picMkLst>
        </pc:picChg>
        <pc:picChg chg="add mod">
          <ac:chgData name="Carlos Avila Bernal" userId="acd9934f-80f9-486d-b246-70718032f4eb" providerId="ADAL" clId="{0FF75629-F447-4F3A-A71E-0A62A9615C8D}" dt="2026-06-06T17:59:18.303" v="6796" actId="1037"/>
          <ac:picMkLst>
            <pc:docMk/>
            <pc:sldMk cId="2129440160" sldId="407"/>
            <ac:picMk id="20" creationId="{C874710A-5EA4-405C-E70E-0B698272A8E2}"/>
          </ac:picMkLst>
        </pc:picChg>
      </pc:sldChg>
      <pc:sldChg chg="addSp delSp modSp new mod ord">
        <pc:chgData name="Carlos Avila Bernal" userId="acd9934f-80f9-486d-b246-70718032f4eb" providerId="ADAL" clId="{0FF75629-F447-4F3A-A71E-0A62A9615C8D}" dt="2026-06-08T16:17:44.422" v="8785" actId="207"/>
        <pc:sldMkLst>
          <pc:docMk/>
          <pc:sldMk cId="105467731" sldId="408"/>
        </pc:sldMkLst>
        <pc:spChg chg="add mod">
          <ac:chgData name="Carlos Avila Bernal" userId="acd9934f-80f9-486d-b246-70718032f4eb" providerId="ADAL" clId="{0FF75629-F447-4F3A-A71E-0A62A9615C8D}" dt="2026-06-06T18:00:20.544" v="6810" actId="20577"/>
          <ac:spMkLst>
            <pc:docMk/>
            <pc:sldMk cId="105467731" sldId="408"/>
            <ac:spMk id="2" creationId="{6C4EBB22-3F03-6135-41F0-399BC9717CC3}"/>
          </ac:spMkLst>
        </pc:spChg>
        <pc:spChg chg="add mod">
          <ac:chgData name="Carlos Avila Bernal" userId="acd9934f-80f9-486d-b246-70718032f4eb" providerId="ADAL" clId="{0FF75629-F447-4F3A-A71E-0A62A9615C8D}" dt="2026-06-06T21:01:42.238" v="7303" actId="1076"/>
          <ac:spMkLst>
            <pc:docMk/>
            <pc:sldMk cId="105467731" sldId="408"/>
            <ac:spMk id="4" creationId="{2E2B8DF6-F64C-1665-12AD-E91C564198D3}"/>
          </ac:spMkLst>
        </pc:spChg>
        <pc:spChg chg="add mod">
          <ac:chgData name="Carlos Avila Bernal" userId="acd9934f-80f9-486d-b246-70718032f4eb" providerId="ADAL" clId="{0FF75629-F447-4F3A-A71E-0A62A9615C8D}" dt="2026-06-06T21:07:56.519" v="7439" actId="14100"/>
          <ac:spMkLst>
            <pc:docMk/>
            <pc:sldMk cId="105467731" sldId="408"/>
            <ac:spMk id="5" creationId="{46969147-5A30-66D2-E569-917E615562D1}"/>
          </ac:spMkLst>
        </pc:spChg>
        <pc:spChg chg="add mod">
          <ac:chgData name="Carlos Avila Bernal" userId="acd9934f-80f9-486d-b246-70718032f4eb" providerId="ADAL" clId="{0FF75629-F447-4F3A-A71E-0A62A9615C8D}" dt="2026-06-06T21:04:45.761" v="7310" actId="1076"/>
          <ac:spMkLst>
            <pc:docMk/>
            <pc:sldMk cId="105467731" sldId="408"/>
            <ac:spMk id="8" creationId="{FCD015F1-67EB-35E7-FFDD-0B3CDDE2A570}"/>
          </ac:spMkLst>
        </pc:spChg>
        <pc:spChg chg="add mod">
          <ac:chgData name="Carlos Avila Bernal" userId="acd9934f-80f9-486d-b246-70718032f4eb" providerId="ADAL" clId="{0FF75629-F447-4F3A-A71E-0A62A9615C8D}" dt="2026-06-06T21:11:18.168" v="7519" actId="14100"/>
          <ac:spMkLst>
            <pc:docMk/>
            <pc:sldMk cId="105467731" sldId="408"/>
            <ac:spMk id="9" creationId="{7AAE9734-A834-7FA2-BB35-C54464BFABDA}"/>
          </ac:spMkLst>
        </pc:spChg>
        <pc:spChg chg="add mod">
          <ac:chgData name="Carlos Avila Bernal" userId="acd9934f-80f9-486d-b246-70718032f4eb" providerId="ADAL" clId="{0FF75629-F447-4F3A-A71E-0A62A9615C8D}" dt="2026-06-06T21:08:06.268" v="7441" actId="1076"/>
          <ac:spMkLst>
            <pc:docMk/>
            <pc:sldMk cId="105467731" sldId="408"/>
            <ac:spMk id="10" creationId="{12BBCDA2-3FFD-3547-9F15-2EDB2C1CB2BB}"/>
          </ac:spMkLst>
        </pc:spChg>
        <pc:spChg chg="add mod">
          <ac:chgData name="Carlos Avila Bernal" userId="acd9934f-80f9-486d-b246-70718032f4eb" providerId="ADAL" clId="{0FF75629-F447-4F3A-A71E-0A62A9615C8D}" dt="2026-06-06T21:02:14.151" v="7308" actId="1076"/>
          <ac:spMkLst>
            <pc:docMk/>
            <pc:sldMk cId="105467731" sldId="408"/>
            <ac:spMk id="11" creationId="{2023F96E-B6D4-707E-19B7-7D2D934F67FA}"/>
          </ac:spMkLst>
        </pc:spChg>
        <pc:spChg chg="add mod">
          <ac:chgData name="Carlos Avila Bernal" userId="acd9934f-80f9-486d-b246-70718032f4eb" providerId="ADAL" clId="{0FF75629-F447-4F3A-A71E-0A62A9615C8D}" dt="2026-06-06T21:09:51.023" v="7468" actId="20577"/>
          <ac:spMkLst>
            <pc:docMk/>
            <pc:sldMk cId="105467731" sldId="408"/>
            <ac:spMk id="12" creationId="{F30A3C72-B3D8-A6A2-AEFA-31CEC92E5921}"/>
          </ac:spMkLst>
        </pc:spChg>
        <pc:spChg chg="add mod">
          <ac:chgData name="Carlos Avila Bernal" userId="acd9934f-80f9-486d-b246-70718032f4eb" providerId="ADAL" clId="{0FF75629-F447-4F3A-A71E-0A62A9615C8D}" dt="2026-06-06T21:10:39.518" v="7475" actId="1076"/>
          <ac:spMkLst>
            <pc:docMk/>
            <pc:sldMk cId="105467731" sldId="408"/>
            <ac:spMk id="13" creationId="{664187B6-4B7C-94B5-2585-92546FF269CF}"/>
          </ac:spMkLst>
        </pc:spChg>
        <pc:spChg chg="add mod">
          <ac:chgData name="Carlos Avila Bernal" userId="acd9934f-80f9-486d-b246-70718032f4eb" providerId="ADAL" clId="{0FF75629-F447-4F3A-A71E-0A62A9615C8D}" dt="2026-06-06T21:11:27.618" v="7520" actId="1076"/>
          <ac:spMkLst>
            <pc:docMk/>
            <pc:sldMk cId="105467731" sldId="408"/>
            <ac:spMk id="16" creationId="{7FCF5A5E-5A7F-3B6C-FEB2-215A30617FB3}"/>
          </ac:spMkLst>
        </pc:spChg>
        <pc:spChg chg="add mod">
          <ac:chgData name="Carlos Avila Bernal" userId="acd9934f-80f9-486d-b246-70718032f4eb" providerId="ADAL" clId="{0FF75629-F447-4F3A-A71E-0A62A9615C8D}" dt="2026-06-06T21:14:51.817" v="7598" actId="1076"/>
          <ac:spMkLst>
            <pc:docMk/>
            <pc:sldMk cId="105467731" sldId="408"/>
            <ac:spMk id="21" creationId="{99263F52-751F-A5A1-646B-20E6F800A3D8}"/>
          </ac:spMkLst>
        </pc:spChg>
        <pc:spChg chg="add mod">
          <ac:chgData name="Carlos Avila Bernal" userId="acd9934f-80f9-486d-b246-70718032f4eb" providerId="ADAL" clId="{0FF75629-F447-4F3A-A71E-0A62A9615C8D}" dt="2026-06-06T21:25:16.613" v="7648" actId="1038"/>
          <ac:spMkLst>
            <pc:docMk/>
            <pc:sldMk cId="105467731" sldId="408"/>
            <ac:spMk id="22" creationId="{FE985C29-FD46-138E-6092-93B3644E5EBA}"/>
          </ac:spMkLst>
        </pc:spChg>
        <pc:spChg chg="add mod">
          <ac:chgData name="Carlos Avila Bernal" userId="acd9934f-80f9-486d-b246-70718032f4eb" providerId="ADAL" clId="{0FF75629-F447-4F3A-A71E-0A62A9615C8D}" dt="2026-06-06T21:31:42.308" v="7685" actId="14100"/>
          <ac:spMkLst>
            <pc:docMk/>
            <pc:sldMk cId="105467731" sldId="408"/>
            <ac:spMk id="23" creationId="{4D76CDE3-E608-7705-B160-F063449F06EC}"/>
          </ac:spMkLst>
        </pc:spChg>
        <pc:spChg chg="add mod">
          <ac:chgData name="Carlos Avila Bernal" userId="acd9934f-80f9-486d-b246-70718032f4eb" providerId="ADAL" clId="{0FF75629-F447-4F3A-A71E-0A62A9615C8D}" dt="2026-06-06T21:32:05.095" v="7726" actId="20577"/>
          <ac:spMkLst>
            <pc:docMk/>
            <pc:sldMk cId="105467731" sldId="408"/>
            <ac:spMk id="24" creationId="{4E3979AC-C530-2D7D-40A0-45D342EA800E}"/>
          </ac:spMkLst>
        </pc:spChg>
        <pc:spChg chg="add mod">
          <ac:chgData name="Carlos Avila Bernal" userId="acd9934f-80f9-486d-b246-70718032f4eb" providerId="ADAL" clId="{0FF75629-F447-4F3A-A71E-0A62A9615C8D}" dt="2026-06-08T16:15:35.192" v="8698" actId="1076"/>
          <ac:spMkLst>
            <pc:docMk/>
            <pc:sldMk cId="105467731" sldId="408"/>
            <ac:spMk id="27" creationId="{67E676B7-C05F-D8B0-86C1-E4630FA23580}"/>
          </ac:spMkLst>
        </pc:spChg>
        <pc:spChg chg="add mod">
          <ac:chgData name="Carlos Avila Bernal" userId="acd9934f-80f9-486d-b246-70718032f4eb" providerId="ADAL" clId="{0FF75629-F447-4F3A-A71E-0A62A9615C8D}" dt="2026-06-08T16:15:50.070" v="8702" actId="1076"/>
          <ac:spMkLst>
            <pc:docMk/>
            <pc:sldMk cId="105467731" sldId="408"/>
            <ac:spMk id="31" creationId="{6DFCC702-B47A-17F7-AD30-DA61F6A5CE7E}"/>
          </ac:spMkLst>
        </pc:spChg>
        <pc:spChg chg="add mod">
          <ac:chgData name="Carlos Avila Bernal" userId="acd9934f-80f9-486d-b246-70718032f4eb" providerId="ADAL" clId="{0FF75629-F447-4F3A-A71E-0A62A9615C8D}" dt="2026-06-08T16:15:56.272" v="8703" actId="1076"/>
          <ac:spMkLst>
            <pc:docMk/>
            <pc:sldMk cId="105467731" sldId="408"/>
            <ac:spMk id="32" creationId="{94DBE5AD-7EC6-2F65-F767-DC1123D83787}"/>
          </ac:spMkLst>
        </pc:spChg>
        <pc:spChg chg="add mod">
          <ac:chgData name="Carlos Avila Bernal" userId="acd9934f-80f9-486d-b246-70718032f4eb" providerId="ADAL" clId="{0FF75629-F447-4F3A-A71E-0A62A9615C8D}" dt="2026-06-06T21:57:46.656" v="7928" actId="1076"/>
          <ac:spMkLst>
            <pc:docMk/>
            <pc:sldMk cId="105467731" sldId="408"/>
            <ac:spMk id="39" creationId="{1F0A9434-2666-2023-657E-42BEC76552C9}"/>
          </ac:spMkLst>
        </pc:spChg>
        <pc:spChg chg="add mod">
          <ac:chgData name="Carlos Avila Bernal" userId="acd9934f-80f9-486d-b246-70718032f4eb" providerId="ADAL" clId="{0FF75629-F447-4F3A-A71E-0A62A9615C8D}" dt="2026-06-08T16:17:44.422" v="8785" actId="207"/>
          <ac:spMkLst>
            <pc:docMk/>
            <pc:sldMk cId="105467731" sldId="408"/>
            <ac:spMk id="42" creationId="{54F02116-46F3-BA1D-4390-A958BCAE76E0}"/>
          </ac:spMkLst>
        </pc:spChg>
        <pc:grpChg chg="add mod">
          <ac:chgData name="Carlos Avila Bernal" userId="acd9934f-80f9-486d-b246-70718032f4eb" providerId="ADAL" clId="{0FF75629-F447-4F3A-A71E-0A62A9615C8D}" dt="2026-06-08T16:16:21.875" v="8705" actId="14100"/>
          <ac:grpSpMkLst>
            <pc:docMk/>
            <pc:sldMk cId="105467731" sldId="408"/>
            <ac:grpSpMk id="40" creationId="{51D3A071-607F-28E6-101D-08DBDEA648D5}"/>
          </ac:grpSpMkLst>
        </pc:grpChg>
        <pc:picChg chg="add mod">
          <ac:chgData name="Carlos Avila Bernal" userId="acd9934f-80f9-486d-b246-70718032f4eb" providerId="ADAL" clId="{0FF75629-F447-4F3A-A71E-0A62A9615C8D}" dt="2026-06-06T21:04:40.968" v="7309" actId="1076"/>
          <ac:picMkLst>
            <pc:docMk/>
            <pc:sldMk cId="105467731" sldId="408"/>
            <ac:picMk id="3" creationId="{7C1B9FA4-BF12-3BFC-6F0C-3B250C954E28}"/>
          </ac:picMkLst>
        </pc:picChg>
        <pc:picChg chg="add mod">
          <ac:chgData name="Carlos Avila Bernal" userId="acd9934f-80f9-486d-b246-70718032f4eb" providerId="ADAL" clId="{0FF75629-F447-4F3A-A71E-0A62A9615C8D}" dt="2026-06-06T21:10:43.444" v="7476" actId="1076"/>
          <ac:picMkLst>
            <pc:docMk/>
            <pc:sldMk cId="105467731" sldId="408"/>
            <ac:picMk id="15" creationId="{64D35BC2-E1F6-6CDC-3783-44F6C2006ED2}"/>
          </ac:picMkLst>
        </pc:picChg>
        <pc:picChg chg="add mod">
          <ac:chgData name="Carlos Avila Bernal" userId="acd9934f-80f9-486d-b246-70718032f4eb" providerId="ADAL" clId="{0FF75629-F447-4F3A-A71E-0A62A9615C8D}" dt="2026-06-06T21:12:35.506" v="7526" actId="14100"/>
          <ac:picMkLst>
            <pc:docMk/>
            <pc:sldMk cId="105467731" sldId="408"/>
            <ac:picMk id="20" creationId="{03DEF8BC-5062-C79C-2DC8-F87A4776C7B7}"/>
          </ac:picMkLst>
        </pc:picChg>
        <pc:picChg chg="add mod">
          <ac:chgData name="Carlos Avila Bernal" userId="acd9934f-80f9-486d-b246-70718032f4eb" providerId="ADAL" clId="{0FF75629-F447-4F3A-A71E-0A62A9615C8D}" dt="2026-06-06T21:32:46.289" v="7729" actId="1076"/>
          <ac:picMkLst>
            <pc:docMk/>
            <pc:sldMk cId="105467731" sldId="408"/>
            <ac:picMk id="26" creationId="{CE9A4F72-968B-7223-801F-E1DD531A8C9E}"/>
          </ac:picMkLst>
        </pc:picChg>
        <pc:picChg chg="add mod">
          <ac:chgData name="Carlos Avila Bernal" userId="acd9934f-80f9-486d-b246-70718032f4eb" providerId="ADAL" clId="{0FF75629-F447-4F3A-A71E-0A62A9615C8D}" dt="2026-06-08T16:15:39.536" v="8699" actId="1076"/>
          <ac:picMkLst>
            <pc:docMk/>
            <pc:sldMk cId="105467731" sldId="408"/>
            <ac:picMk id="29" creationId="{B3139B6C-F543-B646-F18C-70B28DF9B917}"/>
          </ac:picMkLst>
        </pc:picChg>
        <pc:picChg chg="add mod">
          <ac:chgData name="Carlos Avila Bernal" userId="acd9934f-80f9-486d-b246-70718032f4eb" providerId="ADAL" clId="{0FF75629-F447-4F3A-A71E-0A62A9615C8D}" dt="2026-06-06T21:57:41.878" v="7927" actId="1076"/>
          <ac:picMkLst>
            <pc:docMk/>
            <pc:sldMk cId="105467731" sldId="408"/>
            <ac:picMk id="36" creationId="{E47C87B5-C93F-9F10-EF87-DD844850067E}"/>
          </ac:picMkLst>
        </pc:picChg>
        <pc:picChg chg="add mod">
          <ac:chgData name="Carlos Avila Bernal" userId="acd9934f-80f9-486d-b246-70718032f4eb" providerId="ADAL" clId="{0FF75629-F447-4F3A-A71E-0A62A9615C8D}" dt="2026-06-07T15:57:48.312" v="8158"/>
          <ac:picMkLst>
            <pc:docMk/>
            <pc:sldMk cId="105467731" sldId="408"/>
            <ac:picMk id="41" creationId="{525AB920-F48A-1F0F-C9FB-7A9CA4E02A84}"/>
          </ac:picMkLst>
        </pc:picChg>
      </pc:sldChg>
      <pc:sldChg chg="addSp delSp modSp new mod setBg">
        <pc:chgData name="Carlos Avila Bernal" userId="acd9934f-80f9-486d-b246-70718032f4eb" providerId="ADAL" clId="{0FF75629-F447-4F3A-A71E-0A62A9615C8D}" dt="2026-06-11T03:43:50.582" v="10633" actId="20577"/>
        <pc:sldMkLst>
          <pc:docMk/>
          <pc:sldMk cId="4072249359" sldId="409"/>
        </pc:sldMkLst>
        <pc:spChg chg="add mod">
          <ac:chgData name="Carlos Avila Bernal" userId="acd9934f-80f9-486d-b246-70718032f4eb" providerId="ADAL" clId="{0FF75629-F447-4F3A-A71E-0A62A9615C8D}" dt="2026-06-08T12:47:38.757" v="8269" actId="1037"/>
          <ac:spMkLst>
            <pc:docMk/>
            <pc:sldMk cId="4072249359" sldId="409"/>
            <ac:spMk id="2" creationId="{FBA9311B-00EA-9C62-1E20-B254F7BC720B}"/>
          </ac:spMkLst>
        </pc:spChg>
        <pc:spChg chg="add del mod">
          <ac:chgData name="Carlos Avila Bernal" userId="acd9934f-80f9-486d-b246-70718032f4eb" providerId="ADAL" clId="{0FF75629-F447-4F3A-A71E-0A62A9615C8D}" dt="2026-06-11T03:43:50.582" v="10633" actId="20577"/>
          <ac:spMkLst>
            <pc:docMk/>
            <pc:sldMk cId="4072249359" sldId="409"/>
            <ac:spMk id="4" creationId="{1E7729E9-BEBA-7123-46F5-BDAE87D1252D}"/>
          </ac:spMkLst>
        </pc:spChg>
        <pc:spChg chg="add mod">
          <ac:chgData name="Carlos Avila Bernal" userId="acd9934f-80f9-486d-b246-70718032f4eb" providerId="ADAL" clId="{0FF75629-F447-4F3A-A71E-0A62A9615C8D}" dt="2026-06-07T14:39:53.212" v="8089" actId="20577"/>
          <ac:spMkLst>
            <pc:docMk/>
            <pc:sldMk cId="4072249359" sldId="409"/>
            <ac:spMk id="5" creationId="{D277A543-5578-4166-7950-7C179B2DEC64}"/>
          </ac:spMkLst>
        </pc:spChg>
        <pc:spChg chg="add mod">
          <ac:chgData name="Carlos Avila Bernal" userId="acd9934f-80f9-486d-b246-70718032f4eb" providerId="ADAL" clId="{0FF75629-F447-4F3A-A71E-0A62A9615C8D}" dt="2026-06-07T14:46:42.219" v="8131" actId="1076"/>
          <ac:spMkLst>
            <pc:docMk/>
            <pc:sldMk cId="4072249359" sldId="409"/>
            <ac:spMk id="6" creationId="{65DBFF74-EB74-CCD2-BA57-E618A27529FB}"/>
          </ac:spMkLst>
        </pc:spChg>
        <pc:spChg chg="add mod">
          <ac:chgData name="Carlos Avila Bernal" userId="acd9934f-80f9-486d-b246-70718032f4eb" providerId="ADAL" clId="{0FF75629-F447-4F3A-A71E-0A62A9615C8D}" dt="2026-06-08T12:47:43.806" v="8286" actId="1037"/>
          <ac:spMkLst>
            <pc:docMk/>
            <pc:sldMk cId="4072249359" sldId="409"/>
            <ac:spMk id="13" creationId="{05068A1A-AB71-6C3C-02E0-14E6CCBCDDCA}"/>
          </ac:spMkLst>
        </pc:spChg>
        <pc:spChg chg="add mod">
          <ac:chgData name="Carlos Avila Bernal" userId="acd9934f-80f9-486d-b246-70718032f4eb" providerId="ADAL" clId="{0FF75629-F447-4F3A-A71E-0A62A9615C8D}" dt="2026-06-08T13:26:48.408" v="8419"/>
          <ac:spMkLst>
            <pc:docMk/>
            <pc:sldMk cId="4072249359" sldId="409"/>
            <ac:spMk id="32" creationId="{3A073E76-ECA2-A737-94DA-6A4429AD1EBA}"/>
          </ac:spMkLst>
        </pc:spChg>
        <pc:spChg chg="add mod">
          <ac:chgData name="Carlos Avila Bernal" userId="acd9934f-80f9-486d-b246-70718032f4eb" providerId="ADAL" clId="{0FF75629-F447-4F3A-A71E-0A62A9615C8D}" dt="2026-06-08T14:31:27.179" v="8428" actId="164"/>
          <ac:spMkLst>
            <pc:docMk/>
            <pc:sldMk cId="4072249359" sldId="409"/>
            <ac:spMk id="35" creationId="{83F7BBCB-FD22-80C7-E262-300D8FFF2C32}"/>
          </ac:spMkLst>
        </pc:spChg>
        <pc:spChg chg="add mod">
          <ac:chgData name="Carlos Avila Bernal" userId="acd9934f-80f9-486d-b246-70718032f4eb" providerId="ADAL" clId="{0FF75629-F447-4F3A-A71E-0A62A9615C8D}" dt="2026-06-08T16:30:00.161" v="9130" actId="1076"/>
          <ac:spMkLst>
            <pc:docMk/>
            <pc:sldMk cId="4072249359" sldId="409"/>
            <ac:spMk id="37" creationId="{07749547-5844-8335-C7BA-BDDA0DD690AA}"/>
          </ac:spMkLst>
        </pc:spChg>
        <pc:grpChg chg="add mod">
          <ac:chgData name="Carlos Avila Bernal" userId="acd9934f-80f9-486d-b246-70718032f4eb" providerId="ADAL" clId="{0FF75629-F447-4F3A-A71E-0A62A9615C8D}" dt="2026-06-08T16:29:56.295" v="9129" actId="14100"/>
          <ac:grpSpMkLst>
            <pc:docMk/>
            <pc:sldMk cId="4072249359" sldId="409"/>
            <ac:grpSpMk id="36" creationId="{04CE114C-E6F1-0056-8938-B0BF4F065F64}"/>
          </ac:grpSpMkLst>
        </pc:grpChg>
        <pc:picChg chg="add mod">
          <ac:chgData name="Carlos Avila Bernal" userId="acd9934f-80f9-486d-b246-70718032f4eb" providerId="ADAL" clId="{0FF75629-F447-4F3A-A71E-0A62A9615C8D}" dt="2026-06-06T22:11:40.097" v="8013" actId="1076"/>
          <ac:picMkLst>
            <pc:docMk/>
            <pc:sldMk cId="4072249359" sldId="409"/>
            <ac:picMk id="3" creationId="{5EA6706A-549F-43EE-B3AB-610ABC96A708}"/>
          </ac:picMkLst>
        </pc:picChg>
        <pc:picChg chg="add mod">
          <ac:chgData name="Carlos Avila Bernal" userId="acd9934f-80f9-486d-b246-70718032f4eb" providerId="ADAL" clId="{0FF75629-F447-4F3A-A71E-0A62A9615C8D}" dt="2026-06-08T12:47:25.886" v="8235" actId="1076"/>
          <ac:picMkLst>
            <pc:docMk/>
            <pc:sldMk cId="4072249359" sldId="409"/>
            <ac:picMk id="10" creationId="{BC8D22E9-F0D9-9187-6665-E192C42DEDBA}"/>
          </ac:picMkLst>
        </pc:picChg>
        <pc:picChg chg="add mod">
          <ac:chgData name="Carlos Avila Bernal" userId="acd9934f-80f9-486d-b246-70718032f4eb" providerId="ADAL" clId="{0FF75629-F447-4F3A-A71E-0A62A9615C8D}" dt="2026-06-08T12:47:48.793" v="8301" actId="1037"/>
          <ac:picMkLst>
            <pc:docMk/>
            <pc:sldMk cId="4072249359" sldId="409"/>
            <ac:picMk id="19" creationId="{CD337DDC-A201-A750-6678-ABD791B2F953}"/>
          </ac:picMkLst>
        </pc:picChg>
        <pc:picChg chg="add mod">
          <ac:chgData name="Carlos Avila Bernal" userId="acd9934f-80f9-486d-b246-70718032f4eb" providerId="ADAL" clId="{0FF75629-F447-4F3A-A71E-0A62A9615C8D}" dt="2026-06-08T12:47:48.793" v="8301" actId="1037"/>
          <ac:picMkLst>
            <pc:docMk/>
            <pc:sldMk cId="4072249359" sldId="409"/>
            <ac:picMk id="21" creationId="{4BA6FA59-3CD1-5471-6FBD-EFFEA582A122}"/>
          </ac:picMkLst>
        </pc:picChg>
        <pc:picChg chg="add mod">
          <ac:chgData name="Carlos Avila Bernal" userId="acd9934f-80f9-486d-b246-70718032f4eb" providerId="ADAL" clId="{0FF75629-F447-4F3A-A71E-0A62A9615C8D}" dt="2026-06-08T13:23:11.744" v="8315" actId="1076"/>
          <ac:picMkLst>
            <pc:docMk/>
            <pc:sldMk cId="4072249359" sldId="409"/>
            <ac:picMk id="25" creationId="{5BA46FCC-5AC2-239D-04D2-A7C8B9E15E14}"/>
          </ac:picMkLst>
        </pc:picChg>
        <pc:picChg chg="add mod">
          <ac:chgData name="Carlos Avila Bernal" userId="acd9934f-80f9-486d-b246-70718032f4eb" providerId="ADAL" clId="{0FF75629-F447-4F3A-A71E-0A62A9615C8D}" dt="2026-06-08T13:13:41.297" v="8310" actId="14100"/>
          <ac:picMkLst>
            <pc:docMk/>
            <pc:sldMk cId="4072249359" sldId="409"/>
            <ac:picMk id="27" creationId="{B48A16E6-968E-1DFF-7A83-D3653474B639}"/>
          </ac:picMkLst>
        </pc:picChg>
        <pc:picChg chg="add mod">
          <ac:chgData name="Carlos Avila Bernal" userId="acd9934f-80f9-486d-b246-70718032f4eb" providerId="ADAL" clId="{0FF75629-F447-4F3A-A71E-0A62A9615C8D}" dt="2026-06-08T13:24:55.673" v="8353" actId="1036"/>
          <ac:picMkLst>
            <pc:docMk/>
            <pc:sldMk cId="4072249359" sldId="409"/>
            <ac:picMk id="29" creationId="{76612D78-1577-F1CC-29E3-C17EECB8A1F3}"/>
          </ac:picMkLst>
        </pc:picChg>
        <pc:picChg chg="add mod">
          <ac:chgData name="Carlos Avila Bernal" userId="acd9934f-80f9-486d-b246-70718032f4eb" providerId="ADAL" clId="{0FF75629-F447-4F3A-A71E-0A62A9615C8D}" dt="2026-06-08T13:24:55.673" v="8353" actId="1036"/>
          <ac:picMkLst>
            <pc:docMk/>
            <pc:sldMk cId="4072249359" sldId="409"/>
            <ac:picMk id="31" creationId="{1B00D8C2-3B4A-E871-5E97-E1C8CAD53C69}"/>
          </ac:picMkLst>
        </pc:picChg>
        <pc:picChg chg="add mod">
          <ac:chgData name="Carlos Avila Bernal" userId="acd9934f-80f9-486d-b246-70718032f4eb" providerId="ADAL" clId="{0FF75629-F447-4F3A-A71E-0A62A9615C8D}" dt="2026-06-08T14:31:27.179" v="8428" actId="164"/>
          <ac:picMkLst>
            <pc:docMk/>
            <pc:sldMk cId="4072249359" sldId="409"/>
            <ac:picMk id="34" creationId="{DB81A2D9-5AEC-3019-1E8E-04A089055B25}"/>
          </ac:picMkLst>
        </pc:picChg>
      </pc:sldChg>
      <pc:sldChg chg="addSp delSp modSp new mod">
        <pc:chgData name="Carlos Avila Bernal" userId="acd9934f-80f9-486d-b246-70718032f4eb" providerId="ADAL" clId="{0FF75629-F447-4F3A-A71E-0A62A9615C8D}" dt="2026-06-09T12:57:45.503" v="10605" actId="16959"/>
        <pc:sldMkLst>
          <pc:docMk/>
          <pc:sldMk cId="1784433615" sldId="411"/>
        </pc:sldMkLst>
        <pc:spChg chg="add mod">
          <ac:chgData name="Carlos Avila Bernal" userId="acd9934f-80f9-486d-b246-70718032f4eb" providerId="ADAL" clId="{0FF75629-F447-4F3A-A71E-0A62A9615C8D}" dt="2026-06-08T20:41:02.514" v="10292" actId="20577"/>
          <ac:spMkLst>
            <pc:docMk/>
            <pc:sldMk cId="1784433615" sldId="411"/>
            <ac:spMk id="2" creationId="{75783525-8EA5-4E1E-49B5-3C510794DCB2}"/>
          </ac:spMkLst>
        </pc:spChg>
        <pc:spChg chg="add mod">
          <ac:chgData name="Carlos Avila Bernal" userId="acd9934f-80f9-486d-b246-70718032f4eb" providerId="ADAL" clId="{0FF75629-F447-4F3A-A71E-0A62A9615C8D}" dt="2026-06-08T20:20:14.135" v="9830" actId="1076"/>
          <ac:spMkLst>
            <pc:docMk/>
            <pc:sldMk cId="1784433615" sldId="411"/>
            <ac:spMk id="3" creationId="{C6D0BFE3-E739-11B2-74EA-8626915C7518}"/>
          </ac:spMkLst>
        </pc:spChg>
        <pc:spChg chg="add mod">
          <ac:chgData name="Carlos Avila Bernal" userId="acd9934f-80f9-486d-b246-70718032f4eb" providerId="ADAL" clId="{0FF75629-F447-4F3A-A71E-0A62A9615C8D}" dt="2026-06-08T20:20:17.457" v="9831" actId="1076"/>
          <ac:spMkLst>
            <pc:docMk/>
            <pc:sldMk cId="1784433615" sldId="411"/>
            <ac:spMk id="4" creationId="{FA4508F2-AB74-9903-358A-F9786A3CEC4D}"/>
          </ac:spMkLst>
        </pc:spChg>
        <pc:spChg chg="add mod">
          <ac:chgData name="Carlos Avila Bernal" userId="acd9934f-80f9-486d-b246-70718032f4eb" providerId="ADAL" clId="{0FF75629-F447-4F3A-A71E-0A62A9615C8D}" dt="2026-06-08T20:20:26.571" v="9832" actId="1076"/>
          <ac:spMkLst>
            <pc:docMk/>
            <pc:sldMk cId="1784433615" sldId="411"/>
            <ac:spMk id="5" creationId="{B041C753-B2C4-99C8-86CC-741C522D407E}"/>
          </ac:spMkLst>
        </pc:spChg>
        <pc:spChg chg="add mod">
          <ac:chgData name="Carlos Avila Bernal" userId="acd9934f-80f9-486d-b246-70718032f4eb" providerId="ADAL" clId="{0FF75629-F447-4F3A-A71E-0A62A9615C8D}" dt="2026-06-08T20:20:33.881" v="9833" actId="1076"/>
          <ac:spMkLst>
            <pc:docMk/>
            <pc:sldMk cId="1784433615" sldId="411"/>
            <ac:spMk id="6" creationId="{F09B7677-E60F-6D7B-BA5D-64CE71278879}"/>
          </ac:spMkLst>
        </pc:spChg>
        <pc:spChg chg="add mod">
          <ac:chgData name="Carlos Avila Bernal" userId="acd9934f-80f9-486d-b246-70718032f4eb" providerId="ADAL" clId="{0FF75629-F447-4F3A-A71E-0A62A9615C8D}" dt="2026-06-08T20:20:40.252" v="9834" actId="1076"/>
          <ac:spMkLst>
            <pc:docMk/>
            <pc:sldMk cId="1784433615" sldId="411"/>
            <ac:spMk id="7" creationId="{8938FD68-9259-1C06-3888-2BF53225794C}"/>
          </ac:spMkLst>
        </pc:spChg>
        <pc:spChg chg="add mod">
          <ac:chgData name="Carlos Avila Bernal" userId="acd9934f-80f9-486d-b246-70718032f4eb" providerId="ADAL" clId="{0FF75629-F447-4F3A-A71E-0A62A9615C8D}" dt="2026-06-08T20:21:29.843" v="9842" actId="20577"/>
          <ac:spMkLst>
            <pc:docMk/>
            <pc:sldMk cId="1784433615" sldId="411"/>
            <ac:spMk id="8" creationId="{D6B5808A-1AE7-CC6C-8C1D-953911054577}"/>
          </ac:spMkLst>
        </pc:spChg>
        <pc:spChg chg="add mod">
          <ac:chgData name="Carlos Avila Bernal" userId="acd9934f-80f9-486d-b246-70718032f4eb" providerId="ADAL" clId="{0FF75629-F447-4F3A-A71E-0A62A9615C8D}" dt="2026-06-08T20:28:01.530" v="9922" actId="16959"/>
          <ac:spMkLst>
            <pc:docMk/>
            <pc:sldMk cId="1784433615" sldId="411"/>
            <ac:spMk id="10" creationId="{726A7764-B10A-4893-4F0B-4F0653E396B3}"/>
          </ac:spMkLst>
        </pc:spChg>
        <pc:spChg chg="add mod">
          <ac:chgData name="Carlos Avila Bernal" userId="acd9934f-80f9-486d-b246-70718032f4eb" providerId="ADAL" clId="{0FF75629-F447-4F3A-A71E-0A62A9615C8D}" dt="2026-06-08T20:32:56.993" v="9977" actId="1038"/>
          <ac:spMkLst>
            <pc:docMk/>
            <pc:sldMk cId="1784433615" sldId="411"/>
            <ac:spMk id="11" creationId="{5CDFBE55-61BA-C8AE-84E0-1B4DB2F8BB46}"/>
          </ac:spMkLst>
        </pc:spChg>
        <pc:spChg chg="add mod">
          <ac:chgData name="Carlos Avila Bernal" userId="acd9934f-80f9-486d-b246-70718032f4eb" providerId="ADAL" clId="{0FF75629-F447-4F3A-A71E-0A62A9615C8D}" dt="2026-06-09T12:54:17.780" v="10490" actId="16959"/>
          <ac:spMkLst>
            <pc:docMk/>
            <pc:sldMk cId="1784433615" sldId="411"/>
            <ac:spMk id="12" creationId="{10549B22-4154-DFB6-BCE8-6DC799155ECB}"/>
          </ac:spMkLst>
        </pc:spChg>
        <pc:spChg chg="add mod">
          <ac:chgData name="Carlos Avila Bernal" userId="acd9934f-80f9-486d-b246-70718032f4eb" providerId="ADAL" clId="{0FF75629-F447-4F3A-A71E-0A62A9615C8D}" dt="2026-06-08T20:33:26.555" v="9987" actId="20577"/>
          <ac:spMkLst>
            <pc:docMk/>
            <pc:sldMk cId="1784433615" sldId="411"/>
            <ac:spMk id="13" creationId="{4EF00B2F-02D5-5760-9D0C-74B326E816E5}"/>
          </ac:spMkLst>
        </pc:spChg>
        <pc:spChg chg="add mod">
          <ac:chgData name="Carlos Avila Bernal" userId="acd9934f-80f9-486d-b246-70718032f4eb" providerId="ADAL" clId="{0FF75629-F447-4F3A-A71E-0A62A9615C8D}" dt="2026-06-08T20:38:23.032" v="10145" actId="20577"/>
          <ac:spMkLst>
            <pc:docMk/>
            <pc:sldMk cId="1784433615" sldId="411"/>
            <ac:spMk id="18" creationId="{274E0B74-B32F-7C9F-861A-2AE6A279132C}"/>
          </ac:spMkLst>
        </pc:spChg>
        <pc:spChg chg="add mod">
          <ac:chgData name="Carlos Avila Bernal" userId="acd9934f-80f9-486d-b246-70718032f4eb" providerId="ADAL" clId="{0FF75629-F447-4F3A-A71E-0A62A9615C8D}" dt="2026-06-09T12:55:27.307" v="10503" actId="20577"/>
          <ac:spMkLst>
            <pc:docMk/>
            <pc:sldMk cId="1784433615" sldId="411"/>
            <ac:spMk id="19" creationId="{6C3B5FEE-95D2-7F33-8FB2-AE825030D4CA}"/>
          </ac:spMkLst>
        </pc:spChg>
        <pc:spChg chg="add mod">
          <ac:chgData name="Carlos Avila Bernal" userId="acd9934f-80f9-486d-b246-70718032f4eb" providerId="ADAL" clId="{0FF75629-F447-4F3A-A71E-0A62A9615C8D}" dt="2026-06-09T12:32:29.888" v="10342" actId="1076"/>
          <ac:spMkLst>
            <pc:docMk/>
            <pc:sldMk cId="1784433615" sldId="411"/>
            <ac:spMk id="20" creationId="{B952664A-3E9A-9B60-2D89-131100F9C9CC}"/>
          </ac:spMkLst>
        </pc:spChg>
        <pc:spChg chg="add mod">
          <ac:chgData name="Carlos Avila Bernal" userId="acd9934f-80f9-486d-b246-70718032f4eb" providerId="ADAL" clId="{0FF75629-F447-4F3A-A71E-0A62A9615C8D}" dt="2026-06-09T12:32:49.543" v="10345" actId="1076"/>
          <ac:spMkLst>
            <pc:docMk/>
            <pc:sldMk cId="1784433615" sldId="411"/>
            <ac:spMk id="21" creationId="{3EAA0E0C-0B2C-34E0-8977-8D2758F3AA99}"/>
          </ac:spMkLst>
        </pc:spChg>
        <pc:spChg chg="add mod">
          <ac:chgData name="Carlos Avila Bernal" userId="acd9934f-80f9-486d-b246-70718032f4eb" providerId="ADAL" clId="{0FF75629-F447-4F3A-A71E-0A62A9615C8D}" dt="2026-06-09T12:32:59.718" v="10365" actId="1036"/>
          <ac:spMkLst>
            <pc:docMk/>
            <pc:sldMk cId="1784433615" sldId="411"/>
            <ac:spMk id="24" creationId="{30AA70CB-3725-F1A9-F886-AD92DDACAEE8}"/>
          </ac:spMkLst>
        </pc:spChg>
        <pc:spChg chg="mod">
          <ac:chgData name="Carlos Avila Bernal" userId="acd9934f-80f9-486d-b246-70718032f4eb" providerId="ADAL" clId="{0FF75629-F447-4F3A-A71E-0A62A9615C8D}" dt="2026-06-08T20:48:55.151" v="10329" actId="1076"/>
          <ac:spMkLst>
            <pc:docMk/>
            <pc:sldMk cId="1784433615" sldId="411"/>
            <ac:spMk id="25" creationId="{61336681-E8AF-D4CE-F722-1F1BB8F44F1A}"/>
          </ac:spMkLst>
        </pc:spChg>
        <pc:spChg chg="mod">
          <ac:chgData name="Carlos Avila Bernal" userId="acd9934f-80f9-486d-b246-70718032f4eb" providerId="ADAL" clId="{0FF75629-F447-4F3A-A71E-0A62A9615C8D}" dt="2026-06-08T20:48:59.507" v="10330" actId="1076"/>
          <ac:spMkLst>
            <pc:docMk/>
            <pc:sldMk cId="1784433615" sldId="411"/>
            <ac:spMk id="26" creationId="{1F7DDCA2-C74E-EAC9-DC31-63D1705C967C}"/>
          </ac:spMkLst>
        </pc:spChg>
        <pc:spChg chg="add mod">
          <ac:chgData name="Carlos Avila Bernal" userId="acd9934f-80f9-486d-b246-70718032f4eb" providerId="ADAL" clId="{0FF75629-F447-4F3A-A71E-0A62A9615C8D}" dt="2026-06-09T12:52:54.807" v="10475" actId="20577"/>
          <ac:spMkLst>
            <pc:docMk/>
            <pc:sldMk cId="1784433615" sldId="411"/>
            <ac:spMk id="27" creationId="{CB3B0534-4DF3-02FB-1457-890564EB1AEB}"/>
          </ac:spMkLst>
        </pc:spChg>
        <pc:spChg chg="add mod">
          <ac:chgData name="Carlos Avila Bernal" userId="acd9934f-80f9-486d-b246-70718032f4eb" providerId="ADAL" clId="{0FF75629-F447-4F3A-A71E-0A62A9615C8D}" dt="2026-06-09T12:57:45.503" v="10605" actId="16959"/>
          <ac:spMkLst>
            <pc:docMk/>
            <pc:sldMk cId="1784433615" sldId="411"/>
            <ac:spMk id="29" creationId="{F4828ACC-2C90-2709-F464-F8858CCACD18}"/>
          </ac:spMkLst>
        </pc:spChg>
        <pc:spChg chg="add mod">
          <ac:chgData name="Carlos Avila Bernal" userId="acd9934f-80f9-486d-b246-70718032f4eb" providerId="ADAL" clId="{0FF75629-F447-4F3A-A71E-0A62A9615C8D}" dt="2026-06-09T12:57:23.756" v="10603" actId="1076"/>
          <ac:spMkLst>
            <pc:docMk/>
            <pc:sldMk cId="1784433615" sldId="411"/>
            <ac:spMk id="30" creationId="{C6A8E2F1-C7D3-DA27-0C4F-E0F441CEE3EA}"/>
          </ac:spMkLst>
        </pc:spChg>
      </pc:sldChg>
      <pc:sldChg chg="modSp add mod">
        <pc:chgData name="Carlos Avila Bernal" userId="acd9934f-80f9-486d-b246-70718032f4eb" providerId="ADAL" clId="{0FF75629-F447-4F3A-A71E-0A62A9615C8D}" dt="2026-06-08T21:10:46.961" v="10337" actId="20577"/>
        <pc:sldMkLst>
          <pc:docMk/>
          <pc:sldMk cId="2196203614" sldId="412"/>
        </pc:sldMkLst>
        <pc:spChg chg="mod">
          <ac:chgData name="Carlos Avila Bernal" userId="acd9934f-80f9-486d-b246-70718032f4eb" providerId="ADAL" clId="{0FF75629-F447-4F3A-A71E-0A62A9615C8D}" dt="2026-06-08T20:48:34.629" v="10326" actId="1076"/>
          <ac:spMkLst>
            <pc:docMk/>
            <pc:sldMk cId="2196203614" sldId="412"/>
            <ac:spMk id="2" creationId="{9B28912D-118A-1674-48D3-29AD000D88E0}"/>
          </ac:spMkLst>
        </pc:spChg>
        <pc:spChg chg="mod">
          <ac:chgData name="Carlos Avila Bernal" userId="acd9934f-80f9-486d-b246-70718032f4eb" providerId="ADAL" clId="{0FF75629-F447-4F3A-A71E-0A62A9615C8D}" dt="2026-06-08T20:48:39.721" v="10327" actId="1076"/>
          <ac:spMkLst>
            <pc:docMk/>
            <pc:sldMk cId="2196203614" sldId="412"/>
            <ac:spMk id="4" creationId="{2FB41199-1922-26EA-043A-678D28778B7D}"/>
          </ac:spMkLst>
        </pc:spChg>
        <pc:spChg chg="mod">
          <ac:chgData name="Carlos Avila Bernal" userId="acd9934f-80f9-486d-b246-70718032f4eb" providerId="ADAL" clId="{0FF75629-F447-4F3A-A71E-0A62A9615C8D}" dt="2026-06-08T20:44:07" v="10296" actId="1076"/>
          <ac:spMkLst>
            <pc:docMk/>
            <pc:sldMk cId="2196203614" sldId="412"/>
            <ac:spMk id="6" creationId="{7EA30DD0-0D1B-5211-4230-7080DA8AF14C}"/>
          </ac:spMkLst>
        </pc:spChg>
        <pc:spChg chg="mod">
          <ac:chgData name="Carlos Avila Bernal" userId="acd9934f-80f9-486d-b246-70718032f4eb" providerId="ADAL" clId="{0FF75629-F447-4F3A-A71E-0A62A9615C8D}" dt="2026-06-08T20:55:28.008" v="10331" actId="20577"/>
          <ac:spMkLst>
            <pc:docMk/>
            <pc:sldMk cId="2196203614" sldId="412"/>
            <ac:spMk id="8" creationId="{C198170D-70AC-9A2A-EC79-2F65DFF5C105}"/>
          </ac:spMkLst>
        </pc:spChg>
        <pc:spChg chg="mod">
          <ac:chgData name="Carlos Avila Bernal" userId="acd9934f-80f9-486d-b246-70718032f4eb" providerId="ADAL" clId="{0FF75629-F447-4F3A-A71E-0A62A9615C8D}" dt="2026-06-08T20:55:44.620" v="10332" actId="20577"/>
          <ac:spMkLst>
            <pc:docMk/>
            <pc:sldMk cId="2196203614" sldId="412"/>
            <ac:spMk id="14" creationId="{F7DBD411-A9B2-599F-0BCE-CDDDD756D4AE}"/>
          </ac:spMkLst>
        </pc:spChg>
        <pc:spChg chg="mod">
          <ac:chgData name="Carlos Avila Bernal" userId="acd9934f-80f9-486d-b246-70718032f4eb" providerId="ADAL" clId="{0FF75629-F447-4F3A-A71E-0A62A9615C8D}" dt="2026-06-08T20:58:08.899" v="10333" actId="16959"/>
          <ac:spMkLst>
            <pc:docMk/>
            <pc:sldMk cId="2196203614" sldId="412"/>
            <ac:spMk id="19" creationId="{029E21E1-2C19-F79B-C9C0-10ECA8177122}"/>
          </ac:spMkLst>
        </pc:spChg>
        <pc:spChg chg="mod">
          <ac:chgData name="Carlos Avila Bernal" userId="acd9934f-80f9-486d-b246-70718032f4eb" providerId="ADAL" clId="{0FF75629-F447-4F3A-A71E-0A62A9615C8D}" dt="2026-06-08T20:45:10.809" v="10316" actId="1076"/>
          <ac:spMkLst>
            <pc:docMk/>
            <pc:sldMk cId="2196203614" sldId="412"/>
            <ac:spMk id="23" creationId="{CA8628C6-49EF-0C26-C92F-0472AA217514}"/>
          </ac:spMkLst>
        </pc:spChg>
        <pc:spChg chg="mod">
          <ac:chgData name="Carlos Avila Bernal" userId="acd9934f-80f9-486d-b246-70718032f4eb" providerId="ADAL" clId="{0FF75629-F447-4F3A-A71E-0A62A9615C8D}" dt="2026-06-08T20:45:14.661" v="10317" actId="1076"/>
          <ac:spMkLst>
            <pc:docMk/>
            <pc:sldMk cId="2196203614" sldId="412"/>
            <ac:spMk id="24" creationId="{B7849B72-6B0A-7639-027D-11C381094E0A}"/>
          </ac:spMkLst>
        </pc:spChg>
        <pc:spChg chg="mod">
          <ac:chgData name="Carlos Avila Bernal" userId="acd9934f-80f9-486d-b246-70718032f4eb" providerId="ADAL" clId="{0FF75629-F447-4F3A-A71E-0A62A9615C8D}" dt="2026-06-08T20:45:23.008" v="10318" actId="1076"/>
          <ac:spMkLst>
            <pc:docMk/>
            <pc:sldMk cId="2196203614" sldId="412"/>
            <ac:spMk id="25" creationId="{B125C0A3-DBA2-72A6-3144-51FDAF8926F1}"/>
          </ac:spMkLst>
        </pc:spChg>
        <pc:spChg chg="mod">
          <ac:chgData name="Carlos Avila Bernal" userId="acd9934f-80f9-486d-b246-70718032f4eb" providerId="ADAL" clId="{0FF75629-F447-4F3A-A71E-0A62A9615C8D}" dt="2026-06-08T20:45:32.695" v="10319" actId="1076"/>
          <ac:spMkLst>
            <pc:docMk/>
            <pc:sldMk cId="2196203614" sldId="412"/>
            <ac:spMk id="26" creationId="{70750E98-F9E3-2538-0341-C8DA7A100FB3}"/>
          </ac:spMkLst>
        </pc:spChg>
        <pc:spChg chg="mod">
          <ac:chgData name="Carlos Avila Bernal" userId="acd9934f-80f9-486d-b246-70718032f4eb" providerId="ADAL" clId="{0FF75629-F447-4F3A-A71E-0A62A9615C8D}" dt="2026-06-08T21:10:44.278" v="10336" actId="20577"/>
          <ac:spMkLst>
            <pc:docMk/>
            <pc:sldMk cId="2196203614" sldId="412"/>
            <ac:spMk id="28" creationId="{B907A90C-10A3-8B4D-67C1-CB2373A47D82}"/>
          </ac:spMkLst>
        </pc:spChg>
        <pc:spChg chg="mod">
          <ac:chgData name="Carlos Avila Bernal" userId="acd9934f-80f9-486d-b246-70718032f4eb" providerId="ADAL" clId="{0FF75629-F447-4F3A-A71E-0A62A9615C8D}" dt="2026-06-08T20:46:07.005" v="10323" actId="1076"/>
          <ac:spMkLst>
            <pc:docMk/>
            <pc:sldMk cId="2196203614" sldId="412"/>
            <ac:spMk id="29" creationId="{BBD85553-D9EF-46BA-5079-D24F59B6F43F}"/>
          </ac:spMkLst>
        </pc:spChg>
        <pc:spChg chg="mod">
          <ac:chgData name="Carlos Avila Bernal" userId="acd9934f-80f9-486d-b246-70718032f4eb" providerId="ADAL" clId="{0FF75629-F447-4F3A-A71E-0A62A9615C8D}" dt="2026-06-08T21:10:46.961" v="10337" actId="20577"/>
          <ac:spMkLst>
            <pc:docMk/>
            <pc:sldMk cId="2196203614" sldId="412"/>
            <ac:spMk id="30" creationId="{F300C95F-9428-9A37-2570-FCA295E22641}"/>
          </ac:spMkLst>
        </pc:spChg>
        <pc:spChg chg="mod">
          <ac:chgData name="Carlos Avila Bernal" userId="acd9934f-80f9-486d-b246-70718032f4eb" providerId="ADAL" clId="{0FF75629-F447-4F3A-A71E-0A62A9615C8D}" dt="2026-06-08T20:48:29.655" v="10325" actId="1076"/>
          <ac:spMkLst>
            <pc:docMk/>
            <pc:sldMk cId="2196203614" sldId="412"/>
            <ac:spMk id="31" creationId="{1BC84808-97C2-FD5C-0C7C-4A2A7271DEBA}"/>
          </ac:spMkLst>
        </pc:spChg>
        <pc:picChg chg="mod">
          <ac:chgData name="Carlos Avila Bernal" userId="acd9934f-80f9-486d-b246-70718032f4eb" providerId="ADAL" clId="{0FF75629-F447-4F3A-A71E-0A62A9615C8D}" dt="2026-06-08T20:44:00.717" v="10295" actId="1076"/>
          <ac:picMkLst>
            <pc:docMk/>
            <pc:sldMk cId="2196203614" sldId="412"/>
            <ac:picMk id="32" creationId="{CF63AD20-FBFC-C15C-B665-F20AF18BC10B}"/>
          </ac:picMkLst>
        </pc:picChg>
      </pc:sldChg>
      <pc:sldChg chg="addSp modSp new mod">
        <pc:chgData name="Carlos Avila Bernal" userId="acd9934f-80f9-486d-b246-70718032f4eb" providerId="ADAL" clId="{0FF75629-F447-4F3A-A71E-0A62A9615C8D}" dt="2026-06-11T03:57:57.657" v="10824" actId="20577"/>
        <pc:sldMkLst>
          <pc:docMk/>
          <pc:sldMk cId="2880122077" sldId="413"/>
        </pc:sldMkLst>
        <pc:spChg chg="add mod">
          <ac:chgData name="Carlos Avila Bernal" userId="acd9934f-80f9-486d-b246-70718032f4eb" providerId="ADAL" clId="{0FF75629-F447-4F3A-A71E-0A62A9615C8D}" dt="2026-06-09T12:59:32.071" v="10622" actId="207"/>
          <ac:spMkLst>
            <pc:docMk/>
            <pc:sldMk cId="2880122077" sldId="413"/>
            <ac:spMk id="4" creationId="{081CE630-8631-3AD1-F27D-312CF567FF87}"/>
          </ac:spMkLst>
        </pc:spChg>
        <pc:spChg chg="add mod">
          <ac:chgData name="Carlos Avila Bernal" userId="acd9934f-80f9-486d-b246-70718032f4eb" providerId="ADAL" clId="{0FF75629-F447-4F3A-A71E-0A62A9615C8D}" dt="2026-06-11T03:57:57.657" v="10824" actId="20577"/>
          <ac:spMkLst>
            <pc:docMk/>
            <pc:sldMk cId="2880122077" sldId="413"/>
            <ac:spMk id="5" creationId="{96116952-E18F-B815-0189-8D35EDDA14D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9FE01-15E4-4385-9860-777C588D018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A26050C-EEF2-4A75-9F79-6C51172C358A}">
      <dgm:prSet phldrT="[Texto]" phldr="0"/>
      <dgm:spPr/>
      <dgm:t>
        <a:bodyPr/>
        <a:lstStyle/>
        <a:p>
          <a:r>
            <a:rPr lang="es-CO" dirty="0" err="1"/>
            <a:t>Radiation</a:t>
          </a:r>
          <a:endParaRPr lang="es-CO" dirty="0"/>
        </a:p>
      </dgm:t>
    </dgm:pt>
    <dgm:pt modelId="{D410E8EE-D0BB-4B3E-AB37-320A23F94A57}" type="parTrans" cxnId="{4D458908-9053-4B5E-A4A8-9E2CF2D74F13}">
      <dgm:prSet/>
      <dgm:spPr/>
      <dgm:t>
        <a:bodyPr/>
        <a:lstStyle/>
        <a:p>
          <a:endParaRPr lang="es-CO"/>
        </a:p>
      </dgm:t>
    </dgm:pt>
    <dgm:pt modelId="{F1698209-7C64-4842-879C-3B87D1F2328E}" type="sibTrans" cxnId="{4D458908-9053-4B5E-A4A8-9E2CF2D74F13}">
      <dgm:prSet/>
      <dgm:spPr/>
      <dgm:t>
        <a:bodyPr/>
        <a:lstStyle/>
        <a:p>
          <a:endParaRPr lang="es-CO"/>
        </a:p>
      </dgm:t>
    </dgm:pt>
    <dgm:pt modelId="{21A27048-1496-4C3C-98F9-BA34614AB45D}">
      <dgm:prSet phldrT="[Texto]" phldr="0"/>
      <dgm:spPr/>
      <dgm:t>
        <a:bodyPr/>
        <a:lstStyle/>
        <a:p>
          <a:r>
            <a:rPr lang="es-CO" dirty="0" err="1"/>
            <a:t>Ionizing</a:t>
          </a:r>
          <a:endParaRPr lang="es-CO" dirty="0"/>
        </a:p>
      </dgm:t>
    </dgm:pt>
    <dgm:pt modelId="{5CAE6ED7-22ED-40CB-9E21-0AABE15726E9}" type="parTrans" cxnId="{9C81505B-CBD6-42A6-A71E-CC47E8F1B034}">
      <dgm:prSet/>
      <dgm:spPr/>
      <dgm:t>
        <a:bodyPr/>
        <a:lstStyle/>
        <a:p>
          <a:endParaRPr lang="es-CO"/>
        </a:p>
      </dgm:t>
    </dgm:pt>
    <dgm:pt modelId="{76335230-6517-47FF-A0BC-7A625291F9B9}" type="sibTrans" cxnId="{9C81505B-CBD6-42A6-A71E-CC47E8F1B034}">
      <dgm:prSet/>
      <dgm:spPr/>
      <dgm:t>
        <a:bodyPr/>
        <a:lstStyle/>
        <a:p>
          <a:endParaRPr lang="es-CO"/>
        </a:p>
      </dgm:t>
    </dgm:pt>
    <dgm:pt modelId="{337CC650-3B61-4AAF-A21E-5D4B33D39289}">
      <dgm:prSet phldrT="[Texto]" phldr="0"/>
      <dgm:spPr/>
      <dgm:t>
        <a:bodyPr/>
        <a:lstStyle/>
        <a:p>
          <a:r>
            <a:rPr lang="es-CO" dirty="0" err="1"/>
            <a:t>Directly</a:t>
          </a:r>
          <a:r>
            <a:rPr lang="es-CO" dirty="0"/>
            <a:t> </a:t>
          </a:r>
          <a:r>
            <a:rPr lang="es-CO" dirty="0" err="1"/>
            <a:t>ionizing</a:t>
          </a:r>
          <a:endParaRPr lang="es-CO" dirty="0"/>
        </a:p>
      </dgm:t>
    </dgm:pt>
    <dgm:pt modelId="{64E97C43-3F16-4AB4-9585-3A7270C6587A}" type="parTrans" cxnId="{C2365884-CB37-4204-83BA-D057557B7265}">
      <dgm:prSet/>
      <dgm:spPr/>
      <dgm:t>
        <a:bodyPr/>
        <a:lstStyle/>
        <a:p>
          <a:endParaRPr lang="es-CO"/>
        </a:p>
      </dgm:t>
    </dgm:pt>
    <dgm:pt modelId="{26194B33-A547-41E6-A0DD-93F4B0356E7A}" type="sibTrans" cxnId="{C2365884-CB37-4204-83BA-D057557B7265}">
      <dgm:prSet/>
      <dgm:spPr/>
      <dgm:t>
        <a:bodyPr/>
        <a:lstStyle/>
        <a:p>
          <a:endParaRPr lang="es-CO"/>
        </a:p>
      </dgm:t>
    </dgm:pt>
    <dgm:pt modelId="{772E0390-A32D-489D-B6A3-AFBB418BEBD2}">
      <dgm:prSet phldrT="[Texto]" phldr="0"/>
      <dgm:spPr/>
      <dgm:t>
        <a:bodyPr/>
        <a:lstStyle/>
        <a:p>
          <a:r>
            <a:rPr lang="es-CO" dirty="0" err="1"/>
            <a:t>Indirectly</a:t>
          </a:r>
          <a:r>
            <a:rPr lang="es-CO" dirty="0"/>
            <a:t> </a:t>
          </a:r>
          <a:r>
            <a:rPr lang="es-CO" dirty="0" err="1"/>
            <a:t>ionizing</a:t>
          </a:r>
          <a:endParaRPr lang="es-CO" dirty="0"/>
        </a:p>
      </dgm:t>
    </dgm:pt>
    <dgm:pt modelId="{7B546CA8-3C3F-428C-ADEA-9917448E34E2}" type="parTrans" cxnId="{98059F91-684C-4EDC-BE92-2055E4860929}">
      <dgm:prSet/>
      <dgm:spPr/>
      <dgm:t>
        <a:bodyPr/>
        <a:lstStyle/>
        <a:p>
          <a:endParaRPr lang="es-CO"/>
        </a:p>
      </dgm:t>
    </dgm:pt>
    <dgm:pt modelId="{CCBE3F4F-3A4A-4656-A229-B6B1990A90A2}" type="sibTrans" cxnId="{98059F91-684C-4EDC-BE92-2055E4860929}">
      <dgm:prSet/>
      <dgm:spPr/>
      <dgm:t>
        <a:bodyPr/>
        <a:lstStyle/>
        <a:p>
          <a:endParaRPr lang="es-CO"/>
        </a:p>
      </dgm:t>
    </dgm:pt>
    <dgm:pt modelId="{FC89170F-0B6F-466C-9CBE-1280687FC51F}">
      <dgm:prSet phldrT="[Texto]" phldr="0"/>
      <dgm:spPr/>
      <dgm:t>
        <a:bodyPr/>
        <a:lstStyle/>
        <a:p>
          <a:r>
            <a:rPr lang="es-CO" dirty="0"/>
            <a:t>Non-</a:t>
          </a:r>
          <a:r>
            <a:rPr lang="es-CO" dirty="0" err="1"/>
            <a:t>ionizing</a:t>
          </a:r>
          <a:endParaRPr lang="es-CO" dirty="0"/>
        </a:p>
      </dgm:t>
    </dgm:pt>
    <dgm:pt modelId="{C3453C17-DFC0-4B89-BAB9-79C8DEF9E078}" type="parTrans" cxnId="{DF95839B-46A3-4E9E-8F49-F94210D9B149}">
      <dgm:prSet/>
      <dgm:spPr/>
      <dgm:t>
        <a:bodyPr/>
        <a:lstStyle/>
        <a:p>
          <a:endParaRPr lang="es-CO"/>
        </a:p>
      </dgm:t>
    </dgm:pt>
    <dgm:pt modelId="{8294BD7E-8A6E-42A5-B6CB-1CC3AA754086}" type="sibTrans" cxnId="{DF95839B-46A3-4E9E-8F49-F94210D9B149}">
      <dgm:prSet/>
      <dgm:spPr/>
      <dgm:t>
        <a:bodyPr/>
        <a:lstStyle/>
        <a:p>
          <a:endParaRPr lang="es-CO"/>
        </a:p>
      </dgm:t>
    </dgm:pt>
    <dgm:pt modelId="{05E9E9CE-9F53-43E3-95F0-8CBB31338B89}">
      <dgm:prSet phldrT="[Texto]"/>
      <dgm:spPr/>
      <dgm:t>
        <a:bodyPr/>
        <a:lstStyle/>
        <a:p>
          <a:r>
            <a:rPr lang="es-CO" b="1" dirty="0"/>
            <a:t>EM WAVES </a:t>
          </a:r>
        </a:p>
        <a:p>
          <a:r>
            <a:rPr lang="es-CO" dirty="0">
              <a:latin typeface="Symbol" panose="05050102010706020507" pitchFamily="18" charset="2"/>
            </a:rPr>
            <a:t> l</a:t>
          </a:r>
          <a:r>
            <a:rPr lang="es-C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≥</a:t>
          </a:r>
          <a:r>
            <a:rPr lang="es-CO" dirty="0"/>
            <a:t> 100nm</a:t>
          </a:r>
        </a:p>
      </dgm:t>
    </dgm:pt>
    <dgm:pt modelId="{ABB4C0FF-DFCA-470E-8348-301EFC587645}" type="parTrans" cxnId="{0964B5B6-AFC1-401A-AB23-CB0DD5C37D43}">
      <dgm:prSet/>
      <dgm:spPr/>
      <dgm:t>
        <a:bodyPr/>
        <a:lstStyle/>
        <a:p>
          <a:endParaRPr lang="es-CO"/>
        </a:p>
      </dgm:t>
    </dgm:pt>
    <dgm:pt modelId="{C5A755BD-2DCB-4403-BE00-0AF0AD88E11E}" type="sibTrans" cxnId="{0964B5B6-AFC1-401A-AB23-CB0DD5C37D43}">
      <dgm:prSet/>
      <dgm:spPr/>
      <dgm:t>
        <a:bodyPr/>
        <a:lstStyle/>
        <a:p>
          <a:endParaRPr lang="es-CO"/>
        </a:p>
      </dgm:t>
    </dgm:pt>
    <dgm:pt modelId="{56DC96EC-8537-45A7-8D12-AD51269C31DA}" type="pres">
      <dgm:prSet presAssocID="{08B9FE01-15E4-4385-9860-777C588D018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770C69B-C28A-4B79-A219-E47E1E4F68F0}" type="pres">
      <dgm:prSet presAssocID="{08B9FE01-15E4-4385-9860-777C588D018B}" presName="hierFlow" presStyleCnt="0"/>
      <dgm:spPr/>
    </dgm:pt>
    <dgm:pt modelId="{6CA16DF8-137B-475E-84D1-237845AFF0A4}" type="pres">
      <dgm:prSet presAssocID="{08B9FE01-15E4-4385-9860-777C588D018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9A41A09-49AF-47AB-8EC6-C0FE4ECC596A}" type="pres">
      <dgm:prSet presAssocID="{DA26050C-EEF2-4A75-9F79-6C51172C358A}" presName="Name14" presStyleCnt="0"/>
      <dgm:spPr/>
    </dgm:pt>
    <dgm:pt modelId="{1D2CAA8D-A5AB-4BE4-B288-A66509062C0D}" type="pres">
      <dgm:prSet presAssocID="{DA26050C-EEF2-4A75-9F79-6C51172C358A}" presName="level1Shape" presStyleLbl="node0" presStyleIdx="0" presStyleCnt="1" custLinFactNeighborX="-6018" custLinFactNeighborY="3178">
        <dgm:presLayoutVars>
          <dgm:chPref val="3"/>
        </dgm:presLayoutVars>
      </dgm:prSet>
      <dgm:spPr/>
    </dgm:pt>
    <dgm:pt modelId="{E6E9BC3B-0874-44E5-9176-395B5EA94E5D}" type="pres">
      <dgm:prSet presAssocID="{DA26050C-EEF2-4A75-9F79-6C51172C358A}" presName="hierChild2" presStyleCnt="0"/>
      <dgm:spPr/>
    </dgm:pt>
    <dgm:pt modelId="{889D0E0F-D69E-4A51-BF56-F9634ADE3BC9}" type="pres">
      <dgm:prSet presAssocID="{5CAE6ED7-22ED-40CB-9E21-0AABE15726E9}" presName="Name19" presStyleLbl="parChTrans1D2" presStyleIdx="0" presStyleCnt="2"/>
      <dgm:spPr/>
    </dgm:pt>
    <dgm:pt modelId="{4078D1AD-8674-4696-B0D3-D8DF2D238FEE}" type="pres">
      <dgm:prSet presAssocID="{21A27048-1496-4C3C-98F9-BA34614AB45D}" presName="Name21" presStyleCnt="0"/>
      <dgm:spPr/>
    </dgm:pt>
    <dgm:pt modelId="{D251CDFE-D589-4EC2-8F94-E13DF2EC09FC}" type="pres">
      <dgm:prSet presAssocID="{21A27048-1496-4C3C-98F9-BA34614AB45D}" presName="level2Shape" presStyleLbl="node2" presStyleIdx="0" presStyleCnt="2" custLinFactNeighborX="-70178" custLinFactNeighborY="-3396"/>
      <dgm:spPr/>
    </dgm:pt>
    <dgm:pt modelId="{3D092E99-E719-4A14-8B96-0D6245DB678C}" type="pres">
      <dgm:prSet presAssocID="{21A27048-1496-4C3C-98F9-BA34614AB45D}" presName="hierChild3" presStyleCnt="0"/>
      <dgm:spPr/>
    </dgm:pt>
    <dgm:pt modelId="{8314F1F0-8625-4FA0-A6ED-D47B8BF6C070}" type="pres">
      <dgm:prSet presAssocID="{64E97C43-3F16-4AB4-9585-3A7270C6587A}" presName="Name19" presStyleLbl="parChTrans1D3" presStyleIdx="0" presStyleCnt="3"/>
      <dgm:spPr/>
    </dgm:pt>
    <dgm:pt modelId="{EFB619FC-0461-4671-8192-3144BAAA6609}" type="pres">
      <dgm:prSet presAssocID="{337CC650-3B61-4AAF-A21E-5D4B33D39289}" presName="Name21" presStyleCnt="0"/>
      <dgm:spPr/>
    </dgm:pt>
    <dgm:pt modelId="{0F680C77-7C40-43D2-B7CF-F66D61047BA2}" type="pres">
      <dgm:prSet presAssocID="{337CC650-3B61-4AAF-A21E-5D4B33D39289}" presName="level2Shape" presStyleLbl="node3" presStyleIdx="0" presStyleCnt="3" custLinFactNeighborX="-91958" custLinFactNeighborY="3615"/>
      <dgm:spPr/>
    </dgm:pt>
    <dgm:pt modelId="{438465BE-18A4-48CD-9409-19B30F072FF4}" type="pres">
      <dgm:prSet presAssocID="{337CC650-3B61-4AAF-A21E-5D4B33D39289}" presName="hierChild3" presStyleCnt="0"/>
      <dgm:spPr/>
    </dgm:pt>
    <dgm:pt modelId="{0DBB099B-E19F-4A7D-ABC1-2F8D16547846}" type="pres">
      <dgm:prSet presAssocID="{7B546CA8-3C3F-428C-ADEA-9917448E34E2}" presName="Name19" presStyleLbl="parChTrans1D3" presStyleIdx="1" presStyleCnt="3"/>
      <dgm:spPr/>
    </dgm:pt>
    <dgm:pt modelId="{6F04C939-7B4B-4360-9ECA-CD746C273FCA}" type="pres">
      <dgm:prSet presAssocID="{772E0390-A32D-489D-B6A3-AFBB418BEBD2}" presName="Name21" presStyleCnt="0"/>
      <dgm:spPr/>
    </dgm:pt>
    <dgm:pt modelId="{660D1499-F028-483C-8F17-3134C9BEC15F}" type="pres">
      <dgm:prSet presAssocID="{772E0390-A32D-489D-B6A3-AFBB418BEBD2}" presName="level2Shape" presStyleLbl="node3" presStyleIdx="1" presStyleCnt="3" custLinFactNeighborX="-40692"/>
      <dgm:spPr/>
    </dgm:pt>
    <dgm:pt modelId="{86F16AFC-9B01-4656-969C-D01F600C6213}" type="pres">
      <dgm:prSet presAssocID="{772E0390-A32D-489D-B6A3-AFBB418BEBD2}" presName="hierChild3" presStyleCnt="0"/>
      <dgm:spPr/>
    </dgm:pt>
    <dgm:pt modelId="{CBE43BEF-597F-4A98-9F35-8A29B3653F95}" type="pres">
      <dgm:prSet presAssocID="{C3453C17-DFC0-4B89-BAB9-79C8DEF9E078}" presName="Name19" presStyleLbl="parChTrans1D2" presStyleIdx="1" presStyleCnt="2"/>
      <dgm:spPr/>
    </dgm:pt>
    <dgm:pt modelId="{77D256AD-7EE1-48F8-A003-770936C94CB2}" type="pres">
      <dgm:prSet presAssocID="{FC89170F-0B6F-466C-9CBE-1280687FC51F}" presName="Name21" presStyleCnt="0"/>
      <dgm:spPr/>
    </dgm:pt>
    <dgm:pt modelId="{16FD5550-7DD8-4A7A-9157-DBADDEA9B04C}" type="pres">
      <dgm:prSet presAssocID="{FC89170F-0B6F-466C-9CBE-1280687FC51F}" presName="level2Shape" presStyleLbl="node2" presStyleIdx="1" presStyleCnt="2" custLinFactNeighborX="84476" custLinFactNeighborY="-3395"/>
      <dgm:spPr/>
    </dgm:pt>
    <dgm:pt modelId="{A6D49A6C-2B63-413F-B183-6E2D645DCF9F}" type="pres">
      <dgm:prSet presAssocID="{FC89170F-0B6F-466C-9CBE-1280687FC51F}" presName="hierChild3" presStyleCnt="0"/>
      <dgm:spPr/>
    </dgm:pt>
    <dgm:pt modelId="{87FE3861-9349-4563-AD45-6371E5DEA7D4}" type="pres">
      <dgm:prSet presAssocID="{ABB4C0FF-DFCA-470E-8348-301EFC587645}" presName="Name19" presStyleLbl="parChTrans1D3" presStyleIdx="2" presStyleCnt="3"/>
      <dgm:spPr/>
    </dgm:pt>
    <dgm:pt modelId="{FE0503AC-2E17-47C4-84C2-3A75F298B597}" type="pres">
      <dgm:prSet presAssocID="{05E9E9CE-9F53-43E3-95F0-8CBB31338B89}" presName="Name21" presStyleCnt="0"/>
      <dgm:spPr/>
    </dgm:pt>
    <dgm:pt modelId="{50467134-6967-44BF-9F48-E56390910545}" type="pres">
      <dgm:prSet presAssocID="{05E9E9CE-9F53-43E3-95F0-8CBB31338B89}" presName="level2Shape" presStyleLbl="node3" presStyleIdx="2" presStyleCnt="3" custLinFactNeighborX="84091" custLinFactNeighborY="219"/>
      <dgm:spPr/>
    </dgm:pt>
    <dgm:pt modelId="{56DD79A3-3F25-4A54-8D01-AF81DD8BEA1E}" type="pres">
      <dgm:prSet presAssocID="{05E9E9CE-9F53-43E3-95F0-8CBB31338B89}" presName="hierChild3" presStyleCnt="0"/>
      <dgm:spPr/>
    </dgm:pt>
    <dgm:pt modelId="{17C36C13-D1E8-4850-8AEE-E73B2754D11E}" type="pres">
      <dgm:prSet presAssocID="{08B9FE01-15E4-4385-9860-777C588D018B}" presName="bgShapesFlow" presStyleCnt="0"/>
      <dgm:spPr/>
    </dgm:pt>
  </dgm:ptLst>
  <dgm:cxnLst>
    <dgm:cxn modelId="{4D458908-9053-4B5E-A4A8-9E2CF2D74F13}" srcId="{08B9FE01-15E4-4385-9860-777C588D018B}" destId="{DA26050C-EEF2-4A75-9F79-6C51172C358A}" srcOrd="0" destOrd="0" parTransId="{D410E8EE-D0BB-4B3E-AB37-320A23F94A57}" sibTransId="{F1698209-7C64-4842-879C-3B87D1F2328E}"/>
    <dgm:cxn modelId="{9C81505B-CBD6-42A6-A71E-CC47E8F1B034}" srcId="{DA26050C-EEF2-4A75-9F79-6C51172C358A}" destId="{21A27048-1496-4C3C-98F9-BA34614AB45D}" srcOrd="0" destOrd="0" parTransId="{5CAE6ED7-22ED-40CB-9E21-0AABE15726E9}" sibTransId="{76335230-6517-47FF-A0BC-7A625291F9B9}"/>
    <dgm:cxn modelId="{E3F2425D-858A-473E-8E06-5B0E8BECC55A}" type="presOf" srcId="{772E0390-A32D-489D-B6A3-AFBB418BEBD2}" destId="{660D1499-F028-483C-8F17-3134C9BEC15F}" srcOrd="0" destOrd="0" presId="urn:microsoft.com/office/officeart/2005/8/layout/hierarchy6"/>
    <dgm:cxn modelId="{4CE62642-670B-4068-83CA-7B037F956322}" type="presOf" srcId="{337CC650-3B61-4AAF-A21E-5D4B33D39289}" destId="{0F680C77-7C40-43D2-B7CF-F66D61047BA2}" srcOrd="0" destOrd="0" presId="urn:microsoft.com/office/officeart/2005/8/layout/hierarchy6"/>
    <dgm:cxn modelId="{E0BBFF75-EF5F-4008-AE0C-2C6D05061AB9}" type="presOf" srcId="{C3453C17-DFC0-4B89-BAB9-79C8DEF9E078}" destId="{CBE43BEF-597F-4A98-9F35-8A29B3653F95}" srcOrd="0" destOrd="0" presId="urn:microsoft.com/office/officeart/2005/8/layout/hierarchy6"/>
    <dgm:cxn modelId="{C2365884-CB37-4204-83BA-D057557B7265}" srcId="{21A27048-1496-4C3C-98F9-BA34614AB45D}" destId="{337CC650-3B61-4AAF-A21E-5D4B33D39289}" srcOrd="0" destOrd="0" parTransId="{64E97C43-3F16-4AB4-9585-3A7270C6587A}" sibTransId="{26194B33-A547-41E6-A0DD-93F4B0356E7A}"/>
    <dgm:cxn modelId="{98059F91-684C-4EDC-BE92-2055E4860929}" srcId="{21A27048-1496-4C3C-98F9-BA34614AB45D}" destId="{772E0390-A32D-489D-B6A3-AFBB418BEBD2}" srcOrd="1" destOrd="0" parTransId="{7B546CA8-3C3F-428C-ADEA-9917448E34E2}" sibTransId="{CCBE3F4F-3A4A-4656-A229-B6B1990A90A2}"/>
    <dgm:cxn modelId="{ADD74699-06A9-4DE8-ACB1-0F9DA60A62DD}" type="presOf" srcId="{64E97C43-3F16-4AB4-9585-3A7270C6587A}" destId="{8314F1F0-8625-4FA0-A6ED-D47B8BF6C070}" srcOrd="0" destOrd="0" presId="urn:microsoft.com/office/officeart/2005/8/layout/hierarchy6"/>
    <dgm:cxn modelId="{DF95839B-46A3-4E9E-8F49-F94210D9B149}" srcId="{DA26050C-EEF2-4A75-9F79-6C51172C358A}" destId="{FC89170F-0B6F-466C-9CBE-1280687FC51F}" srcOrd="1" destOrd="0" parTransId="{C3453C17-DFC0-4B89-BAB9-79C8DEF9E078}" sibTransId="{8294BD7E-8A6E-42A5-B6CB-1CC3AA754086}"/>
    <dgm:cxn modelId="{585378A5-7ABC-4551-B8DF-308BE6671BE2}" type="presOf" srcId="{5CAE6ED7-22ED-40CB-9E21-0AABE15726E9}" destId="{889D0E0F-D69E-4A51-BF56-F9634ADE3BC9}" srcOrd="0" destOrd="0" presId="urn:microsoft.com/office/officeart/2005/8/layout/hierarchy6"/>
    <dgm:cxn modelId="{F9C0E7A6-1D3F-4D9B-A9F6-9F392382E88E}" type="presOf" srcId="{ABB4C0FF-DFCA-470E-8348-301EFC587645}" destId="{87FE3861-9349-4563-AD45-6371E5DEA7D4}" srcOrd="0" destOrd="0" presId="urn:microsoft.com/office/officeart/2005/8/layout/hierarchy6"/>
    <dgm:cxn modelId="{981B1DA8-9A87-4664-9A6A-A73C578FC063}" type="presOf" srcId="{21A27048-1496-4C3C-98F9-BA34614AB45D}" destId="{D251CDFE-D589-4EC2-8F94-E13DF2EC09FC}" srcOrd="0" destOrd="0" presId="urn:microsoft.com/office/officeart/2005/8/layout/hierarchy6"/>
    <dgm:cxn modelId="{9DE72FB4-FEA3-4B7E-9E88-1BC9AA686128}" type="presOf" srcId="{DA26050C-EEF2-4A75-9F79-6C51172C358A}" destId="{1D2CAA8D-A5AB-4BE4-B288-A66509062C0D}" srcOrd="0" destOrd="0" presId="urn:microsoft.com/office/officeart/2005/8/layout/hierarchy6"/>
    <dgm:cxn modelId="{0964B5B6-AFC1-401A-AB23-CB0DD5C37D43}" srcId="{FC89170F-0B6F-466C-9CBE-1280687FC51F}" destId="{05E9E9CE-9F53-43E3-95F0-8CBB31338B89}" srcOrd="0" destOrd="0" parTransId="{ABB4C0FF-DFCA-470E-8348-301EFC587645}" sibTransId="{C5A755BD-2DCB-4403-BE00-0AF0AD88E11E}"/>
    <dgm:cxn modelId="{FB07E7BF-09A9-4DA8-9EC3-5DCAFE79D685}" type="presOf" srcId="{05E9E9CE-9F53-43E3-95F0-8CBB31338B89}" destId="{50467134-6967-44BF-9F48-E56390910545}" srcOrd="0" destOrd="0" presId="urn:microsoft.com/office/officeart/2005/8/layout/hierarchy6"/>
    <dgm:cxn modelId="{6F8F8FDC-D04E-4AC0-AD92-C81ECA489E17}" type="presOf" srcId="{FC89170F-0B6F-466C-9CBE-1280687FC51F}" destId="{16FD5550-7DD8-4A7A-9157-DBADDEA9B04C}" srcOrd="0" destOrd="0" presId="urn:microsoft.com/office/officeart/2005/8/layout/hierarchy6"/>
    <dgm:cxn modelId="{60D265F2-BB3C-4726-A878-D8581C1D9267}" type="presOf" srcId="{7B546CA8-3C3F-428C-ADEA-9917448E34E2}" destId="{0DBB099B-E19F-4A7D-ABC1-2F8D16547846}" srcOrd="0" destOrd="0" presId="urn:microsoft.com/office/officeart/2005/8/layout/hierarchy6"/>
    <dgm:cxn modelId="{B3347EFC-3355-4471-A215-3799E1CFB47E}" type="presOf" srcId="{08B9FE01-15E4-4385-9860-777C588D018B}" destId="{56DC96EC-8537-45A7-8D12-AD51269C31DA}" srcOrd="0" destOrd="0" presId="urn:microsoft.com/office/officeart/2005/8/layout/hierarchy6"/>
    <dgm:cxn modelId="{A5EF3F44-073E-4C0B-B26F-AA47AEE2AF15}" type="presParOf" srcId="{56DC96EC-8537-45A7-8D12-AD51269C31DA}" destId="{8770C69B-C28A-4B79-A219-E47E1E4F68F0}" srcOrd="0" destOrd="0" presId="urn:microsoft.com/office/officeart/2005/8/layout/hierarchy6"/>
    <dgm:cxn modelId="{3D764CAE-8A56-4F16-9F87-7C46CFD11DDE}" type="presParOf" srcId="{8770C69B-C28A-4B79-A219-E47E1E4F68F0}" destId="{6CA16DF8-137B-475E-84D1-237845AFF0A4}" srcOrd="0" destOrd="0" presId="urn:microsoft.com/office/officeart/2005/8/layout/hierarchy6"/>
    <dgm:cxn modelId="{9513537F-8EC7-4C2A-9D88-49811A72A7A2}" type="presParOf" srcId="{6CA16DF8-137B-475E-84D1-237845AFF0A4}" destId="{49A41A09-49AF-47AB-8EC6-C0FE4ECC596A}" srcOrd="0" destOrd="0" presId="urn:microsoft.com/office/officeart/2005/8/layout/hierarchy6"/>
    <dgm:cxn modelId="{83B26028-C8A0-4EA5-B6A6-3EEEEFA70F86}" type="presParOf" srcId="{49A41A09-49AF-47AB-8EC6-C0FE4ECC596A}" destId="{1D2CAA8D-A5AB-4BE4-B288-A66509062C0D}" srcOrd="0" destOrd="0" presId="urn:microsoft.com/office/officeart/2005/8/layout/hierarchy6"/>
    <dgm:cxn modelId="{F792087E-186E-4804-A89D-BC074A53F895}" type="presParOf" srcId="{49A41A09-49AF-47AB-8EC6-C0FE4ECC596A}" destId="{E6E9BC3B-0874-44E5-9176-395B5EA94E5D}" srcOrd="1" destOrd="0" presId="urn:microsoft.com/office/officeart/2005/8/layout/hierarchy6"/>
    <dgm:cxn modelId="{9EC7E5EF-7523-4674-B1AC-FA531B4D5805}" type="presParOf" srcId="{E6E9BC3B-0874-44E5-9176-395B5EA94E5D}" destId="{889D0E0F-D69E-4A51-BF56-F9634ADE3BC9}" srcOrd="0" destOrd="0" presId="urn:microsoft.com/office/officeart/2005/8/layout/hierarchy6"/>
    <dgm:cxn modelId="{E6A8D69F-CE18-40EE-8471-C260EB07430A}" type="presParOf" srcId="{E6E9BC3B-0874-44E5-9176-395B5EA94E5D}" destId="{4078D1AD-8674-4696-B0D3-D8DF2D238FEE}" srcOrd="1" destOrd="0" presId="urn:microsoft.com/office/officeart/2005/8/layout/hierarchy6"/>
    <dgm:cxn modelId="{9032C744-FC41-468B-8196-EE00C42EDECA}" type="presParOf" srcId="{4078D1AD-8674-4696-B0D3-D8DF2D238FEE}" destId="{D251CDFE-D589-4EC2-8F94-E13DF2EC09FC}" srcOrd="0" destOrd="0" presId="urn:microsoft.com/office/officeart/2005/8/layout/hierarchy6"/>
    <dgm:cxn modelId="{3AF79F39-77B8-4765-9FC2-8BDA2EF23E29}" type="presParOf" srcId="{4078D1AD-8674-4696-B0D3-D8DF2D238FEE}" destId="{3D092E99-E719-4A14-8B96-0D6245DB678C}" srcOrd="1" destOrd="0" presId="urn:microsoft.com/office/officeart/2005/8/layout/hierarchy6"/>
    <dgm:cxn modelId="{84940B6E-EE0A-4A87-8B14-0221B1560002}" type="presParOf" srcId="{3D092E99-E719-4A14-8B96-0D6245DB678C}" destId="{8314F1F0-8625-4FA0-A6ED-D47B8BF6C070}" srcOrd="0" destOrd="0" presId="urn:microsoft.com/office/officeart/2005/8/layout/hierarchy6"/>
    <dgm:cxn modelId="{2F998D06-3E71-46BB-A869-48262F1E1C52}" type="presParOf" srcId="{3D092E99-E719-4A14-8B96-0D6245DB678C}" destId="{EFB619FC-0461-4671-8192-3144BAAA6609}" srcOrd="1" destOrd="0" presId="urn:microsoft.com/office/officeart/2005/8/layout/hierarchy6"/>
    <dgm:cxn modelId="{E80FCB9A-2857-408B-BAF1-2E94318EC59D}" type="presParOf" srcId="{EFB619FC-0461-4671-8192-3144BAAA6609}" destId="{0F680C77-7C40-43D2-B7CF-F66D61047BA2}" srcOrd="0" destOrd="0" presId="urn:microsoft.com/office/officeart/2005/8/layout/hierarchy6"/>
    <dgm:cxn modelId="{31388534-1426-43CB-B283-C80F280E0CD7}" type="presParOf" srcId="{EFB619FC-0461-4671-8192-3144BAAA6609}" destId="{438465BE-18A4-48CD-9409-19B30F072FF4}" srcOrd="1" destOrd="0" presId="urn:microsoft.com/office/officeart/2005/8/layout/hierarchy6"/>
    <dgm:cxn modelId="{33584561-D036-4D61-8BB8-D6F126E7D29C}" type="presParOf" srcId="{3D092E99-E719-4A14-8B96-0D6245DB678C}" destId="{0DBB099B-E19F-4A7D-ABC1-2F8D16547846}" srcOrd="2" destOrd="0" presId="urn:microsoft.com/office/officeart/2005/8/layout/hierarchy6"/>
    <dgm:cxn modelId="{D0A5E27B-18A2-4EB2-BDCA-6B0B78457298}" type="presParOf" srcId="{3D092E99-E719-4A14-8B96-0D6245DB678C}" destId="{6F04C939-7B4B-4360-9ECA-CD746C273FCA}" srcOrd="3" destOrd="0" presId="urn:microsoft.com/office/officeart/2005/8/layout/hierarchy6"/>
    <dgm:cxn modelId="{02503003-7111-4DB3-AB7D-D9FD04782200}" type="presParOf" srcId="{6F04C939-7B4B-4360-9ECA-CD746C273FCA}" destId="{660D1499-F028-483C-8F17-3134C9BEC15F}" srcOrd="0" destOrd="0" presId="urn:microsoft.com/office/officeart/2005/8/layout/hierarchy6"/>
    <dgm:cxn modelId="{5D5BA161-3AD7-487A-9B91-36B7F96A1CED}" type="presParOf" srcId="{6F04C939-7B4B-4360-9ECA-CD746C273FCA}" destId="{86F16AFC-9B01-4656-969C-D01F600C6213}" srcOrd="1" destOrd="0" presId="urn:microsoft.com/office/officeart/2005/8/layout/hierarchy6"/>
    <dgm:cxn modelId="{6488DC20-F751-45F1-8B3C-A85A092DA8F8}" type="presParOf" srcId="{E6E9BC3B-0874-44E5-9176-395B5EA94E5D}" destId="{CBE43BEF-597F-4A98-9F35-8A29B3653F95}" srcOrd="2" destOrd="0" presId="urn:microsoft.com/office/officeart/2005/8/layout/hierarchy6"/>
    <dgm:cxn modelId="{C2180C61-DCAB-42AC-BB95-9DC7082C59AB}" type="presParOf" srcId="{E6E9BC3B-0874-44E5-9176-395B5EA94E5D}" destId="{77D256AD-7EE1-48F8-A003-770936C94CB2}" srcOrd="3" destOrd="0" presId="urn:microsoft.com/office/officeart/2005/8/layout/hierarchy6"/>
    <dgm:cxn modelId="{15BCBA1B-BFFD-4EBA-82C3-243C0838770C}" type="presParOf" srcId="{77D256AD-7EE1-48F8-A003-770936C94CB2}" destId="{16FD5550-7DD8-4A7A-9157-DBADDEA9B04C}" srcOrd="0" destOrd="0" presId="urn:microsoft.com/office/officeart/2005/8/layout/hierarchy6"/>
    <dgm:cxn modelId="{93D76FC9-22B1-4EA5-B123-772502910908}" type="presParOf" srcId="{77D256AD-7EE1-48F8-A003-770936C94CB2}" destId="{A6D49A6C-2B63-413F-B183-6E2D645DCF9F}" srcOrd="1" destOrd="0" presId="urn:microsoft.com/office/officeart/2005/8/layout/hierarchy6"/>
    <dgm:cxn modelId="{A9BE5DBF-3929-4412-ACB4-2D5FCAF059F5}" type="presParOf" srcId="{A6D49A6C-2B63-413F-B183-6E2D645DCF9F}" destId="{87FE3861-9349-4563-AD45-6371E5DEA7D4}" srcOrd="0" destOrd="0" presId="urn:microsoft.com/office/officeart/2005/8/layout/hierarchy6"/>
    <dgm:cxn modelId="{6859B652-3F7D-4219-9922-AA4B1BFEA822}" type="presParOf" srcId="{A6D49A6C-2B63-413F-B183-6E2D645DCF9F}" destId="{FE0503AC-2E17-47C4-84C2-3A75F298B597}" srcOrd="1" destOrd="0" presId="urn:microsoft.com/office/officeart/2005/8/layout/hierarchy6"/>
    <dgm:cxn modelId="{8B0511C9-8180-418E-BB39-BF266B3FFCA5}" type="presParOf" srcId="{FE0503AC-2E17-47C4-84C2-3A75F298B597}" destId="{50467134-6967-44BF-9F48-E56390910545}" srcOrd="0" destOrd="0" presId="urn:microsoft.com/office/officeart/2005/8/layout/hierarchy6"/>
    <dgm:cxn modelId="{2C18786C-2160-481A-9CCD-9F96F8E724E2}" type="presParOf" srcId="{FE0503AC-2E17-47C4-84C2-3A75F298B597}" destId="{56DD79A3-3F25-4A54-8D01-AF81DD8BEA1E}" srcOrd="1" destOrd="0" presId="urn:microsoft.com/office/officeart/2005/8/layout/hierarchy6"/>
    <dgm:cxn modelId="{DA1515ED-9D8A-4E25-84EC-BA90CC7A0A12}" type="presParOf" srcId="{56DC96EC-8537-45A7-8D12-AD51269C31DA}" destId="{17C36C13-D1E8-4850-8AEE-E73B2754D11E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CAA8D-A5AB-4BE4-B288-A66509062C0D}">
      <dsp:nvSpPr>
        <dsp:cNvPr id="0" name=""/>
        <dsp:cNvSpPr/>
      </dsp:nvSpPr>
      <dsp:spPr>
        <a:xfrm>
          <a:off x="4821632" y="34294"/>
          <a:ext cx="1514402" cy="100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 err="1"/>
            <a:t>Radiation</a:t>
          </a:r>
          <a:endParaRPr lang="es-CO" sz="2000" kern="1200" dirty="0"/>
        </a:p>
      </dsp:txBody>
      <dsp:txXfrm>
        <a:off x="4851202" y="63864"/>
        <a:ext cx="1455262" cy="950461"/>
      </dsp:txXfrm>
    </dsp:sp>
    <dsp:sp modelId="{889D0E0F-D69E-4A51-BF56-F9634ADE3BC9}">
      <dsp:nvSpPr>
        <dsp:cNvPr id="0" name=""/>
        <dsp:cNvSpPr/>
      </dsp:nvSpPr>
      <dsp:spPr>
        <a:xfrm>
          <a:off x="3130651" y="1043895"/>
          <a:ext cx="2448182" cy="337469"/>
        </a:xfrm>
        <a:custGeom>
          <a:avLst/>
          <a:gdLst/>
          <a:ahLst/>
          <a:cxnLst/>
          <a:rect l="0" t="0" r="0" b="0"/>
          <a:pathLst>
            <a:path>
              <a:moveTo>
                <a:pt x="2448182" y="0"/>
              </a:moveTo>
              <a:lnTo>
                <a:pt x="2448182" y="168734"/>
              </a:lnTo>
              <a:lnTo>
                <a:pt x="0" y="168734"/>
              </a:lnTo>
              <a:lnTo>
                <a:pt x="0" y="3374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1CDFE-D589-4EC2-8F94-E13DF2EC09FC}">
      <dsp:nvSpPr>
        <dsp:cNvPr id="0" name=""/>
        <dsp:cNvSpPr/>
      </dsp:nvSpPr>
      <dsp:spPr>
        <a:xfrm>
          <a:off x="2373449" y="1381365"/>
          <a:ext cx="1514402" cy="100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 err="1"/>
            <a:t>Ionizing</a:t>
          </a:r>
          <a:endParaRPr lang="es-CO" sz="2000" kern="1200" dirty="0"/>
        </a:p>
      </dsp:txBody>
      <dsp:txXfrm>
        <a:off x="2403019" y="1410935"/>
        <a:ext cx="1455262" cy="950461"/>
      </dsp:txXfrm>
    </dsp:sp>
    <dsp:sp modelId="{8314F1F0-8625-4FA0-A6ED-D47B8BF6C070}">
      <dsp:nvSpPr>
        <dsp:cNvPr id="0" name=""/>
        <dsp:cNvSpPr/>
      </dsp:nvSpPr>
      <dsp:spPr>
        <a:xfrm>
          <a:off x="1816452" y="2390966"/>
          <a:ext cx="1314198" cy="440335"/>
        </a:xfrm>
        <a:custGeom>
          <a:avLst/>
          <a:gdLst/>
          <a:ahLst/>
          <a:cxnLst/>
          <a:rect l="0" t="0" r="0" b="0"/>
          <a:pathLst>
            <a:path>
              <a:moveTo>
                <a:pt x="1314198" y="0"/>
              </a:moveTo>
              <a:lnTo>
                <a:pt x="1314198" y="220167"/>
              </a:lnTo>
              <a:lnTo>
                <a:pt x="0" y="220167"/>
              </a:lnTo>
              <a:lnTo>
                <a:pt x="0" y="44033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80C77-7C40-43D2-B7CF-F66D61047BA2}">
      <dsp:nvSpPr>
        <dsp:cNvPr id="0" name=""/>
        <dsp:cNvSpPr/>
      </dsp:nvSpPr>
      <dsp:spPr>
        <a:xfrm>
          <a:off x="1059251" y="2831302"/>
          <a:ext cx="1514402" cy="100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 err="1"/>
            <a:t>Directly</a:t>
          </a:r>
          <a:r>
            <a:rPr lang="es-CO" sz="2000" kern="1200" dirty="0"/>
            <a:t> </a:t>
          </a:r>
          <a:r>
            <a:rPr lang="es-CO" sz="2000" kern="1200" dirty="0" err="1"/>
            <a:t>ionizing</a:t>
          </a:r>
          <a:endParaRPr lang="es-CO" sz="2000" kern="1200" dirty="0"/>
        </a:p>
      </dsp:txBody>
      <dsp:txXfrm>
        <a:off x="1088821" y="2860872"/>
        <a:ext cx="1455262" cy="950461"/>
      </dsp:txXfrm>
    </dsp:sp>
    <dsp:sp modelId="{0DBB099B-E19F-4A7D-ABC1-2F8D16547846}">
      <dsp:nvSpPr>
        <dsp:cNvPr id="0" name=""/>
        <dsp:cNvSpPr/>
      </dsp:nvSpPr>
      <dsp:spPr>
        <a:xfrm>
          <a:off x="3130651" y="2390966"/>
          <a:ext cx="1430898" cy="438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063"/>
              </a:lnTo>
              <a:lnTo>
                <a:pt x="1430898" y="219063"/>
              </a:lnTo>
              <a:lnTo>
                <a:pt x="1430898" y="43812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D1499-F028-483C-8F17-3134C9BEC15F}">
      <dsp:nvSpPr>
        <dsp:cNvPr id="0" name=""/>
        <dsp:cNvSpPr/>
      </dsp:nvSpPr>
      <dsp:spPr>
        <a:xfrm>
          <a:off x="3804348" y="2829093"/>
          <a:ext cx="1514402" cy="100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 err="1"/>
            <a:t>Indirectly</a:t>
          </a:r>
          <a:r>
            <a:rPr lang="es-CO" sz="2000" kern="1200" dirty="0"/>
            <a:t> </a:t>
          </a:r>
          <a:r>
            <a:rPr lang="es-CO" sz="2000" kern="1200" dirty="0" err="1"/>
            <a:t>ionizing</a:t>
          </a:r>
          <a:endParaRPr lang="es-CO" sz="2000" kern="1200" dirty="0"/>
        </a:p>
      </dsp:txBody>
      <dsp:txXfrm>
        <a:off x="3833918" y="2858663"/>
        <a:ext cx="1455262" cy="950461"/>
      </dsp:txXfrm>
    </dsp:sp>
    <dsp:sp modelId="{CBE43BEF-597F-4A98-9F35-8A29B3653F95}">
      <dsp:nvSpPr>
        <dsp:cNvPr id="0" name=""/>
        <dsp:cNvSpPr/>
      </dsp:nvSpPr>
      <dsp:spPr>
        <a:xfrm>
          <a:off x="5578834" y="1043895"/>
          <a:ext cx="2846985" cy="337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739"/>
              </a:lnTo>
              <a:lnTo>
                <a:pt x="2846985" y="168739"/>
              </a:lnTo>
              <a:lnTo>
                <a:pt x="2846985" y="33747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D5550-7DD8-4A7A-9157-DBADDEA9B04C}">
      <dsp:nvSpPr>
        <dsp:cNvPr id="0" name=""/>
        <dsp:cNvSpPr/>
      </dsp:nvSpPr>
      <dsp:spPr>
        <a:xfrm>
          <a:off x="7668618" y="1381375"/>
          <a:ext cx="1514402" cy="100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Non-</a:t>
          </a:r>
          <a:r>
            <a:rPr lang="es-CO" sz="2000" kern="1200" dirty="0" err="1"/>
            <a:t>ionizing</a:t>
          </a:r>
          <a:endParaRPr lang="es-CO" sz="2000" kern="1200" dirty="0"/>
        </a:p>
      </dsp:txBody>
      <dsp:txXfrm>
        <a:off x="7698188" y="1410945"/>
        <a:ext cx="1455262" cy="950461"/>
      </dsp:txXfrm>
    </dsp:sp>
    <dsp:sp modelId="{87FE3861-9349-4563-AD45-6371E5DEA7D4}">
      <dsp:nvSpPr>
        <dsp:cNvPr id="0" name=""/>
        <dsp:cNvSpPr/>
      </dsp:nvSpPr>
      <dsp:spPr>
        <a:xfrm>
          <a:off x="8374269" y="2390976"/>
          <a:ext cx="91440" cy="440325"/>
        </a:xfrm>
        <a:custGeom>
          <a:avLst/>
          <a:gdLst/>
          <a:ahLst/>
          <a:cxnLst/>
          <a:rect l="0" t="0" r="0" b="0"/>
          <a:pathLst>
            <a:path>
              <a:moveTo>
                <a:pt x="51550" y="0"/>
              </a:moveTo>
              <a:lnTo>
                <a:pt x="51550" y="220162"/>
              </a:lnTo>
              <a:lnTo>
                <a:pt x="45720" y="220162"/>
              </a:lnTo>
              <a:lnTo>
                <a:pt x="45720" y="44032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67134-6967-44BF-9F48-E56390910545}">
      <dsp:nvSpPr>
        <dsp:cNvPr id="0" name=""/>
        <dsp:cNvSpPr/>
      </dsp:nvSpPr>
      <dsp:spPr>
        <a:xfrm>
          <a:off x="7662788" y="2831302"/>
          <a:ext cx="1514402" cy="100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/>
            <a:t>EM WAVES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Symbol" panose="05050102010706020507" pitchFamily="18" charset="2"/>
            </a:rPr>
            <a:t> l</a:t>
          </a:r>
          <a:r>
            <a:rPr lang="es-CO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≥</a:t>
          </a:r>
          <a:r>
            <a:rPr lang="es-CO" sz="2000" kern="1200" dirty="0"/>
            <a:t> 100nm</a:t>
          </a:r>
        </a:p>
      </dsp:txBody>
      <dsp:txXfrm>
        <a:off x="7692358" y="2860872"/>
        <a:ext cx="1455262" cy="950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61926-1935-42EE-8E10-162791EEED91}" type="datetimeFigureOut">
              <a:rPr lang="es-CO" smtClean="0"/>
              <a:t>11/06/2026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F07EA-E1D3-48D9-A7B8-A303FAE3A8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59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:notes"/>
          <p:cNvSpPr txBox="1">
            <a:spLocks noGrp="1"/>
          </p:cNvSpPr>
          <p:nvPr>
            <p:ph type="body" idx="1"/>
          </p:nvPr>
        </p:nvSpPr>
        <p:spPr>
          <a:xfrm>
            <a:off x="708025" y="4856163"/>
            <a:ext cx="5670550" cy="4598987"/>
          </a:xfrm>
          <a:prstGeom prst="rect">
            <a:avLst/>
          </a:prstGeom>
        </p:spPr>
        <p:txBody>
          <a:bodyPr spcFirstLastPara="1" wrap="square" lIns="97950" tIns="48975" rIns="97950" bIns="48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11962" cy="3832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F07EA-E1D3-48D9-A7B8-A303FAE3A858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9749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F07EA-E1D3-48D9-A7B8-A303FAE3A858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154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F07EA-E1D3-48D9-A7B8-A303FAE3A858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462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3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s-CO"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000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3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s-CO"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30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1AEE04-7140-97B5-15D4-50E0A847E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45F18B-BDF5-E7DC-5064-5BB835CA4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F89C9-D242-1113-F426-C8ECA3C6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C. Avila, UNIANDES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64C495-9F92-30E8-C08D-FED12EB3C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Wor 13/12/2024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8B95F-9339-FC89-BF1E-BD624358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5F24-869C-4FD7-B4E3-A5192FAC8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842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677B1-D9B4-4CB4-53EF-187F205A1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12C3B5-52EA-09AF-5E6A-D4C7AC0C3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33A95E-DBCD-4B16-B428-317AA21F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C. Avila, UNIANDES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5E5711-3650-0921-8028-55B6207B1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Wor 13/12/2024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98E437-B737-A553-D3A5-89E04656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5F24-869C-4FD7-B4E3-A5192FAC8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456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EFE74C-3ECB-2C3D-29A1-0D92F0E2B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EA2402-6727-3D80-E206-C50E8B3BB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7E3551-A040-4085-8616-74913389E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C. Avila, UNIANDES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AA803F-9D9D-4000-C6BD-8A4F46CB0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Wor 13/12/2024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C63B9A-3337-1BAC-EAD0-EDB2BA90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5F24-869C-4FD7-B4E3-A5192FAC8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867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BE897-9651-1254-6DAD-0B0879B49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3701C4-03EB-EBC8-223A-733C852C8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52622-F1B8-356F-CBDE-6C4C34E8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C. Avila, UNIANDES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9207AC-0A92-5194-9265-E0206735A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Wor 13/12/2024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F05BD3-86CF-2C19-DE70-4D885830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5F24-869C-4FD7-B4E3-A5192FAC8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331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A8BC4-24A2-3BA6-2FA1-B9B33CAD0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0A5796-7497-1EB9-6F59-D8D4AAA04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A6C81C-736F-BC84-0EA7-5224F697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C. Avila, UNIANDES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8B1B9-258B-0049-31B9-BC5E7EC9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Wor 13/12/2024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8B0B09-4B51-FA19-1657-84BD9B3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5F24-869C-4FD7-B4E3-A5192FAC8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606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BE510-8A81-710A-B056-3E77E8C27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7AB2F3-FFBB-6672-56D5-6844AAF38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92A941-70FC-CD65-E2F0-0105117B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345615-106D-437C-A65C-33F3A053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C. Avila, UNIANDES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67301B-7B32-DED8-445E-99B5E804F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Wor 13/12/2024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6A6D0A-A69E-4A71-9DB9-8234B81D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5F24-869C-4FD7-B4E3-A5192FAC8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256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05F68-3A91-2DE9-12C5-BEBB7BD8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CE6FDF-16DF-89B9-9994-BAC58074D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3FD10B-1AD1-F311-FD00-A50D157C9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E226FA8-AEB3-8FCE-1541-A1CB966A1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F42EB75-B47F-E387-3281-7A0AB7740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E6B5E6-23A8-CB87-DCFA-8EEE77E8B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C. Avila, UNIANDES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5A51C52-3D9B-59F9-F05E-AF0F722D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Wor 13/12/2024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7BCB4C8-73AA-5012-C2F4-C1C88E3B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5F24-869C-4FD7-B4E3-A5192FAC8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005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CBD2B-9E36-FCDF-99FE-D37B9B841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32BA99-E404-2467-FC2A-745D1433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C. Avila, UNIANDES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4C2382-1D32-2630-09A0-8B60F320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Wor 13/12/2024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06B3DC-8096-3D7F-600D-3B8AAD8C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5F24-869C-4FD7-B4E3-A5192FAC8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257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CF0FD0B-2555-F065-D236-B6BFBC36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C. Avila, UNIANDES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3754CD-3CF0-EB18-246B-4982C89B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Wor 13/12/2024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B5B694-36E7-4D5B-2A37-9351CD3D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5F24-869C-4FD7-B4E3-A5192FAC8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472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CE730-8C9E-47A4-4DBB-CD4CE466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723A7A-D362-463C-2F41-49EDABA7E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5F6F9F-E215-3668-1D53-5B5C1D02D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2299C6-8881-1224-443C-A05AFF5D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C. Avila, UNIANDES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41F076-A4FB-E485-6AB3-3505E1D0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Wor 13/12/2024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5EA78E-DB47-F9C8-9729-E31E765C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5F24-869C-4FD7-B4E3-A5192FAC8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523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69782-1A5D-15C9-AFEB-E046CD28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287CE9-15FF-E96F-3CEE-24FB27717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B72185-6372-A9F1-1582-127E4AFE6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CD35F4-9960-F3D3-1BA4-3FA85C733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C. Avila, UNIANDES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AA70EE-A50E-FBC9-A8A0-CF031BF70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Wor 13/12/2024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8A2A21-D309-F097-BC30-E55C9123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5F24-869C-4FD7-B4E3-A5192FAC8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997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0114745-D46A-D62D-7E14-BC431030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87EBBC-B5D9-CE68-BB8A-D6C4AAFC3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F3875B-0503-5DA6-B734-B282DE512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CO"/>
              <a:t>C. Avila, UNIANDES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14CF3F-AF48-FD12-98FD-EC01946C9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CO"/>
              <a:t>Wor 13/12/2024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EF1AD-2605-8751-2D0E-E5882D58D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575F24-869C-4FD7-B4E3-A5192FAC81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105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state.edu/radiology/education/rsna/radiography/scattergrid.php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hyperlink" Target="https://www.researchgate.net/figure/Principle-of-a-Compton-camera-The-Compton-scattering-angle-is-the-opening-angle-of-the_fig1_224353796" TargetMode="External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3.jpe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hyperlink" Target="https://radiologykey.com/x-ray-imaging-fundamentals/" TargetMode="External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1.png"/><Relationship Id="rId7" Type="http://schemas.openxmlformats.org/officeDocument/2006/relationships/image" Target="../media/image3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98.png"/><Relationship Id="rId10" Type="http://schemas.openxmlformats.org/officeDocument/2006/relationships/image" Target="../media/image107.png"/><Relationship Id="rId4" Type="http://schemas.openxmlformats.org/officeDocument/2006/relationships/image" Target="../media/image102.png"/><Relationship Id="rId9" Type="http://schemas.openxmlformats.org/officeDocument/2006/relationships/image" Target="../media/image10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06.png"/><Relationship Id="rId4" Type="http://schemas.openxmlformats.org/officeDocument/2006/relationships/image" Target="../media/image105.jpg"/><Relationship Id="rId9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1" Type="http://schemas.openxmlformats.org/officeDocument/2006/relationships/image" Target="../media/image3.jpe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jpeg"/><Relationship Id="rId5" Type="http://schemas.openxmlformats.org/officeDocument/2006/relationships/image" Target="../media/image113.png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.jpeg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5.png"/><Relationship Id="rId10" Type="http://schemas.openxmlformats.org/officeDocument/2006/relationships/image" Target="../media/image1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jpeg"/><Relationship Id="rId7" Type="http://schemas.openxmlformats.org/officeDocument/2006/relationships/hyperlink" Target="https://www.careers360.com/physics/characteristic-x-rays-topic-pg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dioactivity.eu.com/articles/phenomenon/photoelectric_effect" TargetMode="External"/><Relationship Id="rId5" Type="http://schemas.openxmlformats.org/officeDocument/2006/relationships/hyperlink" Target="https://oncologymedicalphysics.com/kilovoltage-x-ray-generation/" TargetMode="External"/><Relationship Id="rId4" Type="http://schemas.openxmlformats.org/officeDocument/2006/relationships/image" Target="../media/image28.jpeg"/><Relationship Id="rId9" Type="http://schemas.openxmlformats.org/officeDocument/2006/relationships/hyperlink" Target="https://www.ossila.com/pages/auger-electron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hyperlink" Target="https://henke.lbl.gov/optical_constants/" TargetMode="External"/><Relationship Id="rId5" Type="http://schemas.openxmlformats.org/officeDocument/2006/relationships/image" Target="../media/image33.png"/><Relationship Id="rId10" Type="http://schemas.openxmlformats.org/officeDocument/2006/relationships/hyperlink" Target="https://physics.nist.gov/PhysRefData/Xcom/html/xcom1.html" TargetMode="External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.jpe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hyperlink" Target="https://www.spectralphotoncountingct.com/en/page/contrast-agents-k-edge-imaging" TargetMode="External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hyperlink" Target="https://radiologykey.com/x-ray-imaging-fundamentals/" TargetMode="External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8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"/>
          <p:cNvSpPr txBox="1"/>
          <p:nvPr/>
        </p:nvSpPr>
        <p:spPr>
          <a:xfrm>
            <a:off x="1919536" y="1671186"/>
            <a:ext cx="8352928" cy="64629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Interactions of photons with Matter</a:t>
            </a:r>
            <a:endParaRPr dirty="0"/>
          </a:p>
        </p:txBody>
      </p:sp>
      <p:sp>
        <p:nvSpPr>
          <p:cNvPr id="244" name="Google Shape;244;p1"/>
          <p:cNvSpPr txBox="1"/>
          <p:nvPr/>
        </p:nvSpPr>
        <p:spPr>
          <a:xfrm>
            <a:off x="2927648" y="3258770"/>
            <a:ext cx="633670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Carlos Avila</a:t>
            </a:r>
            <a:endParaRPr dirty="0"/>
          </a:p>
          <a:p>
            <a:pPr algn="ctr"/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s-CO" sz="2800" dirty="0" err="1">
                <a:latin typeface="Calibri"/>
                <a:ea typeface="Calibri"/>
                <a:cs typeface="Calibri"/>
                <a:sym typeface="Calibri"/>
              </a:rPr>
              <a:t>Physics</a:t>
            </a:r>
            <a:r>
              <a:rPr lang="es-CO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800" dirty="0" err="1">
                <a:latin typeface="Calibri"/>
                <a:ea typeface="Calibri"/>
                <a:cs typeface="Calibri"/>
                <a:sym typeface="Calibri"/>
              </a:rPr>
              <a:t>Department</a:t>
            </a:r>
            <a:endParaRPr dirty="0"/>
          </a:p>
          <a:p>
            <a:pPr algn="ctr"/>
            <a:r>
              <a:rPr lang="es-CO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Universidad de Los Andes, Colombia</a:t>
            </a:r>
            <a:endParaRPr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1F20C8A-ACB8-D3CC-1192-64710B390A3F}"/>
              </a:ext>
            </a:extLst>
          </p:cNvPr>
          <p:cNvGrpSpPr/>
          <p:nvPr/>
        </p:nvGrpSpPr>
        <p:grpSpPr>
          <a:xfrm>
            <a:off x="301129" y="136524"/>
            <a:ext cx="2219555" cy="716736"/>
            <a:chOff x="1" y="11044"/>
            <a:chExt cx="2219555" cy="716736"/>
          </a:xfrm>
        </p:grpSpPr>
        <p:pic>
          <p:nvPicPr>
            <p:cNvPr id="246" name="Google Shape;246;p1" descr="logo_uniandes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" y="11044"/>
              <a:ext cx="751840" cy="6462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1"/>
            <p:cNvSpPr txBox="1"/>
            <p:nvPr/>
          </p:nvSpPr>
          <p:spPr>
            <a:xfrm>
              <a:off x="751841" y="81491"/>
              <a:ext cx="1467715" cy="646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r>
                <a:rPr lang="es-CO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Departamento</a:t>
              </a:r>
            </a:p>
            <a:p>
              <a:r>
                <a:rPr lang="es-CO" b="1" dirty="0">
                  <a:latin typeface="Calibri"/>
                  <a:ea typeface="Calibri"/>
                  <a:cs typeface="Calibri"/>
                  <a:sym typeface="Calibri"/>
                </a:rPr>
                <a:t>de Física</a:t>
              </a:r>
              <a:endParaRPr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" name="Google Shape;249;p1"/>
          <p:cNvSpPr txBox="1">
            <a:spLocks noGrp="1"/>
          </p:cNvSpPr>
          <p:nvPr>
            <p:ph type="dt" idx="10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s-CO">
                <a:solidFill>
                  <a:srgbClr val="888888"/>
                </a:solidFill>
              </a:rPr>
              <a:t>C. Avila, UNIANDES</a:t>
            </a:r>
            <a:endParaRPr/>
          </a:p>
        </p:txBody>
      </p:sp>
      <p:sp>
        <p:nvSpPr>
          <p:cNvPr id="250" name="Google Shape;250;p1"/>
          <p:cNvSpPr txBox="1">
            <a:spLocks noGrp="1"/>
          </p:cNvSpPr>
          <p:nvPr>
            <p:ph type="sldNum" idx="12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s-CO">
                <a:solidFill>
                  <a:srgbClr val="888888"/>
                </a:solidFill>
              </a:rPr>
              <a:pPr/>
              <a:t>1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411B5A7-C980-6505-A99E-0E531E097937}"/>
              </a:ext>
            </a:extLst>
          </p:cNvPr>
          <p:cNvSpPr txBox="1"/>
          <p:nvPr/>
        </p:nvSpPr>
        <p:spPr>
          <a:xfrm>
            <a:off x="0" y="192272"/>
            <a:ext cx="7458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Compton </a:t>
            </a:r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scattering</a:t>
            </a:r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effect</a:t>
            </a:r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imaging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C09EEF-CBEC-BA37-AC4E-CB8BB21DFC1E}"/>
              </a:ext>
            </a:extLst>
          </p:cNvPr>
          <p:cNvSpPr txBox="1"/>
          <p:nvPr/>
        </p:nvSpPr>
        <p:spPr>
          <a:xfrm>
            <a:off x="303836" y="948458"/>
            <a:ext cx="6094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In </a:t>
            </a:r>
            <a:r>
              <a:rPr lang="es-CO" dirty="0" err="1"/>
              <a:t>conventional</a:t>
            </a:r>
            <a:r>
              <a:rPr lang="es-CO" dirty="0"/>
              <a:t> X-</a:t>
            </a:r>
            <a:r>
              <a:rPr lang="es-CO" dirty="0" err="1"/>
              <a:t>ray</a:t>
            </a:r>
            <a:r>
              <a:rPr lang="es-CO" dirty="0"/>
              <a:t> </a:t>
            </a:r>
            <a:r>
              <a:rPr lang="es-CO" dirty="0" err="1"/>
              <a:t>imaging</a:t>
            </a:r>
            <a:r>
              <a:rPr lang="es-CO" dirty="0"/>
              <a:t>:  Compton </a:t>
            </a:r>
            <a:r>
              <a:rPr lang="es-CO" dirty="0" err="1"/>
              <a:t>scattering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a </a:t>
            </a:r>
            <a:r>
              <a:rPr lang="es-CO" dirty="0" err="1"/>
              <a:t>source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image</a:t>
            </a:r>
            <a:r>
              <a:rPr lang="es-CO" dirty="0"/>
              <a:t> </a:t>
            </a:r>
            <a:r>
              <a:rPr lang="es-CO" dirty="0" err="1"/>
              <a:t>degradation</a:t>
            </a:r>
            <a:r>
              <a:rPr lang="es-CO" dirty="0"/>
              <a:t>. </a:t>
            </a:r>
            <a:r>
              <a:rPr lang="es-CO" dirty="0" err="1"/>
              <a:t>Solution</a:t>
            </a:r>
            <a:r>
              <a:rPr lang="es-CO" dirty="0"/>
              <a:t>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F7DDCDA-2A02-5A89-9705-4BB484F9B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73" y="1813931"/>
            <a:ext cx="4233874" cy="36735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5917418-C20C-6E77-67CA-5013A6030052}"/>
              </a:ext>
            </a:extLst>
          </p:cNvPr>
          <p:cNvSpPr txBox="1"/>
          <p:nvPr/>
        </p:nvSpPr>
        <p:spPr>
          <a:xfrm>
            <a:off x="383846" y="6066548"/>
            <a:ext cx="60940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hlinkClick r:id="rId3"/>
              </a:rPr>
              <a:t>https://www.upstate.edu/radiology/education/rsna/radiography/scattergrid.php</a:t>
            </a:r>
            <a:r>
              <a:rPr lang="es-CO" sz="1000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FEC839F-64B1-11E8-B9DF-48989545E840}"/>
              </a:ext>
            </a:extLst>
          </p:cNvPr>
          <p:cNvSpPr txBox="1"/>
          <p:nvPr/>
        </p:nvSpPr>
        <p:spPr>
          <a:xfrm>
            <a:off x="7148018" y="440409"/>
            <a:ext cx="438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Compton Camera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DF7402D-3F7E-3EB0-40C7-B4306E124AC0}"/>
              </a:ext>
            </a:extLst>
          </p:cNvPr>
          <p:cNvSpPr txBox="1"/>
          <p:nvPr/>
        </p:nvSpPr>
        <p:spPr>
          <a:xfrm>
            <a:off x="6096000" y="836652"/>
            <a:ext cx="5826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 </a:t>
            </a:r>
            <a:r>
              <a:rPr lang="es-CO" dirty="0" err="1"/>
              <a:t>Reconstruct</a:t>
            </a:r>
            <a:r>
              <a:rPr lang="es-CO" dirty="0"/>
              <a:t> </a:t>
            </a:r>
            <a:r>
              <a:rPr lang="es-CO" dirty="0" err="1"/>
              <a:t>direction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gamma </a:t>
            </a:r>
            <a:r>
              <a:rPr lang="es-CO" dirty="0" err="1"/>
              <a:t>rays</a:t>
            </a:r>
            <a:r>
              <a:rPr lang="es-CO" dirty="0"/>
              <a:t> in the </a:t>
            </a:r>
            <a:r>
              <a:rPr lang="es-CO" dirty="0" err="1"/>
              <a:t>energy</a:t>
            </a:r>
            <a:r>
              <a:rPr lang="es-CO" dirty="0"/>
              <a:t> </a:t>
            </a:r>
            <a:r>
              <a:rPr lang="es-CO" dirty="0" err="1"/>
              <a:t>range</a:t>
            </a:r>
            <a:r>
              <a:rPr lang="es-CO" dirty="0"/>
              <a:t> </a:t>
            </a:r>
            <a:r>
              <a:rPr lang="es-CO" dirty="0" err="1"/>
              <a:t>where</a:t>
            </a:r>
            <a:r>
              <a:rPr lang="es-CO" dirty="0"/>
              <a:t> Compton </a:t>
            </a:r>
            <a:r>
              <a:rPr lang="es-CO" dirty="0" err="1"/>
              <a:t>scattering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the </a:t>
            </a:r>
            <a:r>
              <a:rPr lang="es-CO" dirty="0" err="1"/>
              <a:t>dominant</a:t>
            </a:r>
            <a:r>
              <a:rPr lang="es-CO" dirty="0"/>
              <a:t> </a:t>
            </a:r>
            <a:r>
              <a:rPr lang="es-CO" dirty="0" err="1"/>
              <a:t>effect</a:t>
            </a:r>
            <a:endParaRPr lang="es-CO" dirty="0"/>
          </a:p>
        </p:txBody>
      </p:sp>
      <p:pic>
        <p:nvPicPr>
          <p:cNvPr id="15" name="Imagen 14" descr="https://www.researchgate.net/profile/Chan-Hyeong-Kim/publication/224353796/figure/fig1/AS:671511329390603@1537112185611/Principle-of-a-Compton-camera-The-Compton-scattering-angle-is-the-opening-angle-of-the.ppm">
            <a:extLst>
              <a:ext uri="{FF2B5EF4-FFF2-40B4-BE49-F238E27FC236}">
                <a16:creationId xmlns:a16="http://schemas.microsoft.com/office/drawing/2014/main" id="{52E927F5-B020-6BA9-8F1F-8BB920E7A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455" y="1475584"/>
            <a:ext cx="4233874" cy="195341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EE18800-B3C5-39B5-E461-1E3F6340889E}"/>
              </a:ext>
            </a:extLst>
          </p:cNvPr>
          <p:cNvSpPr txBox="1"/>
          <p:nvPr/>
        </p:nvSpPr>
        <p:spPr>
          <a:xfrm>
            <a:off x="6095999" y="3545254"/>
            <a:ext cx="582681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700" dirty="0">
                <a:hlinkClick r:id="rId5"/>
              </a:rPr>
              <a:t>https://www.researchgate.net/figure/Principle-of-a-Compton-camera-The-Compton-scattering-angle-is-the-opening-angle-of-the_fig1_224353796</a:t>
            </a:r>
            <a:r>
              <a:rPr lang="es-CO" sz="700" dirty="0"/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D77A81A-FB6C-4857-23E3-9230CDA2918E}"/>
              </a:ext>
            </a:extLst>
          </p:cNvPr>
          <p:cNvSpPr txBox="1"/>
          <p:nvPr/>
        </p:nvSpPr>
        <p:spPr>
          <a:xfrm>
            <a:off x="6477916" y="3771677"/>
            <a:ext cx="525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Compton back-</a:t>
            </a:r>
            <a:r>
              <a:rPr lang="es-CO" sz="2400" b="1" dirty="0" err="1">
                <a:solidFill>
                  <a:schemeClr val="accent1">
                    <a:lumMod val="75000"/>
                  </a:schemeClr>
                </a:solidFill>
              </a:rPr>
              <a:t>scattering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2400" b="1" dirty="0" err="1">
                <a:solidFill>
                  <a:schemeClr val="accent1">
                    <a:lumMod val="75000"/>
                  </a:schemeClr>
                </a:solidFill>
              </a:rPr>
              <a:t>imaging</a:t>
            </a:r>
            <a:endParaRPr lang="es-C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874710A-5EA4-405C-E70E-0B698272A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7376" y="4247678"/>
            <a:ext cx="5663409" cy="2509609"/>
          </a:xfrm>
          <a:prstGeom prst="rect">
            <a:avLst/>
          </a:prstGeom>
        </p:spPr>
      </p:pic>
      <p:sp>
        <p:nvSpPr>
          <p:cNvPr id="21" name="Marcador de fecha 20">
            <a:extLst>
              <a:ext uri="{FF2B5EF4-FFF2-40B4-BE49-F238E27FC236}">
                <a16:creationId xmlns:a16="http://schemas.microsoft.com/office/drawing/2014/main" id="{8F30B71C-F2FE-2CA7-86F2-000FEF5C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C. Avila, UNIANDES</a:t>
            </a:r>
          </a:p>
        </p:txBody>
      </p:sp>
      <p:sp>
        <p:nvSpPr>
          <p:cNvPr id="22" name="Marcador de número de diapositiva 21">
            <a:extLst>
              <a:ext uri="{FF2B5EF4-FFF2-40B4-BE49-F238E27FC236}">
                <a16:creationId xmlns:a16="http://schemas.microsoft.com/office/drawing/2014/main" id="{91E09A8E-2755-AB11-A78E-BFCEFEF8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4930" y="6574724"/>
            <a:ext cx="2743200" cy="365125"/>
          </a:xfrm>
        </p:spPr>
        <p:txBody>
          <a:bodyPr/>
          <a:lstStyle/>
          <a:p>
            <a:fld id="{5B575F24-869C-4FD7-B4E3-A5192FAC8117}" type="slidenum">
              <a:rPr lang="es-CO" smtClean="0"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2944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C4EBB22-3F03-6135-41F0-399BC9717CC3}"/>
              </a:ext>
            </a:extLst>
          </p:cNvPr>
          <p:cNvSpPr txBox="1"/>
          <p:nvPr/>
        </p:nvSpPr>
        <p:spPr>
          <a:xfrm>
            <a:off x="3097530" y="29766"/>
            <a:ext cx="616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Rayleigh </a:t>
            </a:r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scattering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1B9FA4-BF12-3BFC-6F0C-3B250C954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93" y="626772"/>
            <a:ext cx="2727006" cy="261247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2B8DF6-F64C-1665-12AD-E91C564198D3}"/>
              </a:ext>
            </a:extLst>
          </p:cNvPr>
          <p:cNvSpPr txBox="1"/>
          <p:nvPr/>
        </p:nvSpPr>
        <p:spPr>
          <a:xfrm>
            <a:off x="633414" y="3112696"/>
            <a:ext cx="31575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00" dirty="0">
                <a:hlinkClick r:id="rId4"/>
              </a:rPr>
              <a:t>https://radiologykey.com/x-ray-imaging-fundamentals/</a:t>
            </a:r>
            <a:r>
              <a:rPr lang="es-CO" sz="800"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969147-5A30-66D2-E569-917E615562D1}"/>
              </a:ext>
            </a:extLst>
          </p:cNvPr>
          <p:cNvSpPr txBox="1"/>
          <p:nvPr/>
        </p:nvSpPr>
        <p:spPr>
          <a:xfrm>
            <a:off x="136790" y="3359031"/>
            <a:ext cx="42619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Elastic</a:t>
            </a:r>
            <a:r>
              <a:rPr lang="es-ES" sz="1600" dirty="0"/>
              <a:t> </a:t>
            </a:r>
            <a:r>
              <a:rPr lang="es-ES" sz="1600" dirty="0" err="1"/>
              <a:t>scattering</a:t>
            </a:r>
            <a:r>
              <a:rPr lang="es-ES" sz="1600" dirty="0"/>
              <a:t> </a:t>
            </a:r>
            <a:r>
              <a:rPr lang="es-ES" sz="1600" dirty="0" err="1"/>
              <a:t>of</a:t>
            </a:r>
            <a:r>
              <a:rPr lang="es-ES" sz="1600" dirty="0"/>
              <a:t> </a:t>
            </a:r>
            <a:r>
              <a:rPr lang="es-ES" sz="1600" dirty="0" err="1"/>
              <a:t>photons</a:t>
            </a:r>
            <a:r>
              <a:rPr lang="es-ES" sz="1600" dirty="0"/>
              <a:t> </a:t>
            </a:r>
            <a:r>
              <a:rPr lang="es-ES" sz="1600" dirty="0" err="1"/>
              <a:t>by</a:t>
            </a:r>
            <a:r>
              <a:rPr lang="es-ES" sz="1600" dirty="0"/>
              <a:t> </a:t>
            </a:r>
            <a:r>
              <a:rPr lang="es-ES" sz="1600" dirty="0" err="1"/>
              <a:t>particles</a:t>
            </a:r>
            <a:r>
              <a:rPr lang="es-ES" sz="1600" dirty="0"/>
              <a:t> </a:t>
            </a:r>
            <a:r>
              <a:rPr lang="es-ES" sz="1600" dirty="0" err="1"/>
              <a:t>with</a:t>
            </a:r>
            <a:r>
              <a:rPr lang="es-ES" sz="1600" dirty="0"/>
              <a:t> </a:t>
            </a:r>
            <a:r>
              <a:rPr lang="es-ES" sz="1600" dirty="0" err="1"/>
              <a:t>sizes</a:t>
            </a:r>
            <a:r>
              <a:rPr lang="es-ES" sz="1600" dirty="0"/>
              <a:t> </a:t>
            </a:r>
            <a:r>
              <a:rPr lang="es-ES" sz="1600" dirty="0" err="1"/>
              <a:t>smaller</a:t>
            </a:r>
            <a:r>
              <a:rPr lang="es-ES" sz="1600" dirty="0"/>
              <a:t> </a:t>
            </a:r>
            <a:r>
              <a:rPr lang="es-ES" sz="1600" dirty="0" err="1"/>
              <a:t>than</a:t>
            </a:r>
            <a:r>
              <a:rPr lang="es-ES" sz="1600" dirty="0"/>
              <a:t> the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photon</a:t>
            </a:r>
            <a:r>
              <a:rPr lang="es-ES" sz="1600" dirty="0"/>
              <a:t> </a:t>
            </a:r>
            <a:r>
              <a:rPr lang="es-ES" sz="1600" dirty="0" err="1"/>
              <a:t>wavelenght</a:t>
            </a:r>
            <a:r>
              <a:rPr lang="es-ES" dirty="0"/>
              <a:t>.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CD015F1-67EB-35E7-FFDD-0B3CDDE2A570}"/>
                  </a:ext>
                </a:extLst>
              </p:cNvPr>
              <p:cNvSpPr txBox="1"/>
              <p:nvPr/>
            </p:nvSpPr>
            <p:spPr>
              <a:xfrm>
                <a:off x="1366836" y="168543"/>
                <a:ext cx="2151697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es-C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C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s-C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⟶</m:t>
                      </m:r>
                      <m:r>
                        <a:rPr lang="es-CO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es-CO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CO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CD015F1-67EB-35E7-FFDD-0B3CDDE2A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836" y="168543"/>
                <a:ext cx="2151697" cy="369332"/>
              </a:xfrm>
              <a:prstGeom prst="rect">
                <a:avLst/>
              </a:prstGeom>
              <a:blipFill>
                <a:blip r:embed="rId5"/>
                <a:stretch>
                  <a:fillRect b="-3226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7AAE9734-A834-7FA2-BB35-C54464BFABDA}"/>
                  </a:ext>
                </a:extLst>
              </p:cNvPr>
              <p:cNvSpPr txBox="1"/>
              <p:nvPr/>
            </p:nvSpPr>
            <p:spPr>
              <a:xfrm>
                <a:off x="66525" y="4040184"/>
                <a:ext cx="4261956" cy="982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dirty="0"/>
                  <a:t>If </a:t>
                </a:r>
                <a:r>
                  <a:rPr lang="es-CO" dirty="0" err="1"/>
                  <a:t>we</a:t>
                </a:r>
                <a:r>
                  <a:rPr lang="es-CO" dirty="0"/>
                  <a:t> </a:t>
                </a:r>
                <a:r>
                  <a:rPr lang="es-CO" dirty="0" err="1"/>
                  <a:t>assume</a:t>
                </a:r>
                <a:r>
                  <a:rPr lang="es-CO" dirty="0"/>
                  <a:t> a plane </a:t>
                </a:r>
                <a:r>
                  <a:rPr lang="es-CO" dirty="0" err="1"/>
                  <a:t>with</a:t>
                </a:r>
                <a:r>
                  <a:rPr lang="es-CO" dirty="0"/>
                  <a:t> </a:t>
                </a:r>
                <a:r>
                  <a:rPr lang="es-CO" dirty="0" err="1"/>
                  <a:t>polarization</a:t>
                </a:r>
                <a:r>
                  <a:rPr lang="es-CO" dirty="0"/>
                  <a:t> </a:t>
                </a:r>
                <a:r>
                  <a:rPr lang="es-CO" dirty="0" err="1"/>
                  <a:t>along</a:t>
                </a:r>
                <a:r>
                  <a:rPr lang="es-CO" dirty="0"/>
                  <a:t> the x-axis: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O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7AAE9734-A834-7FA2-BB35-C54464BFA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" y="4040184"/>
                <a:ext cx="4261956" cy="982641"/>
              </a:xfrm>
              <a:prstGeom prst="rect">
                <a:avLst/>
              </a:prstGeom>
              <a:blipFill>
                <a:blip r:embed="rId6"/>
                <a:stretch>
                  <a:fillRect l="-1288" t="-310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2BBCDA2-3FFD-3547-9F15-2EDB2C1CB2BB}"/>
                  </a:ext>
                </a:extLst>
              </p:cNvPr>
              <p:cNvSpPr txBox="1"/>
              <p:nvPr/>
            </p:nvSpPr>
            <p:spPr>
              <a:xfrm>
                <a:off x="136790" y="5199889"/>
                <a:ext cx="4398640" cy="5594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O" dirty="0"/>
                  <a:t>The </a:t>
                </a:r>
                <a:r>
                  <a:rPr lang="es-CO" dirty="0" err="1"/>
                  <a:t>equation</a:t>
                </a:r>
                <a:r>
                  <a:rPr lang="es-CO" dirty="0"/>
                  <a:t> </a:t>
                </a:r>
                <a:r>
                  <a:rPr lang="es-CO" dirty="0" err="1"/>
                  <a:t>of</a:t>
                </a:r>
                <a:r>
                  <a:rPr lang="es-CO" dirty="0"/>
                  <a:t> </a:t>
                </a:r>
                <a:r>
                  <a:rPr lang="es-CO" dirty="0" err="1"/>
                  <a:t>motion</a:t>
                </a:r>
                <a:r>
                  <a:rPr lang="es-CO" dirty="0"/>
                  <a:t> </a:t>
                </a:r>
                <a:r>
                  <a:rPr lang="es-CO" dirty="0" err="1"/>
                  <a:t>for</a:t>
                </a:r>
                <a:r>
                  <a:rPr lang="es-CO" dirty="0"/>
                  <a:t> a </a:t>
                </a:r>
                <a:r>
                  <a:rPr lang="es-CO" dirty="0" err="1"/>
                  <a:t>bound</a:t>
                </a:r>
                <a:r>
                  <a:rPr lang="es-CO" dirty="0"/>
                  <a:t> </a:t>
                </a:r>
                <a:r>
                  <a:rPr lang="es-CO" dirty="0" err="1"/>
                  <a:t>electron</a:t>
                </a:r>
                <a:r>
                  <a:rPr lang="es-CO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2BBCDA2-3FFD-3547-9F15-2EDB2C1CB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90" y="5199889"/>
                <a:ext cx="4398640" cy="559449"/>
              </a:xfrm>
              <a:prstGeom prst="rect">
                <a:avLst/>
              </a:prstGeom>
              <a:blipFill>
                <a:blip r:embed="rId7"/>
                <a:stretch>
                  <a:fillRect l="-3186" t="-13043" r="-2493" b="-869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023F96E-B6D4-707E-19B7-7D2D934F67FA}"/>
                  </a:ext>
                </a:extLst>
              </p:cNvPr>
              <p:cNvSpPr txBox="1"/>
              <p:nvPr/>
            </p:nvSpPr>
            <p:spPr>
              <a:xfrm>
                <a:off x="905830" y="6072723"/>
                <a:ext cx="2612703" cy="586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C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C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sSup>
                        <m:sSup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023F96E-B6D4-707E-19B7-7D2D934F6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30" y="6072723"/>
                <a:ext cx="2612703" cy="5868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30A3C72-B3D8-A6A2-AEFA-31CEC92E5921}"/>
                  </a:ext>
                </a:extLst>
              </p:cNvPr>
              <p:cNvSpPr txBox="1"/>
              <p:nvPr/>
            </p:nvSpPr>
            <p:spPr>
              <a:xfrm>
                <a:off x="4259578" y="752054"/>
                <a:ext cx="4640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dirty="0"/>
                  <a:t>There </a:t>
                </a:r>
                <a:r>
                  <a:rPr lang="es-CO" dirty="0" err="1"/>
                  <a:t>is</a:t>
                </a:r>
                <a:r>
                  <a:rPr lang="es-CO" dirty="0"/>
                  <a:t> an </a:t>
                </a:r>
                <a:r>
                  <a:rPr lang="es-CO" dirty="0" err="1"/>
                  <a:t>induced</a:t>
                </a:r>
                <a:r>
                  <a:rPr lang="es-CO" dirty="0"/>
                  <a:t> </a:t>
                </a:r>
                <a:r>
                  <a:rPr lang="es-CO" dirty="0" err="1"/>
                  <a:t>dipole</a:t>
                </a:r>
                <a:r>
                  <a:rPr lang="es-CO" dirty="0"/>
                  <a:t> </a:t>
                </a:r>
                <a:r>
                  <a:rPr lang="es-CO" dirty="0" err="1"/>
                  <a:t>moment</a:t>
                </a:r>
                <a:r>
                  <a:rPr lang="es-CO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𝑒𝑥</m:t>
                      </m:r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30A3C72-B3D8-A6A2-AEFA-31CEC92E5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578" y="752054"/>
                <a:ext cx="4640580" cy="646331"/>
              </a:xfrm>
              <a:prstGeom prst="rect">
                <a:avLst/>
              </a:prstGeom>
              <a:blipFill>
                <a:blip r:embed="rId9"/>
                <a:stretch>
                  <a:fillRect l="-1183" t="-3774" b="-3774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664187B6-4B7C-94B5-2585-92546FF269CF}"/>
              </a:ext>
            </a:extLst>
          </p:cNvPr>
          <p:cNvSpPr txBox="1"/>
          <p:nvPr/>
        </p:nvSpPr>
        <p:spPr>
          <a:xfrm>
            <a:off x="4259578" y="1535898"/>
            <a:ext cx="4417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The </a:t>
            </a:r>
            <a:r>
              <a:rPr lang="es-CO" dirty="0" err="1"/>
              <a:t>power</a:t>
            </a:r>
            <a:r>
              <a:rPr lang="es-CO" dirty="0"/>
              <a:t> </a:t>
            </a:r>
            <a:r>
              <a:rPr lang="es-CO" dirty="0" err="1"/>
              <a:t>radiated</a:t>
            </a:r>
            <a:r>
              <a:rPr lang="es-CO" dirty="0"/>
              <a:t> </a:t>
            </a:r>
            <a:r>
              <a:rPr lang="es-CO" dirty="0" err="1"/>
              <a:t>from</a:t>
            </a:r>
            <a:r>
              <a:rPr lang="es-CO" dirty="0"/>
              <a:t> an </a:t>
            </a:r>
            <a:r>
              <a:rPr lang="es-CO" dirty="0" err="1"/>
              <a:t>oscillating</a:t>
            </a:r>
            <a:r>
              <a:rPr lang="es-CO" dirty="0"/>
              <a:t> </a:t>
            </a:r>
            <a:r>
              <a:rPr lang="es-CO" dirty="0" err="1"/>
              <a:t>dipole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:</a:t>
            </a:r>
          </a:p>
          <a:p>
            <a:endParaRPr lang="es-CO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4D35BC2-E1F6-6CDC-3783-44F6C2006E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7448" y="1997563"/>
            <a:ext cx="1159884" cy="57646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FCF5A5E-5A7F-3B6C-FEB2-215A30617FB3}"/>
              </a:ext>
            </a:extLst>
          </p:cNvPr>
          <p:cNvSpPr txBox="1"/>
          <p:nvPr/>
        </p:nvSpPr>
        <p:spPr>
          <a:xfrm>
            <a:off x="4398746" y="2666365"/>
            <a:ext cx="384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The inciden EM wave </a:t>
            </a:r>
            <a:r>
              <a:rPr lang="es-CO" dirty="0" err="1"/>
              <a:t>intensity</a:t>
            </a:r>
            <a:r>
              <a:rPr lang="es-CO" dirty="0"/>
              <a:t>: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3DEF8BC-5062-C79C-2DC8-F87A4776C7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6165" y="3054809"/>
            <a:ext cx="1031713" cy="414089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9263F52-751F-A5A1-646B-20E6F800A3D8}"/>
              </a:ext>
            </a:extLst>
          </p:cNvPr>
          <p:cNvSpPr txBox="1"/>
          <p:nvPr/>
        </p:nvSpPr>
        <p:spPr>
          <a:xfrm>
            <a:off x="4650822" y="3499138"/>
            <a:ext cx="330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Then, the Rayleigh </a:t>
            </a:r>
            <a:r>
              <a:rPr lang="es-CO" dirty="0" err="1"/>
              <a:t>cross</a:t>
            </a:r>
            <a:r>
              <a:rPr lang="es-CO" dirty="0"/>
              <a:t> </a:t>
            </a:r>
            <a:r>
              <a:rPr lang="es-CO" dirty="0" err="1"/>
              <a:t>section</a:t>
            </a:r>
            <a:r>
              <a:rPr lang="es-CO" dirty="0"/>
              <a:t> can be </a:t>
            </a:r>
            <a:r>
              <a:rPr lang="es-CO" dirty="0" err="1"/>
              <a:t>found</a:t>
            </a:r>
            <a:r>
              <a:rPr lang="es-CO" dirty="0"/>
              <a:t>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FE985C29-FD46-138E-6092-93B3644E5EBA}"/>
                  </a:ext>
                </a:extLst>
              </p:cNvPr>
              <p:cNvSpPr txBox="1"/>
              <p:nvPr/>
            </p:nvSpPr>
            <p:spPr>
              <a:xfrm>
                <a:off x="4953562" y="4391114"/>
                <a:ext cx="1819281" cy="631711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FE985C29-FD46-138E-6092-93B3644E5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562" y="4391114"/>
                <a:ext cx="1819281" cy="6317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4D76CDE3-E608-7705-B160-F063449F06EC}"/>
                  </a:ext>
                </a:extLst>
              </p:cNvPr>
              <p:cNvSpPr txBox="1"/>
              <p:nvPr/>
            </p:nvSpPr>
            <p:spPr>
              <a:xfrm>
                <a:off x="6848477" y="4398773"/>
                <a:ext cx="18192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dirty="0"/>
                  <a:t>This </a:t>
                </a:r>
                <a:r>
                  <a:rPr lang="es-CO" dirty="0" err="1"/>
                  <a:t>equation</a:t>
                </a:r>
                <a:r>
                  <a:rPr lang="es-CO" dirty="0"/>
                  <a:t> </a:t>
                </a:r>
                <a:r>
                  <a:rPr lang="es-CO" dirty="0" err="1"/>
                  <a:t>fails</a:t>
                </a:r>
                <a:r>
                  <a:rPr lang="es-CO" dirty="0"/>
                  <a:t> </a:t>
                </a:r>
                <a:r>
                  <a:rPr lang="es-CO" dirty="0" err="1"/>
                  <a:t>when</a:t>
                </a:r>
                <a:r>
                  <a:rPr lang="es-CO" dirty="0"/>
                  <a:t>  </a:t>
                </a:r>
                <a14:m>
                  <m:oMath xmlns:m="http://schemas.openxmlformats.org/officeDocument/2006/math">
                    <m:r>
                      <a:rPr lang="es-CO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s-CO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s-CO" dirty="0"/>
                  <a:t> </a:t>
                </a:r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4D76CDE3-E608-7705-B160-F063449F0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477" y="4398773"/>
                <a:ext cx="1819281" cy="646331"/>
              </a:xfrm>
              <a:prstGeom prst="rect">
                <a:avLst/>
              </a:prstGeom>
              <a:blipFill>
                <a:blip r:embed="rId13"/>
                <a:stretch>
                  <a:fillRect l="-2676" t="-4717" b="-15094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adroTexto 23">
            <a:extLst>
              <a:ext uri="{FF2B5EF4-FFF2-40B4-BE49-F238E27FC236}">
                <a16:creationId xmlns:a16="http://schemas.microsoft.com/office/drawing/2014/main" id="{4E3979AC-C530-2D7D-40A0-45D342EA800E}"/>
              </a:ext>
            </a:extLst>
          </p:cNvPr>
          <p:cNvSpPr txBox="1"/>
          <p:nvPr/>
        </p:nvSpPr>
        <p:spPr>
          <a:xfrm>
            <a:off x="4806176" y="5199889"/>
            <a:ext cx="378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/>
              <a:t>We</a:t>
            </a:r>
            <a:r>
              <a:rPr lang="es-CO" dirty="0"/>
              <a:t> </a:t>
            </a:r>
            <a:r>
              <a:rPr lang="es-CO" dirty="0" err="1"/>
              <a:t>need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introduce </a:t>
            </a:r>
            <a:r>
              <a:rPr lang="es-CO" dirty="0" err="1"/>
              <a:t>atomic</a:t>
            </a:r>
            <a:r>
              <a:rPr lang="es-CO" dirty="0"/>
              <a:t> </a:t>
            </a:r>
            <a:r>
              <a:rPr lang="es-CO" dirty="0" err="1"/>
              <a:t>form</a:t>
            </a:r>
            <a:r>
              <a:rPr lang="es-CO" dirty="0"/>
              <a:t> factor: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CE9A4F72-968B-7223-801F-E1DD531A8C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42184" y="5817721"/>
            <a:ext cx="2727006" cy="548448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67E676B7-C05F-D8B0-86C1-E4630FA23580}"/>
              </a:ext>
            </a:extLst>
          </p:cNvPr>
          <p:cNvSpPr txBox="1"/>
          <p:nvPr/>
        </p:nvSpPr>
        <p:spPr>
          <a:xfrm>
            <a:off x="8522621" y="80281"/>
            <a:ext cx="3694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For a </a:t>
            </a:r>
            <a:r>
              <a:rPr lang="es-CO" dirty="0" err="1"/>
              <a:t>hidrogen-like</a:t>
            </a:r>
            <a:r>
              <a:rPr lang="es-CO" dirty="0"/>
              <a:t> </a:t>
            </a:r>
            <a:r>
              <a:rPr lang="es-CO" dirty="0" err="1"/>
              <a:t>charge</a:t>
            </a:r>
            <a:r>
              <a:rPr lang="es-CO" dirty="0"/>
              <a:t> </a:t>
            </a:r>
            <a:r>
              <a:rPr lang="es-CO" dirty="0" err="1"/>
              <a:t>distribution</a:t>
            </a:r>
            <a:r>
              <a:rPr lang="es-CO" dirty="0"/>
              <a:t>:</a:t>
            </a:r>
          </a:p>
          <a:p>
            <a:endParaRPr lang="es-CO" dirty="0"/>
          </a:p>
          <a:p>
            <a:endParaRPr lang="es-CO" dirty="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B3139B6C-F543-B646-F18C-70B28DF9B9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16576" y="744248"/>
            <a:ext cx="1706860" cy="595249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6DFCC702-B47A-17F7-AD30-DA61F6A5CE7E}"/>
              </a:ext>
            </a:extLst>
          </p:cNvPr>
          <p:cNvSpPr txBox="1"/>
          <p:nvPr/>
        </p:nvSpPr>
        <p:spPr>
          <a:xfrm>
            <a:off x="8589513" y="1668060"/>
            <a:ext cx="281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At </a:t>
            </a:r>
            <a:r>
              <a:rPr lang="es-CO" dirty="0" err="1"/>
              <a:t>large</a:t>
            </a:r>
            <a:r>
              <a:rPr lang="es-CO" dirty="0"/>
              <a:t> </a:t>
            </a:r>
            <a:r>
              <a:rPr lang="es-CO" dirty="0" err="1"/>
              <a:t>energies</a:t>
            </a:r>
            <a:r>
              <a:rPr lang="es-CO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94DBE5AD-7EC6-2F65-F767-DC1123D83787}"/>
                  </a:ext>
                </a:extLst>
              </p:cNvPr>
              <p:cNvSpPr txBox="1"/>
              <p:nvPr/>
            </p:nvSpPr>
            <p:spPr>
              <a:xfrm>
                <a:off x="10725575" y="1589769"/>
                <a:ext cx="99572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O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s-C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s-C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94DBE5AD-7EC6-2F65-F767-DC1123D83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575" y="1589769"/>
                <a:ext cx="995722" cy="5259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upo 39">
            <a:extLst>
              <a:ext uri="{FF2B5EF4-FFF2-40B4-BE49-F238E27FC236}">
                <a16:creationId xmlns:a16="http://schemas.microsoft.com/office/drawing/2014/main" id="{51D3A071-607F-28E6-101D-08DBDEA648D5}"/>
              </a:ext>
            </a:extLst>
          </p:cNvPr>
          <p:cNvGrpSpPr/>
          <p:nvPr/>
        </p:nvGrpSpPr>
        <p:grpSpPr>
          <a:xfrm>
            <a:off x="8743473" y="2096007"/>
            <a:ext cx="2998589" cy="2949097"/>
            <a:chOff x="8722447" y="3104619"/>
            <a:chExt cx="2998589" cy="3532585"/>
          </a:xfrm>
        </p:grpSpPr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E47C87B5-C93F-9F10-EF87-DD844850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722447" y="3104619"/>
              <a:ext cx="2998589" cy="3532585"/>
            </a:xfrm>
            <a:prstGeom prst="rect">
              <a:avLst/>
            </a:prstGeom>
          </p:spPr>
        </p:pic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1F0A9434-2666-2023-657E-42BEC76552C9}"/>
                </a:ext>
              </a:extLst>
            </p:cNvPr>
            <p:cNvSpPr/>
            <p:nvPr/>
          </p:nvSpPr>
          <p:spPr>
            <a:xfrm>
              <a:off x="9035971" y="3666807"/>
              <a:ext cx="2371540" cy="2438549"/>
            </a:xfrm>
            <a:custGeom>
              <a:avLst/>
              <a:gdLst>
                <a:gd name="csX0" fmla="*/ 0 w 2371540"/>
                <a:gd name="csY0" fmla="*/ 2115 h 2438549"/>
                <a:gd name="csX1" fmla="*/ 58993 w 2371540"/>
                <a:gd name="csY1" fmla="*/ 8015 h 2438549"/>
                <a:gd name="csX2" fmla="*/ 194678 w 2371540"/>
                <a:gd name="csY2" fmla="*/ 67008 h 2438549"/>
                <a:gd name="csX3" fmla="*/ 312666 w 2371540"/>
                <a:gd name="csY3" fmla="*/ 120103 h 2438549"/>
                <a:gd name="csX4" fmla="*/ 448351 w 2371540"/>
                <a:gd name="csY4" fmla="*/ 232190 h 2438549"/>
                <a:gd name="csX5" fmla="*/ 731520 w 2371540"/>
                <a:gd name="csY5" fmla="*/ 497661 h 2438549"/>
                <a:gd name="csX6" fmla="*/ 1091380 w 2371540"/>
                <a:gd name="csY6" fmla="*/ 934214 h 2438549"/>
                <a:gd name="csX7" fmla="*/ 2371540 w 2371540"/>
                <a:gd name="csY7" fmla="*/ 2438549 h 2438549"/>
                <a:gd name="csX8" fmla="*/ 2371540 w 2371540"/>
                <a:gd name="csY8" fmla="*/ 2438549 h 24385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371540" h="2438549">
                  <a:moveTo>
                    <a:pt x="0" y="2115"/>
                  </a:moveTo>
                  <a:cubicBezTo>
                    <a:pt x="13273" y="-343"/>
                    <a:pt x="26547" y="-2801"/>
                    <a:pt x="58993" y="8015"/>
                  </a:cubicBezTo>
                  <a:cubicBezTo>
                    <a:pt x="91439" y="18831"/>
                    <a:pt x="152399" y="48327"/>
                    <a:pt x="194678" y="67008"/>
                  </a:cubicBezTo>
                  <a:cubicBezTo>
                    <a:pt x="236957" y="85689"/>
                    <a:pt x="270387" y="92573"/>
                    <a:pt x="312666" y="120103"/>
                  </a:cubicBezTo>
                  <a:cubicBezTo>
                    <a:pt x="354945" y="147633"/>
                    <a:pt x="378542" y="169264"/>
                    <a:pt x="448351" y="232190"/>
                  </a:cubicBezTo>
                  <a:cubicBezTo>
                    <a:pt x="518160" y="295116"/>
                    <a:pt x="624349" y="380657"/>
                    <a:pt x="731520" y="497661"/>
                  </a:cubicBezTo>
                  <a:cubicBezTo>
                    <a:pt x="838692" y="614665"/>
                    <a:pt x="1091380" y="934214"/>
                    <a:pt x="1091380" y="934214"/>
                  </a:cubicBezTo>
                  <a:lnTo>
                    <a:pt x="2371540" y="2438549"/>
                  </a:lnTo>
                  <a:lnTo>
                    <a:pt x="2371540" y="2438549"/>
                  </a:lnTo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41" name="Picture 2" descr="http://fgj.virtual.uniandes.edu.co/wp-content/uploads/2013/07/logouniandes.jpg">
            <a:extLst>
              <a:ext uri="{FF2B5EF4-FFF2-40B4-BE49-F238E27FC236}">
                <a16:creationId xmlns:a16="http://schemas.microsoft.com/office/drawing/2014/main" id="{525AB920-F48A-1F0F-C9FB-7A9CA4E02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" y="57703"/>
            <a:ext cx="1325031" cy="50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54F02116-46F3-BA1D-4390-A958BCAE76E0}"/>
              </a:ext>
            </a:extLst>
          </p:cNvPr>
          <p:cNvSpPr txBox="1"/>
          <p:nvPr/>
        </p:nvSpPr>
        <p:spPr>
          <a:xfrm>
            <a:off x="8522621" y="5453349"/>
            <a:ext cx="3532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accent4">
                    <a:lumMod val="75000"/>
                  </a:schemeClr>
                </a:solidFill>
              </a:rPr>
              <a:t>Rayleigh </a:t>
            </a:r>
            <a:r>
              <a:rPr lang="es-CO" sz="1600" dirty="0" err="1">
                <a:solidFill>
                  <a:schemeClr val="accent4">
                    <a:lumMod val="75000"/>
                  </a:schemeClr>
                </a:solidFill>
              </a:rPr>
              <a:t>scattering</a:t>
            </a:r>
            <a:r>
              <a:rPr lang="es-CO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accent4">
                    <a:lumMod val="75000"/>
                  </a:schemeClr>
                </a:solidFill>
              </a:rPr>
              <a:t>plays</a:t>
            </a:r>
            <a:r>
              <a:rPr lang="es-CO" sz="1600" dirty="0">
                <a:solidFill>
                  <a:schemeClr val="accent4">
                    <a:lumMod val="75000"/>
                  </a:schemeClr>
                </a:solidFill>
              </a:rPr>
              <a:t> an </a:t>
            </a:r>
            <a:r>
              <a:rPr lang="es-CO" sz="1600" dirty="0" err="1">
                <a:solidFill>
                  <a:schemeClr val="accent4">
                    <a:lumMod val="75000"/>
                  </a:schemeClr>
                </a:solidFill>
              </a:rPr>
              <a:t>important</a:t>
            </a:r>
            <a:r>
              <a:rPr lang="es-CO" sz="1600" dirty="0">
                <a:solidFill>
                  <a:schemeClr val="accent4">
                    <a:lumMod val="75000"/>
                  </a:schemeClr>
                </a:solidFill>
              </a:rPr>
              <a:t> role in Dark </a:t>
            </a:r>
            <a:r>
              <a:rPr lang="es-CO" sz="1600" dirty="0" err="1">
                <a:solidFill>
                  <a:schemeClr val="accent4">
                    <a:lumMod val="75000"/>
                  </a:schemeClr>
                </a:solidFill>
              </a:rPr>
              <a:t>field</a:t>
            </a:r>
            <a:r>
              <a:rPr lang="es-CO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accent4">
                    <a:lumMod val="75000"/>
                  </a:schemeClr>
                </a:solidFill>
              </a:rPr>
              <a:t>imaging</a:t>
            </a:r>
            <a:r>
              <a:rPr lang="es-CO" sz="16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3" name="Marcador de fecha 42">
            <a:extLst>
              <a:ext uri="{FF2B5EF4-FFF2-40B4-BE49-F238E27FC236}">
                <a16:creationId xmlns:a16="http://schemas.microsoft.com/office/drawing/2014/main" id="{ADFE5EBA-CC42-4A2C-176B-CD55F534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C. Avila, UNIANDES</a:t>
            </a:r>
          </a:p>
        </p:txBody>
      </p:sp>
      <p:sp>
        <p:nvSpPr>
          <p:cNvPr id="44" name="Marcador de número de diapositiva 43">
            <a:extLst>
              <a:ext uri="{FF2B5EF4-FFF2-40B4-BE49-F238E27FC236}">
                <a16:creationId xmlns:a16="http://schemas.microsoft.com/office/drawing/2014/main" id="{8B19D3D1-E7C4-A4B7-2CCB-1D61A8C3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5F24-869C-4FD7-B4E3-A5192FAC8117}" type="slidenum">
              <a:rPr lang="es-CO" smtClean="0"/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46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BA9311B-00EA-9C62-1E20-B254F7BC720B}"/>
              </a:ext>
            </a:extLst>
          </p:cNvPr>
          <p:cNvSpPr txBox="1"/>
          <p:nvPr/>
        </p:nvSpPr>
        <p:spPr>
          <a:xfrm>
            <a:off x="3075496" y="29766"/>
            <a:ext cx="616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>
                <a:solidFill>
                  <a:schemeClr val="accent1">
                    <a:lumMod val="75000"/>
                  </a:schemeClr>
                </a:solidFill>
              </a:rPr>
              <a:t>Pair production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A6706A-549F-43EE-B3AB-610ABC96A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73" y="697608"/>
            <a:ext cx="2434757" cy="2035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1E7729E9-BEBA-7123-46F5-BDAE87D1252D}"/>
                  </a:ext>
                </a:extLst>
              </p:cNvPr>
              <p:cNvSpPr txBox="1"/>
              <p:nvPr/>
            </p:nvSpPr>
            <p:spPr>
              <a:xfrm>
                <a:off x="456173" y="159521"/>
                <a:ext cx="2985571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es-C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C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  <m:r>
                        <a:rPr lang="es-C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⟶</m:t>
                      </m:r>
                      <m:r>
                        <a:rPr lang="es-C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  <m:r>
                        <a:rPr lang="es-C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s-CO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s-CO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C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CO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s-CO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1E7729E9-BEBA-7123-46F5-BDAE87D12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73" y="159521"/>
                <a:ext cx="2985571" cy="369332"/>
              </a:xfrm>
              <a:prstGeom prst="rect">
                <a:avLst/>
              </a:prstGeom>
              <a:blipFill>
                <a:blip r:embed="rId3"/>
                <a:stretch>
                  <a:fillRect b="-1587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D277A543-5578-4166-7950-7C179B2DEC64}"/>
              </a:ext>
            </a:extLst>
          </p:cNvPr>
          <p:cNvSpPr txBox="1"/>
          <p:nvPr/>
        </p:nvSpPr>
        <p:spPr>
          <a:xfrm>
            <a:off x="187287" y="301862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 </a:t>
            </a:r>
            <a:r>
              <a:rPr lang="es-CO" dirty="0" err="1"/>
              <a:t>pesence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a </a:t>
            </a:r>
            <a:r>
              <a:rPr lang="es-CO" dirty="0" err="1"/>
              <a:t>nucleus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needed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absorb</a:t>
            </a:r>
            <a:r>
              <a:rPr lang="es-CO" dirty="0"/>
              <a:t> </a:t>
            </a:r>
            <a:r>
              <a:rPr lang="es-CO" dirty="0" err="1"/>
              <a:t>mometum</a:t>
            </a:r>
            <a:r>
              <a:rPr lang="es-CO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5DBFF74-EB74-CCD2-BA57-E618A27529FB}"/>
                  </a:ext>
                </a:extLst>
              </p:cNvPr>
              <p:cNvSpPr txBox="1"/>
              <p:nvPr/>
            </p:nvSpPr>
            <p:spPr>
              <a:xfrm>
                <a:off x="211111" y="3751994"/>
                <a:ext cx="4043190" cy="39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dirty="0">
                    <a:solidFill>
                      <a:schemeClr val="accent4">
                        <a:lumMod val="75000"/>
                      </a:schemeClr>
                    </a:solidFill>
                  </a:rPr>
                  <a:t>Threshold </a:t>
                </a:r>
                <a:r>
                  <a:rPr lang="es-CO" dirty="0" err="1">
                    <a:solidFill>
                      <a:schemeClr val="accent4">
                        <a:lumMod val="75000"/>
                      </a:schemeClr>
                    </a:solidFill>
                  </a:rPr>
                  <a:t>energy</a:t>
                </a:r>
                <a:r>
                  <a:rPr lang="es-CO" dirty="0">
                    <a:solidFill>
                      <a:schemeClr val="accent4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CO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s-CO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s-CO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s-CO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O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O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5DBFF74-EB74-CCD2-BA57-E618A2752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11" y="3751994"/>
                <a:ext cx="4043190" cy="397032"/>
              </a:xfrm>
              <a:prstGeom prst="rect">
                <a:avLst/>
              </a:prstGeom>
              <a:blipFill>
                <a:blip r:embed="rId4"/>
                <a:stretch>
                  <a:fillRect l="-1357" t="-3030" b="-1969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>
            <a:extLst>
              <a:ext uri="{FF2B5EF4-FFF2-40B4-BE49-F238E27FC236}">
                <a16:creationId xmlns:a16="http://schemas.microsoft.com/office/drawing/2014/main" id="{BC8D22E9-F0D9-9187-6665-E192C42DE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94" y="4283879"/>
            <a:ext cx="1862579" cy="1877909"/>
          </a:xfrm>
          <a:prstGeom prst="rect">
            <a:avLst/>
          </a:prstGeom>
        </p:spPr>
      </p:pic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5068A1A-AB71-6C3C-02E0-14E6CCBCDDCA}"/>
              </a:ext>
            </a:extLst>
          </p:cNvPr>
          <p:cNvSpPr/>
          <p:nvPr/>
        </p:nvSpPr>
        <p:spPr>
          <a:xfrm>
            <a:off x="3875885" y="1449780"/>
            <a:ext cx="228015" cy="2384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D337DDC-A201-A750-6678-ABD791B2F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938" y="829980"/>
            <a:ext cx="1152686" cy="140661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BA6FA59-3CD1-5471-6FBD-EFFEA582A1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4664" y="719642"/>
            <a:ext cx="1061213" cy="153130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BA46FCC-5AC2-239D-04D2-A7C8B9E15E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9838" y="2472496"/>
            <a:ext cx="4797277" cy="70103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48A16E6-968E-1DFF-7A83-D3653474B6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6839" y="3241266"/>
            <a:ext cx="3239038" cy="60212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76612D78-1577-F1CC-29E3-C17EECB8A1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0798" y="4537329"/>
            <a:ext cx="4043191" cy="55612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B00D8C2-3B4A-E871-5E97-E1C8CAD53C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1157" y="5256706"/>
            <a:ext cx="3084720" cy="679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3A073E76-ECA2-A737-94DA-6A4429AD1EBA}"/>
                  </a:ext>
                </a:extLst>
              </p:cNvPr>
              <p:cNvSpPr txBox="1"/>
              <p:nvPr/>
            </p:nvSpPr>
            <p:spPr>
              <a:xfrm>
                <a:off x="3549838" y="4061985"/>
                <a:ext cx="6045854" cy="39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dirty="0"/>
                  <a:t>In the  </a:t>
                </a:r>
                <a:r>
                  <a:rPr lang="es-CO" dirty="0" err="1"/>
                  <a:t>limit</a:t>
                </a:r>
                <a:r>
                  <a:rPr lang="es-C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s-C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O" dirty="0"/>
                  <a:t> </a:t>
                </a:r>
                <a14:m>
                  <m:oMath xmlns:m="http://schemas.openxmlformats.org/officeDocument/2006/math">
                    <m:r>
                      <a:rPr lang="es-CO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CO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3A073E76-ECA2-A737-94DA-6A4429AD1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838" y="4061985"/>
                <a:ext cx="6045854" cy="397032"/>
              </a:xfrm>
              <a:prstGeom prst="rect">
                <a:avLst/>
              </a:prstGeom>
              <a:blipFill>
                <a:blip r:embed="rId12"/>
                <a:stretch>
                  <a:fillRect l="-806" t="-3077" b="-2153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upo 35">
            <a:extLst>
              <a:ext uri="{FF2B5EF4-FFF2-40B4-BE49-F238E27FC236}">
                <a16:creationId xmlns:a16="http://schemas.microsoft.com/office/drawing/2014/main" id="{04CE114C-E6F1-0056-8938-B0BF4F065F64}"/>
              </a:ext>
            </a:extLst>
          </p:cNvPr>
          <p:cNvGrpSpPr/>
          <p:nvPr/>
        </p:nvGrpSpPr>
        <p:grpSpPr>
          <a:xfrm>
            <a:off x="8444245" y="309568"/>
            <a:ext cx="3433192" cy="3533827"/>
            <a:chOff x="8444245" y="573976"/>
            <a:chExt cx="3433192" cy="4379398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DB81A2D9-5AEC-3019-1E8E-04A089055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444245" y="573976"/>
              <a:ext cx="3433192" cy="4379398"/>
            </a:xfrm>
            <a:prstGeom prst="rect">
              <a:avLst/>
            </a:prstGeom>
          </p:spPr>
        </p:pic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83F7BBCB-FD22-80C7-E262-300D8FFF2C32}"/>
                </a:ext>
              </a:extLst>
            </p:cNvPr>
            <p:cNvSpPr/>
            <p:nvPr/>
          </p:nvSpPr>
          <p:spPr>
            <a:xfrm>
              <a:off x="9694843" y="1410159"/>
              <a:ext cx="2082188" cy="2644048"/>
            </a:xfrm>
            <a:custGeom>
              <a:avLst/>
              <a:gdLst>
                <a:gd name="csX0" fmla="*/ 0 w 2082188"/>
                <a:gd name="csY0" fmla="*/ 2644048 h 2644048"/>
                <a:gd name="csX1" fmla="*/ 66102 w 2082188"/>
                <a:gd name="csY1" fmla="*/ 1685581 h 2644048"/>
                <a:gd name="csX2" fmla="*/ 187287 w 2082188"/>
                <a:gd name="csY2" fmla="*/ 980501 h 2644048"/>
                <a:gd name="csX3" fmla="*/ 462709 w 2082188"/>
                <a:gd name="csY3" fmla="*/ 440675 h 2644048"/>
                <a:gd name="csX4" fmla="*/ 771181 w 2082188"/>
                <a:gd name="csY4" fmla="*/ 176270 h 2644048"/>
                <a:gd name="csX5" fmla="*/ 980502 w 2082188"/>
                <a:gd name="csY5" fmla="*/ 99152 h 2644048"/>
                <a:gd name="csX6" fmla="*/ 1255923 w 2082188"/>
                <a:gd name="csY6" fmla="*/ 44068 h 2644048"/>
                <a:gd name="csX7" fmla="*/ 2071171 w 2082188"/>
                <a:gd name="csY7" fmla="*/ 22034 h 2644048"/>
                <a:gd name="csX8" fmla="*/ 2071171 w 2082188"/>
                <a:gd name="csY8" fmla="*/ 22034 h 2644048"/>
                <a:gd name="csX9" fmla="*/ 2071171 w 2082188"/>
                <a:gd name="csY9" fmla="*/ 22034 h 2644048"/>
                <a:gd name="csX10" fmla="*/ 2071171 w 2082188"/>
                <a:gd name="csY10" fmla="*/ 22034 h 2644048"/>
                <a:gd name="csX11" fmla="*/ 2082188 w 2082188"/>
                <a:gd name="csY11" fmla="*/ 0 h 2644048"/>
                <a:gd name="csX12" fmla="*/ 2082188 w 2082188"/>
                <a:gd name="csY12" fmla="*/ 0 h 264404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2082188" h="2644048">
                  <a:moveTo>
                    <a:pt x="0" y="2644048"/>
                  </a:moveTo>
                  <a:cubicBezTo>
                    <a:pt x="17444" y="2303443"/>
                    <a:pt x="34888" y="1962839"/>
                    <a:pt x="66102" y="1685581"/>
                  </a:cubicBezTo>
                  <a:cubicBezTo>
                    <a:pt x="97317" y="1408323"/>
                    <a:pt x="121186" y="1187985"/>
                    <a:pt x="187287" y="980501"/>
                  </a:cubicBezTo>
                  <a:cubicBezTo>
                    <a:pt x="253388" y="773017"/>
                    <a:pt x="365393" y="574713"/>
                    <a:pt x="462709" y="440675"/>
                  </a:cubicBezTo>
                  <a:cubicBezTo>
                    <a:pt x="560025" y="306636"/>
                    <a:pt x="684882" y="233191"/>
                    <a:pt x="771181" y="176270"/>
                  </a:cubicBezTo>
                  <a:cubicBezTo>
                    <a:pt x="857480" y="119349"/>
                    <a:pt x="899712" y="121186"/>
                    <a:pt x="980502" y="99152"/>
                  </a:cubicBezTo>
                  <a:cubicBezTo>
                    <a:pt x="1061292" y="77118"/>
                    <a:pt x="1074145" y="56921"/>
                    <a:pt x="1255923" y="44068"/>
                  </a:cubicBezTo>
                  <a:cubicBezTo>
                    <a:pt x="1437701" y="31215"/>
                    <a:pt x="2071171" y="22034"/>
                    <a:pt x="2071171" y="22034"/>
                  </a:cubicBezTo>
                  <a:lnTo>
                    <a:pt x="2071171" y="22034"/>
                  </a:lnTo>
                  <a:lnTo>
                    <a:pt x="2071171" y="22034"/>
                  </a:lnTo>
                  <a:lnTo>
                    <a:pt x="2071171" y="22034"/>
                  </a:lnTo>
                  <a:lnTo>
                    <a:pt x="2082188" y="0"/>
                  </a:lnTo>
                  <a:lnTo>
                    <a:pt x="2082188" y="0"/>
                  </a:lnTo>
                </a:path>
              </a:pathLst>
            </a:custGeom>
            <a:noFill/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07749547-5844-8335-C7BA-BDDA0DD690AA}"/>
                  </a:ext>
                </a:extLst>
              </p:cNvPr>
              <p:cNvSpPr txBox="1"/>
              <p:nvPr/>
            </p:nvSpPr>
            <p:spPr>
              <a:xfrm>
                <a:off x="8347115" y="4067020"/>
                <a:ext cx="3672287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dirty="0"/>
                  <a:t>Pair </a:t>
                </a:r>
                <a:r>
                  <a:rPr lang="es-CO" dirty="0" err="1"/>
                  <a:t>production</a:t>
                </a:r>
                <a:r>
                  <a:rPr lang="es-CO" dirty="0"/>
                  <a:t> </a:t>
                </a:r>
                <a:r>
                  <a:rPr lang="es-CO" dirty="0" err="1"/>
                  <a:t>is</a:t>
                </a:r>
                <a:r>
                  <a:rPr lang="es-CO" dirty="0"/>
                  <a:t> negligible in  standard x-</a:t>
                </a:r>
                <a:r>
                  <a:rPr lang="es-CO" dirty="0" err="1"/>
                  <a:t>ray</a:t>
                </a:r>
                <a:r>
                  <a:rPr lang="es-CO" dirty="0"/>
                  <a:t> medical  </a:t>
                </a:r>
                <a:r>
                  <a:rPr lang="es-CO" dirty="0" err="1"/>
                  <a:t>imaging</a:t>
                </a:r>
                <a:r>
                  <a:rPr lang="es-CO" dirty="0"/>
                  <a:t>.</a:t>
                </a:r>
              </a:p>
              <a:p>
                <a:endParaRPr lang="es-CO" dirty="0"/>
              </a:p>
              <a:p>
                <a:r>
                  <a:rPr lang="es-CO" dirty="0" err="1"/>
                  <a:t>It</a:t>
                </a:r>
                <a:r>
                  <a:rPr lang="es-CO" dirty="0"/>
                  <a:t> </a:t>
                </a:r>
                <a:r>
                  <a:rPr lang="es-CO" dirty="0" err="1"/>
                  <a:t>is</a:t>
                </a:r>
                <a:r>
                  <a:rPr lang="es-CO" dirty="0"/>
                  <a:t> </a:t>
                </a:r>
                <a:r>
                  <a:rPr lang="es-CO" dirty="0" err="1"/>
                  <a:t>useful</a:t>
                </a:r>
                <a:r>
                  <a:rPr lang="es-CO" dirty="0"/>
                  <a:t> in High </a:t>
                </a:r>
                <a:r>
                  <a:rPr lang="es-CO" dirty="0" err="1"/>
                  <a:t>energy</a:t>
                </a:r>
                <a:r>
                  <a:rPr lang="es-CO" dirty="0"/>
                  <a:t> </a:t>
                </a:r>
                <a14:m>
                  <m:oMath xmlns:m="http://schemas.openxmlformats.org/officeDocument/2006/math">
                    <m:r>
                      <a:rPr lang="es-C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s-CO" dirty="0"/>
                  <a:t> </a:t>
                </a:r>
                <a:r>
                  <a:rPr lang="es-CO" dirty="0" err="1"/>
                  <a:t>ray</a:t>
                </a:r>
                <a:r>
                  <a:rPr lang="es-CO" dirty="0"/>
                  <a:t> </a:t>
                </a:r>
                <a:r>
                  <a:rPr lang="es-CO" dirty="0" err="1"/>
                  <a:t>imaging</a:t>
                </a:r>
                <a:endParaRPr lang="es-CO" dirty="0"/>
              </a:p>
              <a:p>
                <a:endParaRPr lang="es-CO" dirty="0"/>
              </a:p>
              <a:p>
                <a:r>
                  <a:rPr lang="es-CO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O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s-CO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s-CO" dirty="0"/>
                  <a:t> </a:t>
                </a:r>
                <a:r>
                  <a:rPr lang="es-CO" dirty="0" err="1"/>
                  <a:t>important</a:t>
                </a:r>
                <a:r>
                  <a:rPr lang="es-CO" dirty="0"/>
                  <a:t> in</a:t>
                </a:r>
              </a:p>
              <a:p>
                <a:r>
                  <a:rPr lang="es-CO" dirty="0"/>
                  <a:t> </a:t>
                </a:r>
                <a:r>
                  <a:rPr lang="es-CO" dirty="0" err="1"/>
                  <a:t>Positron</a:t>
                </a:r>
                <a:r>
                  <a:rPr lang="es-CO" dirty="0"/>
                  <a:t> emisión </a:t>
                </a:r>
                <a:r>
                  <a:rPr lang="es-CO" dirty="0" err="1"/>
                  <a:t>tomography</a:t>
                </a:r>
                <a:endParaRPr lang="es-CO" dirty="0"/>
              </a:p>
              <a:p>
                <a:r>
                  <a:rPr lang="es-CO" dirty="0"/>
                  <a:t> </a:t>
                </a:r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07749547-5844-8335-C7BA-BDDA0DD69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115" y="4067020"/>
                <a:ext cx="3672287" cy="2585323"/>
              </a:xfrm>
              <a:prstGeom prst="rect">
                <a:avLst/>
              </a:prstGeom>
              <a:blipFill>
                <a:blip r:embed="rId14"/>
                <a:stretch>
                  <a:fillRect l="-1327" t="-94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Marcador de fecha 37">
            <a:extLst>
              <a:ext uri="{FF2B5EF4-FFF2-40B4-BE49-F238E27FC236}">
                <a16:creationId xmlns:a16="http://schemas.microsoft.com/office/drawing/2014/main" id="{103C6392-A3DB-74D6-E6D1-3FD2CB3E3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C. Avila, UNIANDES</a:t>
            </a:r>
          </a:p>
        </p:txBody>
      </p:sp>
      <p:sp>
        <p:nvSpPr>
          <p:cNvPr id="39" name="Marcador de número de diapositiva 38">
            <a:extLst>
              <a:ext uri="{FF2B5EF4-FFF2-40B4-BE49-F238E27FC236}">
                <a16:creationId xmlns:a16="http://schemas.microsoft.com/office/drawing/2014/main" id="{B06231A0-7298-D305-C545-5CADA29C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5F24-869C-4FD7-B4E3-A5192FAC8117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224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C33DB5-A288-38BC-B3FA-20D53C440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2" y="482689"/>
            <a:ext cx="5347579" cy="6135551"/>
          </a:xfrm>
          <a:prstGeom prst="rect">
            <a:avLst/>
          </a:prstGeom>
        </p:spPr>
      </p:pic>
      <p:pic>
        <p:nvPicPr>
          <p:cNvPr id="5" name="Picture 2" descr="http://fgj.virtual.uniandes.edu.co/wp-content/uploads/2013/07/logouniandes.jpg">
            <a:extLst>
              <a:ext uri="{FF2B5EF4-FFF2-40B4-BE49-F238E27FC236}">
                <a16:creationId xmlns:a16="http://schemas.microsoft.com/office/drawing/2014/main" id="{379106F3-AD46-5F3A-9F3A-0B07C6EB6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" y="57703"/>
            <a:ext cx="1325031" cy="50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mages">
            <a:extLst>
              <a:ext uri="{FF2B5EF4-FFF2-40B4-BE49-F238E27FC236}">
                <a16:creationId xmlns:a16="http://schemas.microsoft.com/office/drawing/2014/main" id="{9B37FD6F-0991-CF97-7FA1-FA997CF2E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131" y="159828"/>
            <a:ext cx="5347579" cy="3502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68EC0AC-7497-C5A4-CAD3-81633DF29B51}"/>
                  </a:ext>
                </a:extLst>
              </p:cNvPr>
              <p:cNvSpPr txBox="1"/>
              <p:nvPr/>
            </p:nvSpPr>
            <p:spPr>
              <a:xfrm>
                <a:off x="5721425" y="3999122"/>
                <a:ext cx="6253910" cy="1266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dirty="0"/>
                  <a:t>For </a:t>
                </a:r>
                <a:r>
                  <a:rPr lang="es-CO" dirty="0" err="1"/>
                  <a:t>soft</a:t>
                </a:r>
                <a:r>
                  <a:rPr lang="es-CO" dirty="0"/>
                  <a:t> </a:t>
                </a:r>
                <a:r>
                  <a:rPr lang="es-CO" dirty="0" err="1"/>
                  <a:t>tissue</a:t>
                </a:r>
                <a:r>
                  <a:rPr lang="es-CO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CO" dirty="0" err="1"/>
                  <a:t>Photoelectric</a:t>
                </a:r>
                <a:r>
                  <a:rPr lang="es-CO" dirty="0"/>
                  <a:t> x-</a:t>
                </a:r>
                <a:r>
                  <a:rPr lang="es-CO" dirty="0" err="1"/>
                  <a:t>section</a:t>
                </a:r>
                <a:r>
                  <a:rPr lang="es-CO" dirty="0"/>
                  <a:t> </a:t>
                </a:r>
                <a:r>
                  <a:rPr lang="es-CO" dirty="0" err="1"/>
                  <a:t>dominates</a:t>
                </a:r>
                <a:r>
                  <a:rPr lang="es-CO" dirty="0"/>
                  <a:t> </a:t>
                </a:r>
                <a:r>
                  <a:rPr lang="es-CO" dirty="0" err="1"/>
                  <a:t>for</a:t>
                </a:r>
                <a:r>
                  <a:rPr lang="es-C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CO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s-CO" b="0" i="1" smtClean="0">
                        <a:latin typeface="Cambria Math" panose="02040503050406030204" pitchFamily="18" charset="0"/>
                      </a:rPr>
                      <m:t>&lt;30  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𝑘𝑒𝑉</m:t>
                    </m:r>
                    <m:r>
                      <a:rPr lang="es-CO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CO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CO" dirty="0"/>
                  <a:t>Compton </a:t>
                </a:r>
                <a:r>
                  <a:rPr lang="es-CO" dirty="0" err="1"/>
                  <a:t>scattering</a:t>
                </a:r>
                <a:r>
                  <a:rPr lang="es-CO" dirty="0"/>
                  <a:t> </a:t>
                </a:r>
                <a:r>
                  <a:rPr lang="es-CO" dirty="0" err="1"/>
                  <a:t>dominates</a:t>
                </a:r>
                <a:r>
                  <a:rPr lang="es-CO" dirty="0"/>
                  <a:t> </a:t>
                </a:r>
                <a:r>
                  <a:rPr lang="es-CO" dirty="0" err="1"/>
                  <a:t>for</a:t>
                </a:r>
                <a:r>
                  <a:rPr lang="es-CO" dirty="0"/>
                  <a:t> </a:t>
                </a:r>
                <a14:m>
                  <m:oMath xmlns:m="http://schemas.openxmlformats.org/officeDocument/2006/math">
                    <m:r>
                      <a:rPr lang="es-CO" b="0" i="1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𝑘𝑒𝑉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s-CO" b="0" i="1" smtClean="0">
                        <a:latin typeface="Cambria Math" panose="02040503050406030204" pitchFamily="18" charset="0"/>
                      </a:rPr>
                      <m:t>&lt;3 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s-CO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CO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CO" dirty="0"/>
                  <a:t>Pair </a:t>
                </a:r>
                <a:r>
                  <a:rPr lang="es-CO" dirty="0" err="1"/>
                  <a:t>production</a:t>
                </a:r>
                <a:r>
                  <a:rPr lang="es-CO" dirty="0"/>
                  <a:t> </a:t>
                </a:r>
                <a:r>
                  <a:rPr lang="es-CO" dirty="0" err="1"/>
                  <a:t>is</a:t>
                </a:r>
                <a:r>
                  <a:rPr lang="es-CO" dirty="0"/>
                  <a:t> </a:t>
                </a:r>
                <a:r>
                  <a:rPr lang="es-CO" dirty="0" err="1"/>
                  <a:t>predominant</a:t>
                </a:r>
                <a:r>
                  <a:rPr lang="es-CO" dirty="0"/>
                  <a:t> </a:t>
                </a:r>
                <a:r>
                  <a:rPr lang="es-CO" dirty="0" err="1"/>
                  <a:t>for</a:t>
                </a:r>
                <a:r>
                  <a:rPr lang="es-CO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CO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s-CO" b="0" i="1" smtClean="0">
                        <a:latin typeface="Cambria Math" panose="02040503050406030204" pitchFamily="18" charset="0"/>
                      </a:rPr>
                      <m:t>&gt;3 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s-CO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68EC0AC-7497-C5A4-CAD3-81633DF29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425" y="3999122"/>
                <a:ext cx="6253910" cy="1266885"/>
              </a:xfrm>
              <a:prstGeom prst="rect">
                <a:avLst/>
              </a:prstGeom>
              <a:blipFill>
                <a:blip r:embed="rId5"/>
                <a:stretch>
                  <a:fillRect l="-878" t="-1923" b="-576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D5616DFC-2925-8799-78F9-D7FF5F70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C. Avila, UNIANDES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DAEAB4-A1A9-9345-A356-3D6AA955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2135" y="6492875"/>
            <a:ext cx="2743200" cy="365125"/>
          </a:xfrm>
        </p:spPr>
        <p:txBody>
          <a:bodyPr/>
          <a:lstStyle/>
          <a:p>
            <a:fld id="{5B575F24-869C-4FD7-B4E3-A5192FAC8117}" type="slidenum">
              <a:rPr lang="es-CO" smtClean="0"/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1080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s-CO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C. Avila, UNIANDES</a:t>
            </a:r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077200" y="5618609"/>
            <a:ext cx="2133600" cy="273844"/>
          </a:xfrm>
        </p:spPr>
        <p:txBody>
          <a:bodyPr/>
          <a:lstStyle/>
          <a:p>
            <a:pPr defTabSz="685800"/>
            <a:fld id="{132FADFE-3B8F-471C-ABF0-DBC7717ECBBC}" type="slidenum">
              <a:rPr lang="es-E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/>
              <a:t>14</a:t>
            </a:fld>
            <a:endParaRPr lang="es-E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35">
                <a:extLst>
                  <a:ext uri="{FF2B5EF4-FFF2-40B4-BE49-F238E27FC236}">
                    <a16:creationId xmlns:a16="http://schemas.microsoft.com/office/drawing/2014/main" id="{6235CFFD-8750-246B-8A21-107F2144760D}"/>
                  </a:ext>
                </a:extLst>
              </p:cNvPr>
              <p:cNvSpPr txBox="1"/>
              <p:nvPr/>
            </p:nvSpPr>
            <p:spPr>
              <a:xfrm>
                <a:off x="5807998" y="1642032"/>
                <a:ext cx="4096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CO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s-CO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s-CO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" name="TextBox 35">
                <a:extLst>
                  <a:ext uri="{FF2B5EF4-FFF2-40B4-BE49-F238E27FC236}">
                    <a16:creationId xmlns:a16="http://schemas.microsoft.com/office/drawing/2014/main" id="{6235CFFD-8750-246B-8A21-107F21447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98" y="1642032"/>
                <a:ext cx="4096763" cy="369332"/>
              </a:xfrm>
              <a:prstGeom prst="rect">
                <a:avLst/>
              </a:prstGeom>
              <a:blipFill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6">
                <a:extLst>
                  <a:ext uri="{FF2B5EF4-FFF2-40B4-BE49-F238E27FC236}">
                    <a16:creationId xmlns:a16="http://schemas.microsoft.com/office/drawing/2014/main" id="{A24698DF-F4FC-61C3-7877-AE7A0B303A1A}"/>
                  </a:ext>
                </a:extLst>
              </p:cNvPr>
              <p:cNvSpPr txBox="1"/>
              <p:nvPr/>
            </p:nvSpPr>
            <p:spPr>
              <a:xfrm>
                <a:off x="5855521" y="3076339"/>
                <a:ext cx="46619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CO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O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O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s-CO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CO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s-CO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s-CO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CO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CO" dirty="0">
                  <a:solidFill>
                    <a:prstClr val="black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8" name="TextBox 36">
                <a:extLst>
                  <a:ext uri="{FF2B5EF4-FFF2-40B4-BE49-F238E27FC236}">
                    <a16:creationId xmlns:a16="http://schemas.microsoft.com/office/drawing/2014/main" id="{A24698DF-F4FC-61C3-7877-AE7A0B303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521" y="3076339"/>
                <a:ext cx="4661981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7">
                <a:extLst>
                  <a:ext uri="{FF2B5EF4-FFF2-40B4-BE49-F238E27FC236}">
                    <a16:creationId xmlns:a16="http://schemas.microsoft.com/office/drawing/2014/main" id="{B2AE37FA-5EF2-F4E0-95D0-B9E5421509C9}"/>
                  </a:ext>
                </a:extLst>
              </p:cNvPr>
              <p:cNvSpPr txBox="1"/>
              <p:nvPr/>
            </p:nvSpPr>
            <p:spPr>
              <a:xfrm>
                <a:off x="6068506" y="4191984"/>
                <a:ext cx="4096763" cy="656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CO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CO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CO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s-CO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s-CO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sSub>
                        <m:sSubPr>
                          <m:ctrlP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s-CO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s-CO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r>
                        <a:rPr lang="es-CO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O" dirty="0">
                  <a:solidFill>
                    <a:prstClr val="black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9" name="TextBox 37">
                <a:extLst>
                  <a:ext uri="{FF2B5EF4-FFF2-40B4-BE49-F238E27FC236}">
                    <a16:creationId xmlns:a16="http://schemas.microsoft.com/office/drawing/2014/main" id="{B2AE37FA-5EF2-F4E0-95D0-B9E542150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506" y="4191984"/>
                <a:ext cx="4096763" cy="656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38">
            <a:extLst>
              <a:ext uri="{FF2B5EF4-FFF2-40B4-BE49-F238E27FC236}">
                <a16:creationId xmlns:a16="http://schemas.microsoft.com/office/drawing/2014/main" id="{3A18F10D-736E-5ACB-58FF-BF33B59C66D8}"/>
              </a:ext>
            </a:extLst>
          </p:cNvPr>
          <p:cNvSpPr txBox="1"/>
          <p:nvPr/>
        </p:nvSpPr>
        <p:spPr>
          <a:xfrm>
            <a:off x="6097400" y="1077877"/>
            <a:ext cx="3379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s-CO" dirty="0" err="1">
                <a:solidFill>
                  <a:prstClr val="black"/>
                </a:solidFill>
                <a:latin typeface="Garamond" panose="02020404030301010803" pitchFamily="18" charset="0"/>
              </a:rPr>
              <a:t>Starting</a:t>
            </a:r>
            <a:r>
              <a:rPr lang="es-CO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s-CO" dirty="0" err="1">
                <a:solidFill>
                  <a:prstClr val="black"/>
                </a:solidFill>
                <a:latin typeface="Garamond" panose="02020404030301010803" pitchFamily="18" charset="0"/>
              </a:rPr>
              <a:t>from</a:t>
            </a:r>
            <a:r>
              <a:rPr lang="es-CO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s-CO" dirty="0" err="1">
                <a:solidFill>
                  <a:prstClr val="black"/>
                </a:solidFill>
                <a:latin typeface="Garamond" panose="02020404030301010803" pitchFamily="18" charset="0"/>
              </a:rPr>
              <a:t>Beer</a:t>
            </a:r>
            <a:r>
              <a:rPr lang="es-CO" dirty="0">
                <a:solidFill>
                  <a:prstClr val="black"/>
                </a:solidFill>
                <a:latin typeface="Garamond" panose="02020404030301010803" pitchFamily="18" charset="0"/>
              </a:rPr>
              <a:t>-Lambert </a:t>
            </a:r>
            <a:r>
              <a:rPr lang="es-CO" dirty="0" err="1">
                <a:solidFill>
                  <a:prstClr val="black"/>
                </a:solidFill>
                <a:latin typeface="Garamond" panose="02020404030301010803" pitchFamily="18" charset="0"/>
              </a:rPr>
              <a:t>law</a:t>
            </a:r>
            <a:r>
              <a:rPr lang="es-CO" dirty="0">
                <a:solidFill>
                  <a:prstClr val="black"/>
                </a:solidFill>
                <a:latin typeface="Garamond" panose="02020404030301010803" pitchFamily="18" charset="0"/>
              </a:rPr>
              <a:t>:</a:t>
            </a:r>
            <a:endParaRPr lang="en-GB" sz="750" i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Picture 39">
            <a:extLst>
              <a:ext uri="{FF2B5EF4-FFF2-40B4-BE49-F238E27FC236}">
                <a16:creationId xmlns:a16="http://schemas.microsoft.com/office/drawing/2014/main" id="{0381655E-9D9B-40C4-6B88-92C3E6B55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022" y="2009400"/>
            <a:ext cx="2416178" cy="2420658"/>
          </a:xfrm>
          <a:prstGeom prst="rect">
            <a:avLst/>
          </a:prstGeom>
        </p:spPr>
      </p:pic>
      <p:sp>
        <p:nvSpPr>
          <p:cNvPr id="12" name="TextBox 41">
            <a:extLst>
              <a:ext uri="{FF2B5EF4-FFF2-40B4-BE49-F238E27FC236}">
                <a16:creationId xmlns:a16="http://schemas.microsoft.com/office/drawing/2014/main" id="{D37CB0A9-3751-A639-FDDA-FCCDA4D52AEB}"/>
              </a:ext>
            </a:extLst>
          </p:cNvPr>
          <p:cNvSpPr txBox="1"/>
          <p:nvPr/>
        </p:nvSpPr>
        <p:spPr>
          <a:xfrm>
            <a:off x="6323214" y="2573010"/>
            <a:ext cx="4344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s-CO" dirty="0" err="1">
                <a:solidFill>
                  <a:prstClr val="black"/>
                </a:solidFill>
                <a:latin typeface="Garamond" panose="02020404030301010803" pitchFamily="18" charset="0"/>
              </a:rPr>
              <a:t>For</a:t>
            </a:r>
            <a:r>
              <a:rPr lang="es-CO" dirty="0">
                <a:solidFill>
                  <a:prstClr val="black"/>
                </a:solidFill>
                <a:latin typeface="Garamond" panose="02020404030301010803" pitchFamily="18" charset="0"/>
              </a:rPr>
              <a:t> an </a:t>
            </a:r>
            <a:r>
              <a:rPr lang="es-CO" dirty="0" err="1">
                <a:solidFill>
                  <a:prstClr val="black"/>
                </a:solidFill>
                <a:latin typeface="Garamond" panose="02020404030301010803" pitchFamily="18" charset="0"/>
              </a:rPr>
              <a:t>object</a:t>
            </a:r>
            <a:r>
              <a:rPr lang="es-CO" dirty="0">
                <a:solidFill>
                  <a:prstClr val="black"/>
                </a:solidFill>
                <a:latin typeface="Garamond" panose="02020404030301010803" pitchFamily="18" charset="0"/>
              </a:rPr>
              <a:t> 2 </a:t>
            </a:r>
            <a:r>
              <a:rPr lang="es-CO" dirty="0" err="1">
                <a:solidFill>
                  <a:prstClr val="black"/>
                </a:solidFill>
                <a:latin typeface="Garamond" panose="02020404030301010803" pitchFamily="18" charset="0"/>
              </a:rPr>
              <a:t>embedded</a:t>
            </a:r>
            <a:r>
              <a:rPr lang="es-CO" dirty="0">
                <a:solidFill>
                  <a:prstClr val="black"/>
                </a:solidFill>
                <a:latin typeface="Garamond" panose="02020404030301010803" pitchFamily="18" charset="0"/>
              </a:rPr>
              <a:t> in </a:t>
            </a:r>
            <a:r>
              <a:rPr lang="es-CO" dirty="0" err="1">
                <a:solidFill>
                  <a:prstClr val="black"/>
                </a:solidFill>
                <a:latin typeface="Garamond" panose="02020404030301010803" pitchFamily="18" charset="0"/>
              </a:rPr>
              <a:t>another</a:t>
            </a:r>
            <a:r>
              <a:rPr lang="es-CO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s-CO" dirty="0" err="1">
                <a:solidFill>
                  <a:prstClr val="black"/>
                </a:solidFill>
                <a:latin typeface="Garamond" panose="02020404030301010803" pitchFamily="18" charset="0"/>
              </a:rPr>
              <a:t>object</a:t>
            </a:r>
            <a:r>
              <a:rPr lang="es-CO" dirty="0">
                <a:solidFill>
                  <a:prstClr val="black"/>
                </a:solidFill>
                <a:latin typeface="Garamond" panose="02020404030301010803" pitchFamily="18" charset="0"/>
              </a:rPr>
              <a:t> 1:</a:t>
            </a:r>
            <a:endParaRPr lang="en-GB" sz="750" i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extBox 42">
            <a:extLst>
              <a:ext uri="{FF2B5EF4-FFF2-40B4-BE49-F238E27FC236}">
                <a16:creationId xmlns:a16="http://schemas.microsoft.com/office/drawing/2014/main" id="{6018E99A-E82B-03FD-1017-97885DCDA78C}"/>
              </a:ext>
            </a:extLst>
          </p:cNvPr>
          <p:cNvSpPr txBox="1"/>
          <p:nvPr/>
        </p:nvSpPr>
        <p:spPr>
          <a:xfrm>
            <a:off x="6323214" y="3633669"/>
            <a:ext cx="4096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s-CO" b="1" dirty="0" err="1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Contrast</a:t>
            </a:r>
            <a:r>
              <a:rPr lang="es-CO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 can be </a:t>
            </a:r>
            <a:r>
              <a:rPr lang="es-CO" b="1" dirty="0" err="1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defined</a:t>
            </a:r>
            <a:r>
              <a:rPr lang="es-CO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 as:</a:t>
            </a:r>
            <a:endParaRPr lang="en-GB" sz="750" b="1" i="1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9D5B3BA1-6F81-1BDB-B551-EE1A32FCF2FA}"/>
              </a:ext>
            </a:extLst>
          </p:cNvPr>
          <p:cNvSpPr/>
          <p:nvPr/>
        </p:nvSpPr>
        <p:spPr>
          <a:xfrm>
            <a:off x="1625446" y="1403102"/>
            <a:ext cx="2358944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bg2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CO" sz="1500" b="1" dirty="0">
                <a:solidFill>
                  <a:prstClr val="black"/>
                </a:solidFill>
                <a:latin typeface="Garamond" panose="02020404030301010803" pitchFamily="18" charset="0"/>
              </a:rPr>
              <a:t>Detector</a:t>
            </a:r>
            <a:endParaRPr lang="en-US" sz="1350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C04E4226-D3FD-BF78-C995-FFDE7295175C}"/>
              </a:ext>
            </a:extLst>
          </p:cNvPr>
          <p:cNvSpPr/>
          <p:nvPr/>
        </p:nvSpPr>
        <p:spPr>
          <a:xfrm>
            <a:off x="1875991" y="4650715"/>
            <a:ext cx="18688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CO" sz="1500" b="1" dirty="0" err="1">
                <a:solidFill>
                  <a:prstClr val="black"/>
                </a:solidFill>
                <a:latin typeface="Garamond" panose="02020404030301010803" pitchFamily="18" charset="0"/>
              </a:rPr>
              <a:t>Source</a:t>
            </a:r>
            <a:endParaRPr lang="en-US" sz="1350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3 CuadroTexto"/>
          <p:cNvSpPr txBox="1"/>
          <p:nvPr/>
        </p:nvSpPr>
        <p:spPr>
          <a:xfrm>
            <a:off x="2821218" y="57704"/>
            <a:ext cx="70835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363"/>
            <a:r>
              <a:rPr lang="en-US" sz="2700" b="1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X-RAY ATTENUATION IMAGING BASIC PRINCIPLE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89DF71A-4B6A-421C-A107-6A1A50B7E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482" y="5535445"/>
            <a:ext cx="4617781" cy="672229"/>
          </a:xfrm>
          <a:prstGeom prst="rect">
            <a:avLst/>
          </a:prstGeom>
        </p:spPr>
      </p:pic>
      <p:sp>
        <p:nvSpPr>
          <p:cNvPr id="18" name="TextBox 42">
            <a:extLst>
              <a:ext uri="{FF2B5EF4-FFF2-40B4-BE49-F238E27FC236}">
                <a16:creationId xmlns:a16="http://schemas.microsoft.com/office/drawing/2014/main" id="{6018E99A-E82B-03FD-1017-97885DCDA78C}"/>
              </a:ext>
            </a:extLst>
          </p:cNvPr>
          <p:cNvSpPr txBox="1"/>
          <p:nvPr/>
        </p:nvSpPr>
        <p:spPr>
          <a:xfrm>
            <a:off x="1625446" y="5134200"/>
            <a:ext cx="4096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s-CO" dirty="0" err="1">
                <a:solidFill>
                  <a:prstClr val="black"/>
                </a:solidFill>
                <a:latin typeface="Garamond" panose="02020404030301010803" pitchFamily="18" charset="0"/>
              </a:rPr>
              <a:t>For</a:t>
            </a:r>
            <a:r>
              <a:rPr lang="es-CO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s-CO" dirty="0" err="1">
                <a:solidFill>
                  <a:prstClr val="black"/>
                </a:solidFill>
                <a:latin typeface="Garamond" panose="02020404030301010803" pitchFamily="18" charset="0"/>
              </a:rPr>
              <a:t>polychromatic</a:t>
            </a:r>
            <a:r>
              <a:rPr lang="es-CO" dirty="0">
                <a:solidFill>
                  <a:prstClr val="black"/>
                </a:solidFill>
                <a:latin typeface="Garamond" panose="02020404030301010803" pitchFamily="18" charset="0"/>
              </a:rPr>
              <a:t>  </a:t>
            </a:r>
            <a:r>
              <a:rPr lang="es-CO" dirty="0" err="1">
                <a:solidFill>
                  <a:prstClr val="black"/>
                </a:solidFill>
                <a:latin typeface="Garamond" panose="02020404030301010803" pitchFamily="18" charset="0"/>
              </a:rPr>
              <a:t>sources</a:t>
            </a:r>
            <a:r>
              <a:rPr lang="es-CO" dirty="0">
                <a:solidFill>
                  <a:prstClr val="black"/>
                </a:solidFill>
                <a:latin typeface="Garamond" panose="02020404030301010803" pitchFamily="18" charset="0"/>
              </a:rPr>
              <a:t>:</a:t>
            </a:r>
            <a:endParaRPr lang="en-GB" sz="750" i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19" name="Picture 2" descr="http://fgj.virtual.uniandes.edu.co/wp-content/uploads/2013/07/logouniand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" y="57703"/>
            <a:ext cx="1325031" cy="50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D614B519-CFBA-EF14-607C-83576CFC6D5D}"/>
                  </a:ext>
                </a:extLst>
              </p:cNvPr>
              <p:cNvSpPr txBox="1"/>
              <p:nvPr/>
            </p:nvSpPr>
            <p:spPr>
              <a:xfrm>
                <a:off x="5807998" y="5061457"/>
                <a:ext cx="46177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00" dirty="0"/>
                  <a:t>Attenuation </a:t>
                </a:r>
                <a:r>
                  <a:rPr lang="es-CO" sz="1600" dirty="0" err="1"/>
                  <a:t>imaging</a:t>
                </a:r>
                <a:r>
                  <a:rPr lang="es-CO" sz="1600" dirty="0"/>
                  <a:t> produces </a:t>
                </a:r>
                <a:r>
                  <a:rPr lang="es-CO" sz="1600" dirty="0" err="1"/>
                  <a:t>poor</a:t>
                </a:r>
                <a:r>
                  <a:rPr lang="es-CO" sz="1600" dirty="0"/>
                  <a:t> </a:t>
                </a:r>
                <a:r>
                  <a:rPr lang="es-CO" sz="1600" dirty="0" err="1"/>
                  <a:t>contrast</a:t>
                </a:r>
                <a:r>
                  <a:rPr lang="es-CO" sz="1600" dirty="0"/>
                  <a:t> </a:t>
                </a:r>
                <a:r>
                  <a:rPr lang="es-CO" sz="1600" dirty="0" err="1"/>
                  <a:t>of</a:t>
                </a:r>
                <a:r>
                  <a:rPr lang="es-CO" sz="1600" dirty="0"/>
                  <a:t> </a:t>
                </a:r>
                <a:r>
                  <a:rPr lang="es-CO" sz="1600" dirty="0" err="1"/>
                  <a:t>Object</a:t>
                </a:r>
                <a:r>
                  <a:rPr lang="es-CO" sz="1600" dirty="0"/>
                  <a:t> 2  in cases </a:t>
                </a:r>
                <a:r>
                  <a:rPr lang="es-CO" sz="1600" dirty="0" err="1"/>
                  <a:t>where</a:t>
                </a:r>
                <a:r>
                  <a:rPr lang="es-CO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CO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CO" sz="1600" i="1">
                        <a:latin typeface="Cambria Math" panose="02040503050406030204" pitchFamily="18" charset="0"/>
                      </a:rPr>
                      <m:t>≪ </m:t>
                    </m:r>
                    <m:sSub>
                      <m:sSubPr>
                        <m:ctrlPr>
                          <a:rPr lang="es-C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CO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CO" sz="1600" dirty="0"/>
                  <a:t> (</a:t>
                </a:r>
                <a:r>
                  <a:rPr lang="es-CO" sz="1600" dirty="0" err="1"/>
                  <a:t>hollow</a:t>
                </a:r>
                <a:r>
                  <a:rPr lang="es-CO" sz="1600" dirty="0"/>
                  <a:t> </a:t>
                </a:r>
                <a:r>
                  <a:rPr lang="es-CO" sz="1600" dirty="0" err="1"/>
                  <a:t>area</a:t>
                </a:r>
                <a:r>
                  <a:rPr lang="es-CO" sz="1600" dirty="0"/>
                  <a:t> </a:t>
                </a:r>
                <a:r>
                  <a:rPr lang="es-CO" sz="1600" dirty="0" err="1"/>
                  <a:t>of</a:t>
                </a:r>
                <a:r>
                  <a:rPr lang="es-CO" sz="1600" dirty="0"/>
                  <a:t> </a:t>
                </a:r>
                <a:r>
                  <a:rPr lang="es-CO" sz="1600" dirty="0" err="1"/>
                  <a:t>bones</a:t>
                </a:r>
                <a:r>
                  <a:rPr lang="es-CO" sz="1600" dirty="0"/>
                  <a:t>)  </a:t>
                </a:r>
                <a:r>
                  <a:rPr lang="es-CO" sz="1600" dirty="0" err="1"/>
                  <a:t>or</a:t>
                </a:r>
                <a:r>
                  <a:rPr lang="es-CO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CO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C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s-C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C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1  </m:t>
                        </m:r>
                      </m:sub>
                    </m:sSub>
                  </m:oMath>
                </a14:m>
                <a:r>
                  <a:rPr lang="es-CO" sz="1600" dirty="0"/>
                  <a:t>(</a:t>
                </a:r>
                <a:r>
                  <a:rPr lang="es-CO" sz="1600" dirty="0" err="1"/>
                  <a:t>blood</a:t>
                </a:r>
                <a:r>
                  <a:rPr lang="es-CO" sz="1600" dirty="0"/>
                  <a:t> </a:t>
                </a:r>
                <a:r>
                  <a:rPr lang="es-CO" sz="1600" dirty="0" err="1"/>
                  <a:t>within</a:t>
                </a:r>
                <a:r>
                  <a:rPr lang="es-CO" sz="1600" dirty="0"/>
                  <a:t> a </a:t>
                </a:r>
                <a:r>
                  <a:rPr lang="es-CO" sz="1600" dirty="0" err="1"/>
                  <a:t>blood</a:t>
                </a:r>
                <a:r>
                  <a:rPr lang="es-CO" sz="1600" dirty="0"/>
                  <a:t> </a:t>
                </a:r>
                <a:r>
                  <a:rPr lang="es-CO" sz="1600" dirty="0" err="1"/>
                  <a:t>vessel</a:t>
                </a:r>
                <a:r>
                  <a:rPr lang="es-CO" sz="1600" dirty="0"/>
                  <a:t>).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D614B519-CFBA-EF14-607C-83576CFC6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98" y="5061457"/>
                <a:ext cx="4617781" cy="830997"/>
              </a:xfrm>
              <a:prstGeom prst="rect">
                <a:avLst/>
              </a:prstGeom>
              <a:blipFill>
                <a:blip r:embed="rId8"/>
                <a:stretch>
                  <a:fillRect l="-793" t="-2190" b="-802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7" descr="A diagram of a graph&#10;&#10;Description automatically generated">
            <a:extLst>
              <a:ext uri="{FF2B5EF4-FFF2-40B4-BE49-F238E27FC236}">
                <a16:creationId xmlns:a16="http://schemas.microsoft.com/office/drawing/2014/main" id="{5BD97929-7DD8-5EC5-E6BF-C25CE0A8C92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62560"/>
          <a:stretch/>
        </p:blipFill>
        <p:spPr>
          <a:xfrm>
            <a:off x="4196555" y="2106756"/>
            <a:ext cx="1989486" cy="246298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4359653-4269-0F8A-003F-3521C20D91AE}"/>
                  </a:ext>
                </a:extLst>
              </p:cNvPr>
              <p:cNvSpPr txBox="1"/>
              <p:nvPr/>
            </p:nvSpPr>
            <p:spPr>
              <a:xfrm>
                <a:off x="5570378" y="2134585"/>
                <a:ext cx="4572000" cy="357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𝑝h𝑜𝑡𝑜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𝑖𝑛𝑐𝑜h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𝑐𝑜h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</m:oMath>
                  </m:oMathPara>
                </a14:m>
                <a:endParaRPr lang="es-CO" sz="1600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4359653-4269-0F8A-003F-3521C20D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378" y="2134585"/>
                <a:ext cx="4572000" cy="357534"/>
              </a:xfrm>
              <a:prstGeom prst="rect">
                <a:avLst/>
              </a:prstGeom>
              <a:blipFill>
                <a:blip r:embed="rId10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636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97E784C-A910-A5E4-2F04-5944109D5360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539239" y="6587761"/>
            <a:ext cx="2133600" cy="365125"/>
          </a:xfrm>
        </p:spPr>
        <p:txBody>
          <a:bodyPr/>
          <a:lstStyle/>
          <a:p>
            <a:r>
              <a:rPr lang="es-CO"/>
              <a:t>C. Avila, UNIANDES</a:t>
            </a:r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FE1EED-A21D-05D3-1B9E-41A2715557D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991088" y="6562735"/>
            <a:ext cx="2133600" cy="365125"/>
          </a:xfrm>
        </p:spPr>
        <p:txBody>
          <a:bodyPr/>
          <a:lstStyle/>
          <a:p>
            <a:fld id="{00000000-1234-1234-1234-123412341234}" type="slidenum">
              <a:rPr lang="es-CO" smtClean="0"/>
              <a:pPr/>
              <a:t>15</a:t>
            </a:fld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809768-FC95-0AC3-98F2-9019EDEDA7AC}"/>
              </a:ext>
            </a:extLst>
          </p:cNvPr>
          <p:cNvSpPr txBox="1"/>
          <p:nvPr/>
        </p:nvSpPr>
        <p:spPr>
          <a:xfrm>
            <a:off x="3526432" y="112702"/>
            <a:ext cx="7264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b="1" dirty="0"/>
              <a:t>X </a:t>
            </a:r>
            <a:r>
              <a:rPr lang="es-CO" sz="3000" b="1" dirty="0" err="1"/>
              <a:t>ray</a:t>
            </a:r>
            <a:r>
              <a:rPr lang="es-CO" sz="3000" b="1" dirty="0"/>
              <a:t> </a:t>
            </a:r>
            <a:r>
              <a:rPr lang="es-CO" sz="3000" b="1" dirty="0" err="1"/>
              <a:t>phase</a:t>
            </a:r>
            <a:r>
              <a:rPr lang="es-CO" sz="3000" b="1" dirty="0"/>
              <a:t> </a:t>
            </a:r>
            <a:r>
              <a:rPr lang="es-CO" sz="3000" b="1" dirty="0" err="1"/>
              <a:t>contrast</a:t>
            </a:r>
            <a:r>
              <a:rPr lang="es-CO" sz="3000" b="1" dirty="0"/>
              <a:t> </a:t>
            </a:r>
            <a:r>
              <a:rPr lang="es-CO" sz="3000" b="1" dirty="0" err="1"/>
              <a:t>imaging</a:t>
            </a:r>
            <a:r>
              <a:rPr lang="es-CO" sz="3000" b="1" dirty="0"/>
              <a:t> (XPCI)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B7708AD-7D97-E47F-0999-785C1CD9337A}"/>
              </a:ext>
            </a:extLst>
          </p:cNvPr>
          <p:cNvSpPr txBox="1"/>
          <p:nvPr/>
        </p:nvSpPr>
        <p:spPr>
          <a:xfrm>
            <a:off x="2062480" y="782208"/>
            <a:ext cx="831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>
                <a:solidFill>
                  <a:schemeClr val="accent5">
                    <a:lumMod val="50000"/>
                  </a:schemeClr>
                </a:solidFill>
              </a:rPr>
              <a:t>Many</a:t>
            </a:r>
            <a:r>
              <a:rPr lang="es-CO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s-CO" b="1" dirty="0" err="1">
                <a:solidFill>
                  <a:schemeClr val="accent5">
                    <a:lumMod val="50000"/>
                  </a:schemeClr>
                </a:solidFill>
              </a:rPr>
              <a:t>biological</a:t>
            </a:r>
            <a:r>
              <a:rPr lang="es-CO" b="1" dirty="0">
                <a:solidFill>
                  <a:schemeClr val="accent5">
                    <a:lumMod val="50000"/>
                  </a:schemeClr>
                </a:solidFill>
              </a:rPr>
              <a:t> and human </a:t>
            </a:r>
            <a:r>
              <a:rPr lang="es-CO" b="1" dirty="0" err="1">
                <a:solidFill>
                  <a:schemeClr val="accent5">
                    <a:lumMod val="50000"/>
                  </a:schemeClr>
                </a:solidFill>
              </a:rPr>
              <a:t>tissues</a:t>
            </a:r>
            <a:r>
              <a:rPr lang="es-CO" b="1" dirty="0">
                <a:solidFill>
                  <a:schemeClr val="accent5">
                    <a:lumMod val="50000"/>
                  </a:schemeClr>
                </a:solidFill>
              </a:rPr>
              <a:t> are </a:t>
            </a:r>
            <a:r>
              <a:rPr lang="es-CO" b="1" dirty="0" err="1">
                <a:solidFill>
                  <a:schemeClr val="accent5">
                    <a:lumMod val="50000"/>
                  </a:schemeClr>
                </a:solidFill>
              </a:rPr>
              <a:t>soft</a:t>
            </a:r>
            <a:r>
              <a:rPr lang="es-CO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s-CO" b="1" dirty="0" err="1"/>
              <a:t>they</a:t>
            </a:r>
            <a:r>
              <a:rPr lang="es-CO" b="1" dirty="0"/>
              <a:t> </a:t>
            </a:r>
            <a:r>
              <a:rPr lang="es-CO" b="1" dirty="0" err="1"/>
              <a:t>have</a:t>
            </a:r>
            <a:r>
              <a:rPr lang="es-CO" b="1" dirty="0"/>
              <a:t> </a:t>
            </a:r>
            <a:r>
              <a:rPr lang="es-CO" b="1" dirty="0" err="1"/>
              <a:t>low</a:t>
            </a:r>
            <a:r>
              <a:rPr lang="es-CO" b="1" dirty="0"/>
              <a:t> X- </a:t>
            </a:r>
            <a:r>
              <a:rPr lang="es-CO" b="1" dirty="0" err="1"/>
              <a:t>ray</a:t>
            </a:r>
            <a:r>
              <a:rPr lang="es-CO" b="1" dirty="0"/>
              <a:t> </a:t>
            </a:r>
            <a:r>
              <a:rPr lang="es-CO" b="1" dirty="0" err="1"/>
              <a:t>absorption</a:t>
            </a:r>
            <a:r>
              <a:rPr lang="es-CO" b="1" dirty="0"/>
              <a:t> </a:t>
            </a:r>
            <a:r>
              <a:rPr lang="es-CO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s-CO" dirty="0" err="1">
                <a:solidFill>
                  <a:srgbClr val="FF0000"/>
                </a:solidFill>
                <a:sym typeface="Wingdings" panose="05000000000000000000" pitchFamily="2" charset="2"/>
              </a:rPr>
              <a:t>they</a:t>
            </a:r>
            <a:r>
              <a:rPr lang="es-CO" dirty="0">
                <a:solidFill>
                  <a:srgbClr val="FF0000"/>
                </a:solidFill>
                <a:sym typeface="Wingdings" panose="05000000000000000000" pitchFamily="2" charset="2"/>
              </a:rPr>
              <a:t> are </a:t>
            </a:r>
            <a:r>
              <a:rPr lang="es-CO" dirty="0" err="1">
                <a:solidFill>
                  <a:srgbClr val="FF0000"/>
                </a:solidFill>
                <a:sym typeface="Wingdings" panose="05000000000000000000" pitchFamily="2" charset="2"/>
              </a:rPr>
              <a:t>difficult</a:t>
            </a:r>
            <a:r>
              <a:rPr lang="es-CO" dirty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es-CO" dirty="0" err="1">
                <a:solidFill>
                  <a:srgbClr val="FF0000"/>
                </a:solidFill>
                <a:sym typeface="Wingdings" panose="05000000000000000000" pitchFamily="2" charset="2"/>
              </a:rPr>
              <a:t>to</a:t>
            </a:r>
            <a:r>
              <a:rPr lang="es-CO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s-CO" dirty="0" err="1">
                <a:solidFill>
                  <a:srgbClr val="FF0000"/>
                </a:solidFill>
                <a:sym typeface="Wingdings" panose="05000000000000000000" pitchFamily="2" charset="2"/>
              </a:rPr>
              <a:t>visualize</a:t>
            </a:r>
            <a:r>
              <a:rPr lang="es-CO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s-CO" dirty="0" err="1">
                <a:solidFill>
                  <a:srgbClr val="FF0000"/>
                </a:solidFill>
                <a:sym typeface="Wingdings" panose="05000000000000000000" pitchFamily="2" charset="2"/>
              </a:rPr>
              <a:t>with</a:t>
            </a:r>
            <a:r>
              <a:rPr lang="es-CO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s-CO" dirty="0" err="1">
                <a:solidFill>
                  <a:srgbClr val="FF0000"/>
                </a:solidFill>
                <a:sym typeface="Wingdings" panose="05000000000000000000" pitchFamily="2" charset="2"/>
              </a:rPr>
              <a:t>conventional</a:t>
            </a:r>
            <a:r>
              <a:rPr lang="es-CO" dirty="0">
                <a:solidFill>
                  <a:srgbClr val="FF0000"/>
                </a:solidFill>
                <a:sym typeface="Wingdings" panose="05000000000000000000" pitchFamily="2" charset="2"/>
              </a:rPr>
              <a:t> X </a:t>
            </a:r>
            <a:r>
              <a:rPr lang="es-CO" dirty="0" err="1">
                <a:solidFill>
                  <a:srgbClr val="FF0000"/>
                </a:solidFill>
                <a:sym typeface="Wingdings" panose="05000000000000000000" pitchFamily="2" charset="2"/>
              </a:rPr>
              <a:t>ray</a:t>
            </a:r>
            <a:r>
              <a:rPr lang="es-CO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s-CO" dirty="0" err="1">
                <a:solidFill>
                  <a:srgbClr val="FF0000"/>
                </a:solidFill>
                <a:sym typeface="Wingdings" panose="05000000000000000000" pitchFamily="2" charset="2"/>
              </a:rPr>
              <a:t>techniques</a:t>
            </a:r>
            <a:r>
              <a:rPr lang="es-CO" dirty="0">
                <a:solidFill>
                  <a:srgbClr val="FF0000"/>
                </a:solidFill>
                <a:sym typeface="Wingdings" panose="05000000000000000000" pitchFamily="2" charset="2"/>
              </a:rPr>
              <a:t>: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5C9781A2-4666-6ED1-28F5-79403DFAA2A5}"/>
              </a:ext>
            </a:extLst>
          </p:cNvPr>
          <p:cNvSpPr/>
          <p:nvPr/>
        </p:nvSpPr>
        <p:spPr>
          <a:xfrm>
            <a:off x="3535679" y="1664943"/>
            <a:ext cx="640080" cy="1005840"/>
          </a:xfrm>
          <a:prstGeom prst="leftBrace">
            <a:avLst>
              <a:gd name="adj1" fmla="val 8333"/>
              <a:gd name="adj2" fmla="val 5101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21E05C-E834-827B-B6F2-F706AA52AE53}"/>
              </a:ext>
            </a:extLst>
          </p:cNvPr>
          <p:cNvSpPr txBox="1"/>
          <p:nvPr/>
        </p:nvSpPr>
        <p:spPr>
          <a:xfrm>
            <a:off x="4175759" y="1602212"/>
            <a:ext cx="34645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sz="1600" dirty="0" err="1"/>
              <a:t>Breast</a:t>
            </a:r>
            <a:r>
              <a:rPr lang="es-CO" sz="1600" dirty="0"/>
              <a:t> </a:t>
            </a:r>
            <a:r>
              <a:rPr lang="es-CO" sz="1600" dirty="0" err="1"/>
              <a:t>Tissue</a:t>
            </a:r>
            <a:endParaRPr lang="es-CO" sz="1600" dirty="0"/>
          </a:p>
          <a:p>
            <a:pPr marL="285750" indent="-285750">
              <a:buFontTx/>
              <a:buChar char="-"/>
            </a:pPr>
            <a:endParaRPr lang="es-CO" sz="1600" dirty="0"/>
          </a:p>
          <a:p>
            <a:pPr marL="285750" indent="-285750">
              <a:buFontTx/>
              <a:buChar char="-"/>
            </a:pPr>
            <a:r>
              <a:rPr lang="es-CO" sz="1600" dirty="0" err="1"/>
              <a:t>Blood</a:t>
            </a:r>
            <a:r>
              <a:rPr lang="es-CO" sz="1600" dirty="0"/>
              <a:t> </a:t>
            </a:r>
            <a:r>
              <a:rPr lang="es-CO" sz="1600" dirty="0" err="1"/>
              <a:t>Vessels</a:t>
            </a:r>
            <a:r>
              <a:rPr lang="es-CO" sz="1600" dirty="0"/>
              <a:t>  ( </a:t>
            </a:r>
            <a:r>
              <a:rPr lang="es-CO" sz="1600" dirty="0" err="1"/>
              <a:t>withouth</a:t>
            </a:r>
            <a:r>
              <a:rPr lang="es-CO" sz="1600" dirty="0"/>
              <a:t> a </a:t>
            </a:r>
            <a:r>
              <a:rPr lang="es-CO" sz="1600" dirty="0" err="1"/>
              <a:t>contrast</a:t>
            </a:r>
            <a:r>
              <a:rPr lang="es-CO" sz="1600" dirty="0"/>
              <a:t> </a:t>
            </a:r>
            <a:r>
              <a:rPr lang="es-CO" sz="1600" dirty="0" err="1"/>
              <a:t>agent</a:t>
            </a:r>
            <a:r>
              <a:rPr lang="es-CO" sz="1600" dirty="0"/>
              <a:t>)</a:t>
            </a:r>
          </a:p>
          <a:p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9F1C4B1-EE89-3254-C98A-0FCE3E46F9DE}"/>
              </a:ext>
            </a:extLst>
          </p:cNvPr>
          <p:cNvSpPr txBox="1"/>
          <p:nvPr/>
        </p:nvSpPr>
        <p:spPr>
          <a:xfrm>
            <a:off x="1808479" y="1999631"/>
            <a:ext cx="159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2 </a:t>
            </a:r>
            <a:r>
              <a:rPr lang="es-CO" dirty="0" err="1"/>
              <a:t>specific</a:t>
            </a:r>
            <a:r>
              <a:rPr lang="es-CO" dirty="0"/>
              <a:t> cases: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2CCEEBE6-473E-C75A-A6AD-86E370E198A1}"/>
                  </a:ext>
                </a:extLst>
              </p:cNvPr>
              <p:cNvSpPr txBox="1"/>
              <p:nvPr/>
            </p:nvSpPr>
            <p:spPr>
              <a:xfrm>
                <a:off x="1824990" y="2790364"/>
                <a:ext cx="4609338" cy="204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00" dirty="0"/>
                  <a:t>The EM wave </a:t>
                </a:r>
                <a:r>
                  <a:rPr lang="es-CO" sz="1600" dirty="0" err="1"/>
                  <a:t>propagating</a:t>
                </a:r>
                <a:r>
                  <a:rPr lang="es-CO" sz="1600" dirty="0"/>
                  <a:t> </a:t>
                </a:r>
                <a:r>
                  <a:rPr lang="es-CO" sz="1600" dirty="0" err="1"/>
                  <a:t>through</a:t>
                </a:r>
                <a:r>
                  <a:rPr lang="es-CO" sz="1600" dirty="0"/>
                  <a:t> the </a:t>
                </a:r>
                <a:r>
                  <a:rPr lang="es-CO" sz="1600" dirty="0" err="1"/>
                  <a:t>sample</a:t>
                </a:r>
                <a:r>
                  <a:rPr lang="es-CO" sz="1600" dirty="0"/>
                  <a:t> </a:t>
                </a:r>
                <a:r>
                  <a:rPr lang="es-CO" sz="1600" dirty="0" err="1"/>
                  <a:t>is</a:t>
                </a:r>
                <a:r>
                  <a:rPr lang="es-CO" sz="1600" dirty="0"/>
                  <a:t> </a:t>
                </a:r>
                <a14:m>
                  <m:oMath xmlns:m="http://schemas.openxmlformats.org/officeDocument/2006/math">
                    <m:r>
                      <a:rPr lang="es-CO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</m:t>
                    </m:r>
                    <m:r>
                      <a:rPr lang="es-CO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𝝍</m:t>
                    </m:r>
                    <m:r>
                      <a:rPr lang="es-CO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O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s-CO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s-CO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𝒆𝒙𝒑</m:t>
                    </m:r>
                    <m:d>
                      <m:dPr>
                        <m:ctrlPr>
                          <a:rPr lang="es-CO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O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f>
                          <m:fPr>
                            <m:ctrlPr>
                              <a:rPr lang="es-CO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O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s-CO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num>
                          <m:den>
                            <m:r>
                              <a:rPr lang="es-CO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den>
                        </m:f>
                        <m:r>
                          <a:rPr lang="es-CO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s-CO" sz="1600" b="1" dirty="0"/>
              </a:p>
              <a:p>
                <a:endParaRPr lang="es-CO" dirty="0"/>
              </a:p>
              <a:p>
                <a:r>
                  <a:rPr lang="es-CO" dirty="0"/>
                  <a:t>In the x </a:t>
                </a:r>
                <a:r>
                  <a:rPr lang="es-CO" dirty="0" err="1"/>
                  <a:t>ray</a:t>
                </a:r>
                <a:r>
                  <a:rPr lang="es-CO" dirty="0"/>
                  <a:t> </a:t>
                </a:r>
                <a:r>
                  <a:rPr lang="es-CO" dirty="0" err="1"/>
                  <a:t>energy</a:t>
                </a:r>
                <a:r>
                  <a:rPr lang="es-CO" dirty="0"/>
                  <a:t> </a:t>
                </a:r>
                <a:r>
                  <a:rPr lang="es-CO" dirty="0" err="1"/>
                  <a:t>range</a:t>
                </a:r>
                <a:r>
                  <a:rPr lang="es-CO" dirty="0"/>
                  <a:t> the </a:t>
                </a:r>
                <a:r>
                  <a:rPr lang="es-CO" dirty="0" err="1"/>
                  <a:t>index</a:t>
                </a:r>
                <a:r>
                  <a:rPr lang="es-CO" dirty="0"/>
                  <a:t> </a:t>
                </a:r>
                <a:r>
                  <a:rPr lang="es-CO" dirty="0" err="1"/>
                  <a:t>of</a:t>
                </a:r>
                <a:r>
                  <a:rPr lang="es-CO" dirty="0"/>
                  <a:t> </a:t>
                </a:r>
                <a:r>
                  <a:rPr lang="es-CO" dirty="0" err="1"/>
                  <a:t>refraction</a:t>
                </a:r>
                <a:r>
                  <a:rPr lang="es-CO" dirty="0"/>
                  <a:t> can be </a:t>
                </a:r>
                <a:r>
                  <a:rPr lang="es-CO" dirty="0" err="1"/>
                  <a:t>written</a:t>
                </a:r>
                <a:r>
                  <a:rPr lang="es-CO" dirty="0"/>
                  <a:t> as  : </a:t>
                </a:r>
                <a14:m>
                  <m:oMath xmlns:m="http://schemas.openxmlformats.org/officeDocument/2006/math">
                    <m:r>
                      <a:rPr lang="es-CO" sz="16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s-CO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O" sz="1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CO" sz="1600" b="1" i="1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s-CO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s-CO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CO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s-CO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endParaRPr lang="es-CO" sz="1600" b="1" dirty="0"/>
              </a:p>
              <a:p>
                <a:endParaRPr lang="es-CO" sz="1600" b="1" dirty="0"/>
              </a:p>
              <a:p>
                <a:r>
                  <a:rPr lang="es-CO" sz="1600" b="1" dirty="0">
                    <a:sym typeface="Wingdings" panose="05000000000000000000" pitchFamily="2" charset="2"/>
                  </a:rPr>
                  <a:t>          </a:t>
                </a:r>
                <a14:m>
                  <m:oMath xmlns:m="http://schemas.openxmlformats.org/officeDocument/2006/math">
                    <m:r>
                      <a:rPr lang="es-CO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𝝍</m:t>
                    </m:r>
                    <m:r>
                      <a:rPr lang="es-CO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O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s-CO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s-CO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s-CO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CO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sSub>
                          <m:sSubPr>
                            <m:ctrlPr>
                              <a:rPr lang="es-CO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s-CO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s-CO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sup>
                    </m:sSup>
                    <m:sSup>
                      <m:sSupPr>
                        <m:ctrlPr>
                          <a:rPr lang="es-CO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s-CO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𝒊𝒌𝒛</m:t>
                        </m:r>
                        <m:d>
                          <m:dPr>
                            <m:ctrlPr>
                              <a:rPr lang="es-CO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O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s-CO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O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</m:e>
                        </m:d>
                      </m:sup>
                    </m:sSup>
                  </m:oMath>
                </a14:m>
                <a:endParaRPr lang="es-CO" sz="1600" b="1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2CCEEBE6-473E-C75A-A6AD-86E370E19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990" y="2790364"/>
                <a:ext cx="4609338" cy="2047163"/>
              </a:xfrm>
              <a:prstGeom prst="rect">
                <a:avLst/>
              </a:prstGeom>
              <a:blipFill>
                <a:blip r:embed="rId3"/>
                <a:stretch>
                  <a:fillRect l="-1057" t="-893" b="-267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7355C496-EBF3-84D0-4A35-8E2577FDB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1488" y="1494426"/>
            <a:ext cx="1219200" cy="131818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69A5F82-CEDC-88A7-2962-DA4689E72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360" y="3377925"/>
            <a:ext cx="4506756" cy="3270813"/>
          </a:xfrm>
          <a:prstGeom prst="rect">
            <a:avLst/>
          </a:prstGeom>
        </p:spPr>
      </p:pic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E89C7C1C-841B-5A50-7E06-53BC99D7EBFB}"/>
              </a:ext>
            </a:extLst>
          </p:cNvPr>
          <p:cNvSpPr/>
          <p:nvPr/>
        </p:nvSpPr>
        <p:spPr>
          <a:xfrm>
            <a:off x="1126035" y="5128415"/>
            <a:ext cx="294640" cy="3651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5CDD838B-A3F3-3061-4888-5478F579094B}"/>
                  </a:ext>
                </a:extLst>
              </p:cNvPr>
              <p:cNvSpPr txBox="1"/>
              <p:nvPr/>
            </p:nvSpPr>
            <p:spPr>
              <a:xfrm>
                <a:off x="1775144" y="4730068"/>
                <a:ext cx="6654483" cy="1007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s-CO" sz="1600" dirty="0"/>
                  <a:t> </a:t>
                </a:r>
                <a:r>
                  <a:rPr lang="es-CO" sz="1600" dirty="0" err="1"/>
                  <a:t>Phase</a:t>
                </a:r>
                <a:r>
                  <a:rPr lang="es-CO" sz="1600" dirty="0"/>
                  <a:t> </a:t>
                </a:r>
                <a:r>
                  <a:rPr lang="es-CO" sz="1600" dirty="0" err="1"/>
                  <a:t>effects</a:t>
                </a:r>
                <a:r>
                  <a:rPr lang="es-CO" sz="1600" dirty="0"/>
                  <a:t> are </a:t>
                </a:r>
                <a:r>
                  <a:rPr lang="es-CO" sz="1600" dirty="0" err="1"/>
                  <a:t>produced</a:t>
                </a:r>
                <a:r>
                  <a:rPr lang="es-CO" sz="1600" dirty="0"/>
                  <a:t> </a:t>
                </a:r>
                <a:r>
                  <a:rPr lang="es-CO" sz="1600" dirty="0" err="1"/>
                  <a:t>by</a:t>
                </a:r>
                <a:r>
                  <a:rPr lang="es-CO" sz="1600" dirty="0"/>
                  <a:t> </a:t>
                </a:r>
                <a14:m>
                  <m:oMath xmlns:m="http://schemas.openxmlformats.org/officeDocument/2006/math">
                    <m:r>
                      <a:rPr lang="es-C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s-CO" sz="1600" dirty="0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ΔΦ</m:t>
                    </m:r>
                    <m:r>
                      <a:rPr lang="es-C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s-C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nary>
                      <m:naryPr>
                        <m:ctrlPr>
                          <a:rPr lang="es-C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C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s-CO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s-CO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  <m:e>
                        <m:r>
                          <a:rPr lang="es-C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s-C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C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𝑑𝑧</m:t>
                        </m:r>
                      </m:e>
                    </m:nary>
                  </m:oMath>
                </a14:m>
                <a:endParaRPr lang="es-CO" sz="16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s-CO" sz="16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s-CO" sz="1600" dirty="0" err="1"/>
                  <a:t>Attenuation</a:t>
                </a:r>
                <a:r>
                  <a:rPr lang="es-CO" sz="1600" dirty="0"/>
                  <a:t> </a:t>
                </a:r>
                <a:r>
                  <a:rPr lang="es-CO" sz="1600" dirty="0" err="1"/>
                  <a:t>effects</a:t>
                </a:r>
                <a:r>
                  <a:rPr lang="es-CO" sz="1600" dirty="0"/>
                  <a:t> are </a:t>
                </a:r>
                <a:r>
                  <a:rPr lang="es-CO" sz="1600" dirty="0" err="1"/>
                  <a:t>caused</a:t>
                </a:r>
                <a:r>
                  <a:rPr lang="es-CO" sz="1600" dirty="0"/>
                  <a:t> </a:t>
                </a:r>
                <a:r>
                  <a:rPr lang="es-CO" sz="1600" dirty="0" err="1"/>
                  <a:t>by</a:t>
                </a:r>
                <a:r>
                  <a:rPr lang="es-CO" sz="1600" dirty="0"/>
                  <a:t> </a:t>
                </a:r>
                <a14:m>
                  <m:oMath xmlns:m="http://schemas.openxmlformats.org/officeDocument/2006/math">
                    <m:r>
                      <a:rPr lang="es-C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s-CO" sz="1600" dirty="0"/>
                  <a:t> : </a:t>
                </a:r>
                <a14:m>
                  <m:oMath xmlns:m="http://schemas.openxmlformats.org/officeDocument/2006/math">
                    <m:r>
                      <a:rPr lang="es-CO" sz="1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CO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s-C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CO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O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s-CO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s-CO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O" sz="16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s-CO" sz="1600" i="1">
                            <a:latin typeface="Cambria Math" panose="02040503050406030204" pitchFamily="18" charset="0"/>
                          </a:rPr>
                          <m:t>𝑘</m:t>
                        </m:r>
                        <m:nary>
                          <m:naryPr>
                            <m:ctrlPr>
                              <a:rPr lang="es-CO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CO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s-CO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O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s-CO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  <m:e>
                            <m:r>
                              <a:rPr lang="es-CO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s-CO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O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𝑑𝑧</m:t>
                            </m:r>
                          </m:e>
                        </m:nary>
                      </m:sup>
                    </m:sSup>
                  </m:oMath>
                </a14:m>
                <a:endParaRPr lang="es-CO" sz="1600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5CDD838B-A3F3-3061-4888-5478F5790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144" y="4730068"/>
                <a:ext cx="6654483" cy="1007584"/>
              </a:xfrm>
              <a:prstGeom prst="rect">
                <a:avLst/>
              </a:prstGeom>
              <a:blipFill>
                <a:blip r:embed="rId6"/>
                <a:stretch>
                  <a:fillRect l="-366" t="-42424" b="-4000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C7301DEA-AFFE-08AD-7383-D2D6006D5935}"/>
                  </a:ext>
                </a:extLst>
              </p:cNvPr>
              <p:cNvSpPr txBox="1"/>
              <p:nvPr/>
            </p:nvSpPr>
            <p:spPr>
              <a:xfrm>
                <a:off x="1894906" y="5876412"/>
                <a:ext cx="5595283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CO" sz="1600" b="1" dirty="0" err="1">
                    <a:ea typeface="Cambria Math" panose="02040503050406030204" pitchFamily="18" charset="0"/>
                  </a:rPr>
                  <a:t>For</a:t>
                </a:r>
                <a:r>
                  <a:rPr lang="es-CO" sz="1600" b="1" dirty="0">
                    <a:ea typeface="Cambria Math" panose="02040503050406030204" pitchFamily="18" charset="0"/>
                  </a:rPr>
                  <a:t> </a:t>
                </a:r>
                <a:r>
                  <a:rPr lang="es-CO" sz="1600" b="1" dirty="0" err="1">
                    <a:ea typeface="Cambria Math" panose="02040503050406030204" pitchFamily="18" charset="0"/>
                  </a:rPr>
                  <a:t>many</a:t>
                </a:r>
                <a:r>
                  <a:rPr lang="es-CO" sz="1600" b="1" dirty="0">
                    <a:ea typeface="Cambria Math" panose="02040503050406030204" pitchFamily="18" charset="0"/>
                  </a:rPr>
                  <a:t> </a:t>
                </a:r>
                <a:r>
                  <a:rPr lang="es-CO" sz="1600" b="1" dirty="0" err="1">
                    <a:ea typeface="Cambria Math" panose="02040503050406030204" pitchFamily="18" charset="0"/>
                  </a:rPr>
                  <a:t>soft</a:t>
                </a:r>
                <a:r>
                  <a:rPr lang="es-CO" sz="1600" b="1" dirty="0">
                    <a:ea typeface="Cambria Math" panose="02040503050406030204" pitchFamily="18" charset="0"/>
                  </a:rPr>
                  <a:t> </a:t>
                </a:r>
                <a:r>
                  <a:rPr lang="es-CO" sz="1600" b="1" dirty="0" err="1">
                    <a:ea typeface="Cambria Math" panose="02040503050406030204" pitchFamily="18" charset="0"/>
                  </a:rPr>
                  <a:t>tissues</a:t>
                </a:r>
                <a:r>
                  <a:rPr lang="es-CO" sz="16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CO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s-CO" sz="1600" b="1" dirty="0"/>
                  <a:t> </a:t>
                </a:r>
                <a:r>
                  <a:rPr lang="es-CO" sz="1600" b="1" dirty="0" err="1"/>
                  <a:t>is</a:t>
                </a:r>
                <a:r>
                  <a:rPr lang="es-CO" sz="1600" b="1" dirty="0"/>
                  <a:t> ~ 3 </a:t>
                </a:r>
                <a:r>
                  <a:rPr lang="es-CO" sz="1600" b="1" dirty="0" err="1"/>
                  <a:t>orders</a:t>
                </a:r>
                <a:r>
                  <a:rPr lang="es-CO" sz="1600" b="1" dirty="0"/>
                  <a:t> </a:t>
                </a:r>
                <a:r>
                  <a:rPr lang="es-CO" sz="1600" b="1" dirty="0" err="1"/>
                  <a:t>of</a:t>
                </a:r>
                <a:r>
                  <a:rPr lang="es-CO" sz="1600" b="1" dirty="0"/>
                  <a:t> </a:t>
                </a:r>
                <a:r>
                  <a:rPr lang="es-CO" sz="1600" b="1" dirty="0" err="1"/>
                  <a:t>magnitude</a:t>
                </a:r>
                <a:r>
                  <a:rPr lang="es-CO" sz="1600" b="1" dirty="0"/>
                  <a:t> </a:t>
                </a:r>
                <a:r>
                  <a:rPr lang="es-CO" sz="1600" b="1" dirty="0" err="1"/>
                  <a:t>greater</a:t>
                </a:r>
                <a:r>
                  <a:rPr lang="es-CO" sz="1600" b="1" dirty="0"/>
                  <a:t> </a:t>
                </a:r>
                <a:r>
                  <a:rPr lang="es-CO" sz="1600" b="1" dirty="0" err="1"/>
                  <a:t>than</a:t>
                </a:r>
                <a:r>
                  <a:rPr lang="es-CO" sz="1600" b="1" dirty="0"/>
                  <a:t> </a:t>
                </a:r>
                <a14:m>
                  <m:oMath xmlns:m="http://schemas.openxmlformats.org/officeDocument/2006/math">
                    <m:r>
                      <a:rPr lang="es-CO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s-CO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CO" sz="1600" b="1" dirty="0">
                    <a:sym typeface="Wingdings" panose="05000000000000000000" pitchFamily="2" charset="2"/>
                  </a:rPr>
                  <a:t> </a:t>
                </a:r>
                <a:r>
                  <a:rPr lang="es-CO" sz="1600" b="1" dirty="0" err="1">
                    <a:sym typeface="Wingdings" panose="05000000000000000000" pitchFamily="2" charset="2"/>
                  </a:rPr>
                  <a:t>phase</a:t>
                </a:r>
                <a:r>
                  <a:rPr lang="es-CO" sz="1600" b="1" dirty="0">
                    <a:sym typeface="Wingdings" panose="05000000000000000000" pitchFamily="2" charset="2"/>
                  </a:rPr>
                  <a:t> </a:t>
                </a:r>
                <a:r>
                  <a:rPr lang="es-CO" sz="1600" b="1" dirty="0" err="1">
                    <a:sym typeface="Wingdings" panose="05000000000000000000" pitchFamily="2" charset="2"/>
                  </a:rPr>
                  <a:t>effects</a:t>
                </a:r>
                <a:r>
                  <a:rPr lang="es-CO" sz="1600" b="1" dirty="0">
                    <a:sym typeface="Wingdings" panose="05000000000000000000" pitchFamily="2" charset="2"/>
                  </a:rPr>
                  <a:t> </a:t>
                </a:r>
                <a:r>
                  <a:rPr lang="es-CO" sz="1600" b="1" dirty="0" err="1">
                    <a:sym typeface="Wingdings" panose="05000000000000000000" pitchFamily="2" charset="2"/>
                  </a:rPr>
                  <a:t>could</a:t>
                </a:r>
                <a:r>
                  <a:rPr lang="es-CO" sz="1600" b="1" dirty="0">
                    <a:sym typeface="Wingdings" panose="05000000000000000000" pitchFamily="2" charset="2"/>
                  </a:rPr>
                  <a:t> </a:t>
                </a:r>
                <a:r>
                  <a:rPr lang="es-CO" sz="1600" b="1" dirty="0" err="1">
                    <a:sym typeface="Wingdings" panose="05000000000000000000" pitchFamily="2" charset="2"/>
                  </a:rPr>
                  <a:t>enhance</a:t>
                </a:r>
                <a:r>
                  <a:rPr lang="es-CO" sz="1600" b="1" dirty="0">
                    <a:sym typeface="Wingdings" panose="05000000000000000000" pitchFamily="2" charset="2"/>
                  </a:rPr>
                  <a:t> </a:t>
                </a:r>
                <a:r>
                  <a:rPr lang="es-CO" sz="1600" b="1" dirty="0" err="1">
                    <a:sym typeface="Wingdings" panose="05000000000000000000" pitchFamily="2" charset="2"/>
                  </a:rPr>
                  <a:t>Image</a:t>
                </a:r>
                <a:r>
                  <a:rPr lang="es-CO" sz="1600" b="1" dirty="0">
                    <a:sym typeface="Wingdings" panose="05000000000000000000" pitchFamily="2" charset="2"/>
                  </a:rPr>
                  <a:t> </a:t>
                </a:r>
                <a:r>
                  <a:rPr lang="es-CO" sz="1600" b="1" dirty="0" err="1">
                    <a:sym typeface="Wingdings" panose="05000000000000000000" pitchFamily="2" charset="2"/>
                  </a:rPr>
                  <a:t>constrast</a:t>
                </a:r>
                <a:endParaRPr lang="es-CO" sz="1600" b="1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C7301DEA-AFFE-08AD-7383-D2D6006D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906" y="5876412"/>
                <a:ext cx="5595283" cy="584775"/>
              </a:xfrm>
              <a:prstGeom prst="rect">
                <a:avLst/>
              </a:prstGeom>
              <a:blipFill>
                <a:blip r:embed="rId7"/>
                <a:stretch>
                  <a:fillRect l="-543" t="-2041" b="-112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n 20">
            <a:extLst>
              <a:ext uri="{FF2B5EF4-FFF2-40B4-BE49-F238E27FC236}">
                <a16:creationId xmlns:a16="http://schemas.microsoft.com/office/drawing/2014/main" id="{3C921C59-06A8-2872-579C-24B7554F2C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4648" y="1509136"/>
            <a:ext cx="1259112" cy="1401085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5775CF15-BCF4-18C7-E870-3B3794F319A6}"/>
              </a:ext>
            </a:extLst>
          </p:cNvPr>
          <p:cNvGrpSpPr/>
          <p:nvPr/>
        </p:nvGrpSpPr>
        <p:grpSpPr>
          <a:xfrm>
            <a:off x="179944" y="31333"/>
            <a:ext cx="2219555" cy="716736"/>
            <a:chOff x="1" y="11044"/>
            <a:chExt cx="2219555" cy="716736"/>
          </a:xfrm>
        </p:grpSpPr>
        <p:pic>
          <p:nvPicPr>
            <p:cNvPr id="23" name="Google Shape;246;p1" descr="logo_uniandes">
              <a:extLst>
                <a:ext uri="{FF2B5EF4-FFF2-40B4-BE49-F238E27FC236}">
                  <a16:creationId xmlns:a16="http://schemas.microsoft.com/office/drawing/2014/main" id="{AD16EF92-2333-F23D-17FF-B34DB34F253B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" y="11044"/>
              <a:ext cx="751840" cy="6462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247;p1">
              <a:extLst>
                <a:ext uri="{FF2B5EF4-FFF2-40B4-BE49-F238E27FC236}">
                  <a16:creationId xmlns:a16="http://schemas.microsoft.com/office/drawing/2014/main" id="{F7BAF42C-C42C-B0CA-4352-2E655611647B}"/>
                </a:ext>
              </a:extLst>
            </p:cNvPr>
            <p:cNvSpPr txBox="1"/>
            <p:nvPr/>
          </p:nvSpPr>
          <p:spPr>
            <a:xfrm>
              <a:off x="751841" y="81491"/>
              <a:ext cx="1467715" cy="646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r>
                <a:rPr lang="es-CO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Departamento</a:t>
              </a:r>
            </a:p>
            <a:p>
              <a:r>
                <a:rPr lang="es-CO" b="1" dirty="0">
                  <a:latin typeface="Calibri"/>
                  <a:ea typeface="Calibri"/>
                  <a:cs typeface="Calibri"/>
                  <a:sym typeface="Calibri"/>
                </a:rPr>
                <a:t>de Física</a:t>
              </a:r>
              <a:endParaRPr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502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5783525-8EA5-4E1E-49B5-3C510794DCB2}"/>
              </a:ext>
            </a:extLst>
          </p:cNvPr>
          <p:cNvSpPr txBox="1"/>
          <p:nvPr/>
        </p:nvSpPr>
        <p:spPr>
          <a:xfrm>
            <a:off x="2642378" y="95778"/>
            <a:ext cx="7264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 err="1"/>
              <a:t>Transport</a:t>
            </a:r>
            <a:r>
              <a:rPr lang="es-CO" sz="3000" b="1" dirty="0"/>
              <a:t> </a:t>
            </a:r>
            <a:r>
              <a:rPr lang="es-CO" sz="3000" b="1" dirty="0" err="1"/>
              <a:t>of</a:t>
            </a:r>
            <a:r>
              <a:rPr lang="es-CO" sz="3000" b="1" dirty="0"/>
              <a:t> </a:t>
            </a:r>
            <a:r>
              <a:rPr lang="es-CO" sz="3000" b="1" dirty="0" err="1"/>
              <a:t>intensity</a:t>
            </a:r>
            <a:r>
              <a:rPr lang="es-CO" sz="3000" b="1" dirty="0"/>
              <a:t> </a:t>
            </a:r>
            <a:r>
              <a:rPr lang="es-CO" sz="3000" b="1" dirty="0" err="1"/>
              <a:t>equation</a:t>
            </a:r>
            <a:r>
              <a:rPr lang="es-CO" sz="3000" b="1" dirty="0"/>
              <a:t> and XPCI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D0BFE3-E739-11B2-74EA-8626915C7518}"/>
              </a:ext>
            </a:extLst>
          </p:cNvPr>
          <p:cNvSpPr txBox="1"/>
          <p:nvPr/>
        </p:nvSpPr>
        <p:spPr>
          <a:xfrm>
            <a:off x="189654" y="520580"/>
            <a:ext cx="392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Maxwell </a:t>
            </a:r>
            <a:r>
              <a:rPr lang="es-CO" dirty="0" err="1"/>
              <a:t>equations</a:t>
            </a:r>
            <a:r>
              <a:rPr lang="es-CO" dirty="0"/>
              <a:t> in </a:t>
            </a:r>
            <a:r>
              <a:rPr lang="es-CO" dirty="0" err="1"/>
              <a:t>vacuum</a:t>
            </a:r>
            <a:r>
              <a:rPr lang="es-CO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FA4508F2-AB74-9903-358A-F9786A3CEC4D}"/>
                  </a:ext>
                </a:extLst>
              </p:cNvPr>
              <p:cNvSpPr txBox="1"/>
              <p:nvPr/>
            </p:nvSpPr>
            <p:spPr>
              <a:xfrm>
                <a:off x="971309" y="908655"/>
                <a:ext cx="1836400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C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FA4508F2-AB74-9903-358A-F9786A3CE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09" y="908655"/>
                <a:ext cx="1836400" cy="5558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B041C753-B2C4-99C8-86CC-741C522D407E}"/>
              </a:ext>
            </a:extLst>
          </p:cNvPr>
          <p:cNvSpPr txBox="1"/>
          <p:nvPr/>
        </p:nvSpPr>
        <p:spPr>
          <a:xfrm>
            <a:off x="189654" y="1566268"/>
            <a:ext cx="4089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For a </a:t>
            </a:r>
            <a:r>
              <a:rPr lang="es-CO" dirty="0" err="1"/>
              <a:t>monochormatic</a:t>
            </a:r>
            <a:r>
              <a:rPr lang="es-CO" dirty="0"/>
              <a:t> wave </a:t>
            </a:r>
            <a:r>
              <a:rPr lang="es-CO" dirty="0" err="1"/>
              <a:t>propagating</a:t>
            </a:r>
            <a:r>
              <a:rPr lang="es-CO" dirty="0"/>
              <a:t> in the z </a:t>
            </a:r>
            <a:r>
              <a:rPr lang="es-CO" dirty="0" err="1"/>
              <a:t>direction</a:t>
            </a:r>
            <a:r>
              <a:rPr lang="es-CO" dirty="0"/>
              <a:t>:</a:t>
            </a:r>
          </a:p>
          <a:p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09B7677-E60F-6D7B-BA5D-64CE71278879}"/>
                  </a:ext>
                </a:extLst>
              </p:cNvPr>
              <p:cNvSpPr txBox="1"/>
              <p:nvPr/>
            </p:nvSpPr>
            <p:spPr>
              <a:xfrm>
                <a:off x="395318" y="2385350"/>
                <a:ext cx="2003369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09B7677-E60F-6D7B-BA5D-64CE71278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18" y="2385350"/>
                <a:ext cx="2003369" cy="285912"/>
              </a:xfrm>
              <a:prstGeom prst="rect">
                <a:avLst/>
              </a:prstGeom>
              <a:blipFill>
                <a:blip r:embed="rId3"/>
                <a:stretch>
                  <a:fillRect l="-3963" t="-40426" r="-610" b="-3404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938FD68-9259-1C06-3888-2BF53225794C}"/>
                  </a:ext>
                </a:extLst>
              </p:cNvPr>
              <p:cNvSpPr txBox="1"/>
              <p:nvPr/>
            </p:nvSpPr>
            <p:spPr>
              <a:xfrm>
                <a:off x="2398687" y="2394263"/>
                <a:ext cx="19052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es-C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C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938FD68-9259-1C06-3888-2BF532257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687" y="2394263"/>
                <a:ext cx="1905202" cy="276999"/>
              </a:xfrm>
              <a:prstGeom prst="rect">
                <a:avLst/>
              </a:prstGeom>
              <a:blipFill>
                <a:blip r:embed="rId4"/>
                <a:stretch>
                  <a:fillRect l="-1597" t="-2222" r="-2556" b="-888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D6B5808A-1AE7-CC6C-8C1D-953911054577}"/>
                  </a:ext>
                </a:extLst>
              </p:cNvPr>
              <p:cNvSpPr txBox="1"/>
              <p:nvPr/>
            </p:nvSpPr>
            <p:spPr>
              <a:xfrm>
                <a:off x="215389" y="2787529"/>
                <a:ext cx="4853978" cy="2111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dirty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CO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ith</m:t>
                    </m:r>
                    <m:r>
                      <a:rPr lang="es-CO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𝑖𝑘𝑧</m:t>
                        </m:r>
                      </m:sup>
                    </m:sSup>
                  </m:oMath>
                </a14:m>
                <a:r>
                  <a:rPr lang="es-CO" dirty="0"/>
                  <a:t> and </a:t>
                </a:r>
                <a:r>
                  <a:rPr lang="es-CO" dirty="0" err="1"/>
                  <a:t>applying</a:t>
                </a:r>
                <a:r>
                  <a:rPr lang="es-CO" dirty="0"/>
                  <a:t> the paraxial </a:t>
                </a:r>
                <a:r>
                  <a:rPr lang="es-CO" dirty="0" err="1"/>
                  <a:t>approximation</a:t>
                </a:r>
                <a:r>
                  <a:rPr lang="es-CO" dirty="0"/>
                  <a:t> (: the wave </a:t>
                </a:r>
                <a:r>
                  <a:rPr lang="es-CO" dirty="0" err="1"/>
                  <a:t>propagates</a:t>
                </a:r>
                <a:r>
                  <a:rPr lang="es-CO" dirty="0"/>
                  <a:t> </a:t>
                </a:r>
                <a:r>
                  <a:rPr lang="es-CO" dirty="0" err="1"/>
                  <a:t>with</a:t>
                </a:r>
                <a:r>
                  <a:rPr lang="es-CO" dirty="0"/>
                  <a:t> </a:t>
                </a:r>
                <a:r>
                  <a:rPr lang="es-CO" dirty="0" err="1"/>
                  <a:t>very</a:t>
                </a:r>
                <a:r>
                  <a:rPr lang="es-CO" dirty="0"/>
                  <a:t> </a:t>
                </a:r>
                <a:r>
                  <a:rPr lang="es-CO" dirty="0" err="1"/>
                  <a:t>small</a:t>
                </a:r>
                <a:r>
                  <a:rPr lang="es-CO" dirty="0"/>
                  <a:t> angles </a:t>
                </a:r>
                <a:r>
                  <a:rPr lang="es-CO" dirty="0" err="1"/>
                  <a:t>with</a:t>
                </a:r>
                <a:r>
                  <a:rPr lang="es-CO" dirty="0"/>
                  <a:t> </a:t>
                </a:r>
                <a:r>
                  <a:rPr lang="es-CO" dirty="0" err="1"/>
                  <a:t>respect</a:t>
                </a:r>
                <a:r>
                  <a:rPr lang="es-CO" dirty="0"/>
                  <a:t> </a:t>
                </a:r>
                <a:r>
                  <a:rPr lang="es-CO" dirty="0" err="1"/>
                  <a:t>to</a:t>
                </a:r>
                <a:r>
                  <a:rPr lang="es-CO" dirty="0"/>
                  <a:t> the </a:t>
                </a:r>
                <a:r>
                  <a:rPr lang="es-CO" dirty="0" err="1"/>
                  <a:t>propation</a:t>
                </a:r>
                <a:r>
                  <a:rPr lang="es-CO" dirty="0"/>
                  <a:t> axis):</a:t>
                </a:r>
              </a:p>
              <a:p>
                <a:endParaRPr lang="es-CO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C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O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C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s-CO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CO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s-C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d>
                        <m:dPr>
                          <m:begChr m:val="|"/>
                          <m:endChr m:val="|"/>
                          <m:ctrlPr>
                            <a:rPr lang="es-C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f>
                            <m:f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m:rPr>
                              <m:sty m:val="p"/>
                            </m:rP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CO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O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s-CO" i="1">
                          <a:latin typeface="Cambria Math" panose="02040503050406030204" pitchFamily="18" charset="0"/>
                        </a:rPr>
                        <m:t>𝑖𝑘</m:t>
                      </m:r>
                      <m:f>
                        <m:f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s-CO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D6B5808A-1AE7-CC6C-8C1D-953911054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89" y="2787529"/>
                <a:ext cx="4853978" cy="2111155"/>
              </a:xfrm>
              <a:prstGeom prst="rect">
                <a:avLst/>
              </a:prstGeom>
              <a:blipFill>
                <a:blip r:embed="rId5"/>
                <a:stretch>
                  <a:fillRect l="-1004" t="-57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26A7764-B10A-4893-4F0B-4F0653E396B3}"/>
                  </a:ext>
                </a:extLst>
              </p:cNvPr>
              <p:cNvSpPr txBox="1"/>
              <p:nvPr/>
            </p:nvSpPr>
            <p:spPr>
              <a:xfrm>
                <a:off x="215389" y="5025968"/>
                <a:ext cx="4687117" cy="672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dirty="0"/>
                  <a:t>The </a:t>
                </a:r>
                <a:r>
                  <a:rPr lang="es-CO" dirty="0" err="1"/>
                  <a:t>intensity</a:t>
                </a:r>
                <a:r>
                  <a:rPr lang="es-CO" dirty="0"/>
                  <a:t> </a:t>
                </a:r>
                <a:r>
                  <a:rPr lang="es-CO" dirty="0" err="1"/>
                  <a:t>of</a:t>
                </a:r>
                <a:r>
                  <a:rPr lang="es-CO" dirty="0"/>
                  <a:t> the wave </a:t>
                </a:r>
                <a:r>
                  <a:rPr lang="es-CO" dirty="0" err="1"/>
                  <a:t>is</a:t>
                </a:r>
                <a:r>
                  <a:rPr lang="es-CO" dirty="0"/>
                  <a:t>:</a:t>
                </a:r>
              </a:p>
              <a:p>
                <a:r>
                  <a:rPr lang="es-CO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O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CO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s-CO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⟹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rad>
                    <m:sSup>
                      <m:sSupPr>
                        <m:ctrlP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sup>
                    </m:sSup>
                  </m:oMath>
                </a14:m>
                <a:endParaRPr lang="es-CO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26A7764-B10A-4893-4F0B-4F0653E39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89" y="5025968"/>
                <a:ext cx="4687117" cy="672428"/>
              </a:xfrm>
              <a:prstGeom prst="rect">
                <a:avLst/>
              </a:prstGeom>
              <a:blipFill>
                <a:blip r:embed="rId6"/>
                <a:stretch>
                  <a:fillRect l="-1040" t="-3604" b="-630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5CDFBE55-61BA-C8AE-84E0-1B4DB2F8BB46}"/>
              </a:ext>
            </a:extLst>
          </p:cNvPr>
          <p:cNvSpPr/>
          <p:nvPr/>
        </p:nvSpPr>
        <p:spPr>
          <a:xfrm>
            <a:off x="417352" y="6059276"/>
            <a:ext cx="221627" cy="2974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10549B22-4154-DFB6-BCE8-6DC799155ECB}"/>
                  </a:ext>
                </a:extLst>
              </p:cNvPr>
              <p:cNvSpPr txBox="1"/>
              <p:nvPr/>
            </p:nvSpPr>
            <p:spPr>
              <a:xfrm>
                <a:off x="971309" y="5929201"/>
                <a:ext cx="1943930" cy="52668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O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s-C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sSub>
                        <m:sSub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</m:d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10549B22-4154-DFB6-BCE8-6DC799155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09" y="5929201"/>
                <a:ext cx="1943930" cy="526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4EF00B2F-02D5-5760-9D0C-74B326E816E5}"/>
              </a:ext>
            </a:extLst>
          </p:cNvPr>
          <p:cNvSpPr txBox="1"/>
          <p:nvPr/>
        </p:nvSpPr>
        <p:spPr>
          <a:xfrm>
            <a:off x="3029639" y="6007876"/>
            <a:ext cx="87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T.I.E.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74E0B74-B32F-7C9F-861A-2AE6A279132C}"/>
              </a:ext>
            </a:extLst>
          </p:cNvPr>
          <p:cNvSpPr txBox="1"/>
          <p:nvPr/>
        </p:nvSpPr>
        <p:spPr>
          <a:xfrm>
            <a:off x="6224530" y="817252"/>
            <a:ext cx="588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accent4">
                    <a:lumMod val="75000"/>
                  </a:schemeClr>
                </a:solidFill>
              </a:rPr>
              <a:t>T.I.E. : The </a:t>
            </a:r>
            <a:r>
              <a:rPr lang="es-CO" dirty="0" err="1">
                <a:solidFill>
                  <a:schemeClr val="accent4">
                    <a:lumMod val="75000"/>
                  </a:schemeClr>
                </a:solidFill>
              </a:rPr>
              <a:t>phase</a:t>
            </a:r>
            <a:r>
              <a:rPr lang="es-CO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CO" dirty="0" err="1">
                <a:solidFill>
                  <a:schemeClr val="accent4">
                    <a:lumMod val="75000"/>
                  </a:schemeClr>
                </a:solidFill>
              </a:rPr>
              <a:t>gradient</a:t>
            </a:r>
            <a:r>
              <a:rPr lang="es-CO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s-CO" dirty="0" err="1">
                <a:solidFill>
                  <a:schemeClr val="accent4">
                    <a:lumMod val="75000"/>
                  </a:schemeClr>
                </a:solidFill>
              </a:rPr>
              <a:t>influences</a:t>
            </a:r>
            <a:r>
              <a:rPr lang="es-CO" dirty="0">
                <a:solidFill>
                  <a:schemeClr val="accent4">
                    <a:lumMod val="75000"/>
                  </a:schemeClr>
                </a:solidFill>
              </a:rPr>
              <a:t> the wave </a:t>
            </a:r>
            <a:r>
              <a:rPr lang="es-CO" dirty="0" err="1">
                <a:solidFill>
                  <a:schemeClr val="accent4">
                    <a:lumMod val="75000"/>
                  </a:schemeClr>
                </a:solidFill>
              </a:rPr>
              <a:t>intensity</a:t>
            </a:r>
            <a:r>
              <a:rPr lang="es-CO" dirty="0">
                <a:solidFill>
                  <a:schemeClr val="accent4">
                    <a:lumMod val="75000"/>
                  </a:schemeClr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6C3B5FEE-95D2-7F33-8FB2-AE825030D4CA}"/>
                  </a:ext>
                </a:extLst>
              </p:cNvPr>
              <p:cNvSpPr txBox="1"/>
              <p:nvPr/>
            </p:nvSpPr>
            <p:spPr>
              <a:xfrm>
                <a:off x="4733581" y="1875977"/>
                <a:ext cx="7623369" cy="468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6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CO" sz="16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CO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O" sz="16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O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CO" sz="16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O" sz="16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CO" sz="1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O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s-CO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s-CO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)≈</m:t>
                      </m:r>
                      <m:r>
                        <a:rPr lang="es-CO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CO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CO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CO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CO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CO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s-CO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CO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CO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CO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CO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s-CO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CO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CO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CO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s-CO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CO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CO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sSubSup>
                            <m:sSubSupPr>
                              <m:ctrlPr>
                                <a:rPr lang="el-G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l-G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s-C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s-CO" sz="1600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6C3B5FEE-95D2-7F33-8FB2-AE825030D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581" y="1875977"/>
                <a:ext cx="7623369" cy="4681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adroTexto 19">
            <a:extLst>
              <a:ext uri="{FF2B5EF4-FFF2-40B4-BE49-F238E27FC236}">
                <a16:creationId xmlns:a16="http://schemas.microsoft.com/office/drawing/2014/main" id="{B952664A-3E9A-9B60-2D89-131100F9C9CC}"/>
              </a:ext>
            </a:extLst>
          </p:cNvPr>
          <p:cNvSpPr txBox="1"/>
          <p:nvPr/>
        </p:nvSpPr>
        <p:spPr>
          <a:xfrm>
            <a:off x="5418215" y="1279847"/>
            <a:ext cx="566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 finite </a:t>
            </a:r>
            <a:r>
              <a:rPr lang="es-CO" dirty="0" err="1"/>
              <a:t>differences</a:t>
            </a:r>
            <a:r>
              <a:rPr lang="es-CO" dirty="0"/>
              <a:t> </a:t>
            </a:r>
            <a:r>
              <a:rPr lang="es-CO" dirty="0" err="1"/>
              <a:t>solution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T.I.E.: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EAA0E0C-0B2C-34E0-8977-8D2758F3AA99}"/>
              </a:ext>
            </a:extLst>
          </p:cNvPr>
          <p:cNvSpPr txBox="1"/>
          <p:nvPr/>
        </p:nvSpPr>
        <p:spPr>
          <a:xfrm>
            <a:off x="4902506" y="2453898"/>
            <a:ext cx="745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The wave </a:t>
            </a:r>
            <a:r>
              <a:rPr lang="es-CO" dirty="0" err="1"/>
              <a:t>intensity</a:t>
            </a:r>
            <a:r>
              <a:rPr lang="es-CO" dirty="0"/>
              <a:t> </a:t>
            </a:r>
            <a:r>
              <a:rPr lang="es-CO" dirty="0" err="1"/>
              <a:t>depends</a:t>
            </a:r>
            <a:r>
              <a:rPr lang="es-CO" dirty="0"/>
              <a:t> </a:t>
            </a:r>
            <a:r>
              <a:rPr lang="es-CO" dirty="0" err="1"/>
              <a:t>on</a:t>
            </a:r>
            <a:r>
              <a:rPr lang="es-CO" dirty="0"/>
              <a:t> the gradiente and </a:t>
            </a:r>
            <a:r>
              <a:rPr lang="es-CO" dirty="0" err="1"/>
              <a:t>laplacian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the </a:t>
            </a:r>
            <a:r>
              <a:rPr lang="es-CO" dirty="0" err="1"/>
              <a:t>phase</a:t>
            </a:r>
            <a:endParaRPr lang="es-CO" dirty="0"/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0AA70CB-3725-F1A9-F886-AD92DDACAEE8}"/>
              </a:ext>
            </a:extLst>
          </p:cNvPr>
          <p:cNvSpPr txBox="1"/>
          <p:nvPr/>
        </p:nvSpPr>
        <p:spPr>
          <a:xfrm>
            <a:off x="5476842" y="2955118"/>
            <a:ext cx="564645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Phase-contrast techniques are designed to measure  the gradient or the Laplacian of the phase</a:t>
            </a:r>
          </a:p>
        </p:txBody>
      </p:sp>
      <p:sp>
        <p:nvSpPr>
          <p:cNvPr id="25" name="Marcador de fecha 24">
            <a:extLst>
              <a:ext uri="{FF2B5EF4-FFF2-40B4-BE49-F238E27FC236}">
                <a16:creationId xmlns:a16="http://schemas.microsoft.com/office/drawing/2014/main" id="{61336681-E8AF-D4CE-F722-1F1BB8F4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9" y="6538912"/>
            <a:ext cx="2743200" cy="365125"/>
          </a:xfrm>
        </p:spPr>
        <p:txBody>
          <a:bodyPr/>
          <a:lstStyle/>
          <a:p>
            <a:r>
              <a:rPr lang="es-CO" dirty="0"/>
              <a:t>C. Avila, UNIANDES</a:t>
            </a:r>
          </a:p>
        </p:txBody>
      </p:sp>
      <p:sp>
        <p:nvSpPr>
          <p:cNvPr id="26" name="Marcador de número de diapositiva 25">
            <a:extLst>
              <a:ext uri="{FF2B5EF4-FFF2-40B4-BE49-F238E27FC236}">
                <a16:creationId xmlns:a16="http://schemas.microsoft.com/office/drawing/2014/main" id="{1F7DDCA2-C74E-EAC9-DC31-63D1705C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4337" y="6510799"/>
            <a:ext cx="2743200" cy="365125"/>
          </a:xfrm>
        </p:spPr>
        <p:txBody>
          <a:bodyPr/>
          <a:lstStyle/>
          <a:p>
            <a:fld id="{5B575F24-869C-4FD7-B4E3-A5192FAC8117}" type="slidenum">
              <a:rPr lang="es-CO" smtClean="0"/>
              <a:t>16</a:t>
            </a:fld>
            <a:endParaRPr lang="es-CO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B3B0534-4DF3-02FB-1457-890564EB1AEB}"/>
              </a:ext>
            </a:extLst>
          </p:cNvPr>
          <p:cNvSpPr txBox="1"/>
          <p:nvPr/>
        </p:nvSpPr>
        <p:spPr>
          <a:xfrm>
            <a:off x="5284922" y="3983064"/>
            <a:ext cx="6385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account</a:t>
            </a:r>
            <a:r>
              <a:rPr lang="es-CO" dirty="0"/>
              <a:t> </a:t>
            </a:r>
            <a:r>
              <a:rPr lang="es-CO" dirty="0" err="1"/>
              <a:t>for</a:t>
            </a:r>
            <a:r>
              <a:rPr lang="es-CO" dirty="0"/>
              <a:t> </a:t>
            </a:r>
            <a:r>
              <a:rPr lang="es-CO" dirty="0" err="1"/>
              <a:t>small</a:t>
            </a:r>
            <a:r>
              <a:rPr lang="es-CO" dirty="0"/>
              <a:t> angle </a:t>
            </a:r>
            <a:r>
              <a:rPr lang="es-CO" dirty="0" err="1"/>
              <a:t>scattering</a:t>
            </a:r>
            <a:r>
              <a:rPr lang="es-CO" dirty="0"/>
              <a:t> </a:t>
            </a:r>
            <a:r>
              <a:rPr lang="es-CO" dirty="0" err="1"/>
              <a:t>form</a:t>
            </a:r>
            <a:r>
              <a:rPr lang="es-CO" dirty="0"/>
              <a:t> </a:t>
            </a:r>
            <a:r>
              <a:rPr lang="es-CO" dirty="0" err="1"/>
              <a:t>sample</a:t>
            </a:r>
            <a:r>
              <a:rPr lang="es-CO" dirty="0"/>
              <a:t> </a:t>
            </a:r>
            <a:r>
              <a:rPr lang="es-CO" dirty="0" err="1"/>
              <a:t>microstructure</a:t>
            </a:r>
            <a:r>
              <a:rPr lang="es-CO" dirty="0"/>
              <a:t> a difusión </a:t>
            </a:r>
            <a:r>
              <a:rPr lang="es-CO" dirty="0" err="1"/>
              <a:t>term</a:t>
            </a:r>
            <a:r>
              <a:rPr lang="es-CO" dirty="0"/>
              <a:t>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added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the T.I.E.:</a:t>
            </a:r>
          </a:p>
          <a:p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F4828ACC-2C90-2709-F464-F8858CCACD18}"/>
                  </a:ext>
                </a:extLst>
              </p:cNvPr>
              <p:cNvSpPr txBox="1"/>
              <p:nvPr/>
            </p:nvSpPr>
            <p:spPr>
              <a:xfrm>
                <a:off x="5853973" y="4780072"/>
                <a:ext cx="4173431" cy="619016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O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s-C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sSub>
                        <m:sSub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s-C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F4828ACC-2C90-2709-F464-F8858CCAC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973" y="4780072"/>
                <a:ext cx="4173431" cy="6190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adroTexto 29">
            <a:extLst>
              <a:ext uri="{FF2B5EF4-FFF2-40B4-BE49-F238E27FC236}">
                <a16:creationId xmlns:a16="http://schemas.microsoft.com/office/drawing/2014/main" id="{C6A8E2F1-C7D3-DA27-0C4F-E0F441CEE3EA}"/>
              </a:ext>
            </a:extLst>
          </p:cNvPr>
          <p:cNvSpPr txBox="1"/>
          <p:nvPr/>
        </p:nvSpPr>
        <p:spPr>
          <a:xfrm>
            <a:off x="5511199" y="5727657"/>
            <a:ext cx="567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Fokker-Planck </a:t>
            </a:r>
            <a:r>
              <a:rPr lang="es-CO" dirty="0" err="1"/>
              <a:t>equation</a:t>
            </a:r>
            <a:r>
              <a:rPr lang="es-CO" dirty="0"/>
              <a:t>: </a:t>
            </a:r>
            <a:r>
              <a:rPr lang="es-CO" dirty="0" err="1"/>
              <a:t>allows</a:t>
            </a:r>
            <a:r>
              <a:rPr lang="es-CO" dirty="0"/>
              <a:t> Dark </a:t>
            </a:r>
            <a:r>
              <a:rPr lang="es-CO" dirty="0" err="1"/>
              <a:t>field</a:t>
            </a:r>
            <a:r>
              <a:rPr lang="es-CO" dirty="0"/>
              <a:t> </a:t>
            </a:r>
            <a:r>
              <a:rPr lang="es-CO" dirty="0" err="1"/>
              <a:t>imaging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4433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28912D-118A-1674-48D3-29AD000D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31212" y="6591398"/>
            <a:ext cx="2057400" cy="365125"/>
          </a:xfrm>
        </p:spPr>
        <p:txBody>
          <a:bodyPr/>
          <a:lstStyle/>
          <a:p>
            <a:r>
              <a:rPr lang="es-CO" dirty="0"/>
              <a:t>C. Avila, UNIANDES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B41199-1922-26EA-043A-678D2877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73555" y="6574873"/>
            <a:ext cx="2057400" cy="365125"/>
          </a:xfrm>
        </p:spPr>
        <p:txBody>
          <a:bodyPr/>
          <a:lstStyle/>
          <a:p>
            <a:fld id="{14AB4C17-17B2-44A1-B13F-7CAA3B7A32C3}" type="slidenum">
              <a:rPr lang="es-CO" smtClean="0"/>
              <a:t>17</a:t>
            </a:fld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B42121D-C487-A32A-1B93-17AE4FE06FE1}"/>
              </a:ext>
            </a:extLst>
          </p:cNvPr>
          <p:cNvSpPr/>
          <p:nvPr/>
        </p:nvSpPr>
        <p:spPr>
          <a:xfrm>
            <a:off x="4416417" y="158905"/>
            <a:ext cx="33591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lang="es-CO" sz="3000" b="1" cap="all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</a:rPr>
              <a:t>PHASE RETRIEVAL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EA30DD0-0D1B-5211-4230-7080DA8AF14C}"/>
                  </a:ext>
                </a:extLst>
              </p:cNvPr>
              <p:cNvSpPr txBox="1"/>
              <p:nvPr/>
            </p:nvSpPr>
            <p:spPr>
              <a:xfrm>
                <a:off x="538723" y="757245"/>
                <a:ext cx="8309610" cy="1364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dirty="0"/>
                  <a:t>One </a:t>
                </a:r>
                <a:r>
                  <a:rPr lang="es-CO" dirty="0" err="1"/>
                  <a:t>often</a:t>
                </a:r>
                <a:r>
                  <a:rPr lang="es-CO" dirty="0"/>
                  <a:t> </a:t>
                </a:r>
                <a:r>
                  <a:rPr lang="es-CO" dirty="0" err="1"/>
                  <a:t>cited</a:t>
                </a:r>
                <a:r>
                  <a:rPr lang="es-CO" dirty="0"/>
                  <a:t> </a:t>
                </a:r>
                <a:r>
                  <a:rPr lang="es-CO" dirty="0" err="1"/>
                  <a:t>technique</a:t>
                </a:r>
                <a:r>
                  <a:rPr lang="es-CO" dirty="0"/>
                  <a:t> in the </a:t>
                </a:r>
                <a:r>
                  <a:rPr lang="es-CO" dirty="0" err="1"/>
                  <a:t>literature</a:t>
                </a:r>
                <a:r>
                  <a:rPr lang="es-CO" dirty="0"/>
                  <a:t>: </a:t>
                </a:r>
                <a:r>
                  <a:rPr lang="es-CO" sz="1600" b="1" dirty="0" err="1"/>
                  <a:t>Paganin´s</a:t>
                </a:r>
                <a:r>
                  <a:rPr lang="es-CO" sz="1600" b="1" dirty="0"/>
                  <a:t> </a:t>
                </a:r>
                <a:r>
                  <a:rPr lang="es-CO" sz="1600" b="1" dirty="0" err="1"/>
                  <a:t>method</a:t>
                </a:r>
                <a:r>
                  <a:rPr lang="es-CO" dirty="0"/>
                  <a:t>, </a:t>
                </a:r>
                <a:r>
                  <a:rPr lang="es-CO" dirty="0" err="1"/>
                  <a:t>which</a:t>
                </a:r>
                <a:r>
                  <a:rPr lang="es-CO" dirty="0"/>
                  <a:t> </a:t>
                </a:r>
                <a:r>
                  <a:rPr lang="es-CO" dirty="0" err="1"/>
                  <a:t>assumes</a:t>
                </a:r>
                <a:r>
                  <a:rPr lang="es-CO" dirty="0"/>
                  <a:t>:</a:t>
                </a:r>
              </a:p>
              <a:p>
                <a:pPr marL="342900" indent="-342900">
                  <a:buAutoNum type="arabicParenR"/>
                </a:pPr>
                <a:r>
                  <a:rPr lang="es-CO" dirty="0"/>
                  <a:t>The </a:t>
                </a:r>
                <a:r>
                  <a:rPr lang="es-CO" dirty="0" err="1"/>
                  <a:t>sample</a:t>
                </a:r>
                <a:r>
                  <a:rPr lang="es-CO" dirty="0"/>
                  <a:t> </a:t>
                </a:r>
                <a:r>
                  <a:rPr lang="es-CO" dirty="0" err="1"/>
                  <a:t>is</a:t>
                </a:r>
                <a:r>
                  <a:rPr lang="es-CO" dirty="0"/>
                  <a:t> </a:t>
                </a:r>
                <a:r>
                  <a:rPr lang="es-CO" dirty="0" err="1"/>
                  <a:t>uniform</a:t>
                </a:r>
                <a:endParaRPr lang="es-CO" dirty="0"/>
              </a:p>
              <a:p>
                <a:pPr marL="342900" indent="-342900">
                  <a:buAutoNum type="arabicParenR"/>
                </a:pPr>
                <a:r>
                  <a:rPr lang="es-CO" dirty="0"/>
                  <a:t>The </a:t>
                </a:r>
                <a:r>
                  <a:rPr lang="es-CO" dirty="0" err="1"/>
                  <a:t>sample</a:t>
                </a:r>
                <a:r>
                  <a:rPr lang="es-CO" dirty="0"/>
                  <a:t> </a:t>
                </a:r>
                <a:r>
                  <a:rPr lang="es-CO" dirty="0" err="1"/>
                  <a:t>is</a:t>
                </a:r>
                <a:r>
                  <a:rPr lang="es-CO" dirty="0"/>
                  <a:t> </a:t>
                </a:r>
                <a:r>
                  <a:rPr lang="es-CO" dirty="0" err="1"/>
                  <a:t>made</a:t>
                </a:r>
                <a:r>
                  <a:rPr lang="es-CO" dirty="0"/>
                  <a:t> </a:t>
                </a:r>
                <a:r>
                  <a:rPr lang="es-CO" dirty="0" err="1"/>
                  <a:t>of</a:t>
                </a:r>
                <a:r>
                  <a:rPr lang="es-CO" dirty="0"/>
                  <a:t> a single material</a:t>
                </a:r>
              </a:p>
              <a:p>
                <a:pPr marL="342900" indent="-342900">
                  <a:buAutoNum type="arabicParenR"/>
                </a:pPr>
                <a:r>
                  <a:rPr lang="es-CO" dirty="0"/>
                  <a:t> The ratio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s-C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s-CO" dirty="0"/>
                  <a:t> </a:t>
                </a:r>
                <a:r>
                  <a:rPr lang="es-CO" dirty="0" err="1"/>
                  <a:t>remains</a:t>
                </a:r>
                <a:r>
                  <a:rPr lang="es-CO" dirty="0"/>
                  <a:t> </a:t>
                </a:r>
                <a:r>
                  <a:rPr lang="es-CO" dirty="0" err="1"/>
                  <a:t>constant</a:t>
                </a:r>
                <a:r>
                  <a:rPr lang="es-CO" dirty="0"/>
                  <a:t> </a:t>
                </a:r>
                <a:r>
                  <a:rPr lang="es-CO" dirty="0" err="1"/>
                  <a:t>throug</a:t>
                </a:r>
                <a:r>
                  <a:rPr lang="es-CO" dirty="0"/>
                  <a:t> the </a:t>
                </a:r>
                <a:r>
                  <a:rPr lang="es-CO" dirty="0" err="1"/>
                  <a:t>sample</a:t>
                </a:r>
                <a:endParaRPr lang="es-CO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EA30DD0-0D1B-5211-4230-7080DA8AF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23" y="757245"/>
                <a:ext cx="8309610" cy="1364348"/>
              </a:xfrm>
              <a:prstGeom prst="rect">
                <a:avLst/>
              </a:prstGeom>
              <a:blipFill>
                <a:blip r:embed="rId2"/>
                <a:stretch>
                  <a:fillRect l="-660" t="-1786" b="-178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198170D-70AC-9A2A-EC79-2F65DFF5C105}"/>
                  </a:ext>
                </a:extLst>
              </p:cNvPr>
              <p:cNvSpPr txBox="1"/>
              <p:nvPr/>
            </p:nvSpPr>
            <p:spPr>
              <a:xfrm>
                <a:off x="1728778" y="1994129"/>
                <a:ext cx="3086100" cy="595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s-CO" sz="14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s-CO" sz="14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trlPr>
                            <a:rPr lang="es-CO" sz="1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O" sz="1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s-CO" sz="1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1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CO" sz="1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r>
                            <a:rPr lang="es-CO" sz="1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s-CO" sz="1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1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  <m:r>
                            <a:rPr lang="es-CO" sz="1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r>
                            <a:rPr lang="es-CO" sz="1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s-CO" sz="1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nary>
                            <m:naryPr>
                              <m:ctrlPr>
                                <a:rPr lang="es-CO" sz="1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1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s-CO" sz="14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14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CO" sz="14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s-CO" sz="1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s-CO" sz="1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198170D-70AC-9A2A-EC79-2F65DFF5C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778" y="1994129"/>
                <a:ext cx="3086100" cy="595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B19B8981-9F9B-F971-0C5D-D9BFFDE77C0D}"/>
              </a:ext>
            </a:extLst>
          </p:cNvPr>
          <p:cNvSpPr txBox="1"/>
          <p:nvPr/>
        </p:nvSpPr>
        <p:spPr>
          <a:xfrm>
            <a:off x="4784101" y="2116829"/>
            <a:ext cx="111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 </a:t>
            </a:r>
            <a:r>
              <a:rPr lang="es-CO" dirty="0" err="1"/>
              <a:t>since</a:t>
            </a:r>
            <a:r>
              <a:rPr lang="es-CO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C7DE11B3-9451-0638-FE1D-30DAD1CDCDEF}"/>
                  </a:ext>
                </a:extLst>
              </p:cNvPr>
              <p:cNvSpPr txBox="1"/>
              <p:nvPr/>
            </p:nvSpPr>
            <p:spPr>
              <a:xfrm>
                <a:off x="5252116" y="2078004"/>
                <a:ext cx="2261937" cy="385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4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CO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CO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CO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CO" sz="1400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s-CO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CO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C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CO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s-CO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  <m:nary>
                            <m:naryPr>
                              <m:ctrlPr>
                                <a:rPr lang="es-CO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O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s-CO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CO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s-CO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s-CO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C7DE11B3-9451-0638-FE1D-30DAD1CDC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116" y="2078004"/>
                <a:ext cx="2261937" cy="385427"/>
              </a:xfrm>
              <a:prstGeom prst="rect">
                <a:avLst/>
              </a:prstGeom>
              <a:blipFill>
                <a:blip r:embed="rId4"/>
                <a:stretch>
                  <a:fillRect t="-58730" b="-87302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7DBD411-A9B2-599F-0BCE-CDDDD756D4AE}"/>
                  </a:ext>
                </a:extLst>
              </p:cNvPr>
              <p:cNvSpPr txBox="1"/>
              <p:nvPr/>
            </p:nvSpPr>
            <p:spPr>
              <a:xfrm>
                <a:off x="622652" y="2587708"/>
                <a:ext cx="8685627" cy="469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dirty="0" err="1"/>
                  <a:t>Replacing</a:t>
                </a:r>
                <a:r>
                  <a:rPr lang="es-CO" dirty="0"/>
                  <a:t>  </a:t>
                </a:r>
                <a14:m>
                  <m:oMath xmlns:m="http://schemas.openxmlformats.org/officeDocument/2006/math">
                    <m:r>
                      <a:rPr lang="es-CO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s-C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s-CO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CO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s-C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O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s-CO" i="1">
                            <a:latin typeface="Cambria Math" panose="02040503050406030204" pitchFamily="18" charset="0"/>
                          </a:rPr>
                          <m:t>𝑘</m:t>
                        </m:r>
                        <m:nary>
                          <m:naryPr>
                            <m:ctrlPr>
                              <a:rPr lang="es-C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C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s-C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s-C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  <m:e>
                            <m:r>
                              <a:rPr lang="es-C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s-C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𝑑𝑧</m:t>
                            </m:r>
                          </m:e>
                        </m:nary>
                      </m:sup>
                    </m:sSup>
                    <m:r>
                      <a:rPr lang="es-C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s-CO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s-CO" dirty="0"/>
                  <a:t>  </a:t>
                </a:r>
                <a:r>
                  <a:rPr lang="es-CO" dirty="0" err="1"/>
                  <a:t>into</a:t>
                </a:r>
                <a:r>
                  <a:rPr lang="es-CO" dirty="0"/>
                  <a:t> the  T.I.E.:</a:t>
                </a: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7DBD411-A9B2-599F-0BCE-CDDDD756D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52" y="2587708"/>
                <a:ext cx="8685627" cy="469167"/>
              </a:xfrm>
              <a:prstGeom prst="rect">
                <a:avLst/>
              </a:prstGeom>
              <a:blipFill>
                <a:blip r:embed="rId5"/>
                <a:stretch>
                  <a:fillRect l="-561" b="-2077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029E21E1-2C19-F79B-C9C0-10ECA8177122}"/>
                  </a:ext>
                </a:extLst>
              </p:cNvPr>
              <p:cNvSpPr txBox="1"/>
              <p:nvPr/>
            </p:nvSpPr>
            <p:spPr>
              <a:xfrm>
                <a:off x="1976526" y="3161449"/>
                <a:ext cx="6856108" cy="71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s-C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CO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CO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s-C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C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C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s-CO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C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C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CO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C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CO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s-CO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nary>
                                <m:naryPr>
                                  <m:ctrlP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s-C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C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</m:nary>
                            </m:sup>
                          </m:sSup>
                          <m:sSub>
                            <m:sSubPr>
                              <m:ctrlPr>
                                <a:rPr lang="es-C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s-C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s-C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C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s-C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nary>
                                <m:naryPr>
                                  <m:ctrlP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s-C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C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029E21E1-2C19-F79B-C9C0-10ECA8177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526" y="3161449"/>
                <a:ext cx="6856108" cy="7159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CA8628C6-49EF-0C26-C92F-0472AA217514}"/>
              </a:ext>
            </a:extLst>
          </p:cNvPr>
          <p:cNvSpPr/>
          <p:nvPr/>
        </p:nvSpPr>
        <p:spPr>
          <a:xfrm>
            <a:off x="463109" y="4103929"/>
            <a:ext cx="220023" cy="2449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B7849B72-6B0A-7639-027D-11C381094E0A}"/>
                  </a:ext>
                </a:extLst>
              </p:cNvPr>
              <p:cNvSpPr txBox="1"/>
              <p:nvPr/>
            </p:nvSpPr>
            <p:spPr>
              <a:xfrm>
                <a:off x="944267" y="4027456"/>
                <a:ext cx="3870611" cy="443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C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es-C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s-CO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CO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O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s-CO" i="1">
                            <a:latin typeface="Cambria Math" panose="02040503050406030204" pitchFamily="18" charset="0"/>
                          </a:rPr>
                          <m:t>𝑘</m:t>
                        </m:r>
                        <m:nary>
                          <m:naryPr>
                            <m:ctrlPr>
                              <a:rPr lang="es-C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C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s-C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s-C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  <m:e>
                            <m:r>
                              <a:rPr lang="es-C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s-C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𝑑𝑧</m:t>
                            </m:r>
                          </m:e>
                        </m:nary>
                      </m:sup>
                    </m:sSup>
                    <m:r>
                      <a:rPr lang="es-C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𝛾𝛿</m:t>
                        </m:r>
                        <m: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  <m:sSubSup>
                      <m:sSubSupPr>
                        <m:ctrlP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C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nary>
                              <m:naryPr>
                                <m:ctrlPr>
                                  <a:rPr lang="es-C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s-C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s-CO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s-CO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es-C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s-C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𝑑𝑧</m:t>
                                </m:r>
                              </m:e>
                            </m:nary>
                          </m:sup>
                        </m:sSup>
                      </m:e>
                    </m:d>
                  </m:oMath>
                </a14:m>
                <a:endParaRPr lang="es-CO" dirty="0"/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B7849B72-6B0A-7639-027D-11C381094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67" y="4027456"/>
                <a:ext cx="3870611" cy="443135"/>
              </a:xfrm>
              <a:prstGeom prst="rect">
                <a:avLst/>
              </a:prstGeom>
              <a:blipFill>
                <a:blip r:embed="rId7"/>
                <a:stretch>
                  <a:fillRect l="-1417" t="-91667" b="-10138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adroTexto 24">
            <a:extLst>
              <a:ext uri="{FF2B5EF4-FFF2-40B4-BE49-F238E27FC236}">
                <a16:creationId xmlns:a16="http://schemas.microsoft.com/office/drawing/2014/main" id="{B125C0A3-DBA2-72A6-3144-51FDAF8926F1}"/>
              </a:ext>
            </a:extLst>
          </p:cNvPr>
          <p:cNvSpPr txBox="1"/>
          <p:nvPr/>
        </p:nvSpPr>
        <p:spPr>
          <a:xfrm>
            <a:off x="4913551" y="3952314"/>
            <a:ext cx="5662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/>
              <a:t>Taking</a:t>
            </a:r>
            <a:r>
              <a:rPr lang="es-CO" dirty="0"/>
              <a:t> the Fourier </a:t>
            </a:r>
            <a:r>
              <a:rPr lang="es-CO" dirty="0" err="1"/>
              <a:t>transform</a:t>
            </a:r>
            <a:r>
              <a:rPr lang="es-CO" dirty="0"/>
              <a:t> and </a:t>
            </a:r>
            <a:r>
              <a:rPr lang="es-CO" dirty="0" err="1"/>
              <a:t>simplifying</a:t>
            </a:r>
            <a:r>
              <a:rPr lang="es-CO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70750E98-F9E3-2538-0341-C8DA7A100FB3}"/>
                  </a:ext>
                </a:extLst>
              </p:cNvPr>
              <p:cNvSpPr txBox="1"/>
              <p:nvPr/>
            </p:nvSpPr>
            <p:spPr>
              <a:xfrm>
                <a:off x="1386501" y="4455239"/>
                <a:ext cx="3686587" cy="98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C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CO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s-CO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nary>
                                <m:naryPr>
                                  <m:ctrlP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s-C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C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</m:nary>
                            </m:sup>
                          </m:sSup>
                        </m:e>
                      </m:d>
                      <m:r>
                        <a:rPr lang="es-C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  <m:d>
                            <m:dPr>
                              <m:ctrlPr>
                                <a:rPr lang="es-C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C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s-C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s-C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𝛾𝛿</m:t>
                              </m:r>
                              <m:r>
                                <a:rPr lang="es-C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s-C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C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d>
                            <m:dPr>
                              <m:ctrlPr>
                                <a:rPr lang="es-C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C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s-C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70750E98-F9E3-2538-0341-C8DA7A100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501" y="4455239"/>
                <a:ext cx="3686587" cy="9829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B907A90C-10A3-8B4D-67C1-CB2373A47D82}"/>
                  </a:ext>
                </a:extLst>
              </p:cNvPr>
              <p:cNvSpPr txBox="1"/>
              <p:nvPr/>
            </p:nvSpPr>
            <p:spPr>
              <a:xfrm>
                <a:off x="997488" y="5598986"/>
                <a:ext cx="3143250" cy="533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dirty="0"/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s-C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C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C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s-CO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nary>
                              <m:naryPr>
                                <m:ctrlPr>
                                  <a:rPr lang="es-C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s-C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s-CO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s-CO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es-C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s-C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O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𝑑𝑧</m:t>
                                </m:r>
                              </m:e>
                            </m:nary>
                          </m:sup>
                        </m:sSup>
                      </m:e>
                    </m:d>
                  </m:oMath>
                </a14:m>
                <a:endParaRPr lang="es-CO" dirty="0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B907A90C-10A3-8B4D-67C1-CB2373A47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88" y="5598986"/>
                <a:ext cx="3143250" cy="533992"/>
              </a:xfrm>
              <a:prstGeom prst="rect">
                <a:avLst/>
              </a:prstGeom>
              <a:blipFill>
                <a:blip r:embed="rId9"/>
                <a:stretch>
                  <a:fillRect l="-1748" b="-795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BBD85553-D9EF-46BA-5079-D24F59B6F43F}"/>
              </a:ext>
            </a:extLst>
          </p:cNvPr>
          <p:cNvSpPr/>
          <p:nvPr/>
        </p:nvSpPr>
        <p:spPr>
          <a:xfrm>
            <a:off x="4674089" y="5743518"/>
            <a:ext cx="220023" cy="2449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F300C95F-9428-9A37-2570-FCA295E22641}"/>
                  </a:ext>
                </a:extLst>
              </p:cNvPr>
              <p:cNvSpPr txBox="1"/>
              <p:nvPr/>
            </p:nvSpPr>
            <p:spPr>
              <a:xfrm>
                <a:off x="6139791" y="5243625"/>
                <a:ext cx="3798925" cy="1025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s-CO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s-C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CO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{"/>
                          <m:endChr m:val="}"/>
                          <m:ctrlPr>
                            <a:rPr lang="es-C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C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p>
                              <m:r>
                                <a:rPr lang="es-C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s-C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CO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O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ℱ</m:t>
                                  </m:r>
                                  <m:d>
                                    <m:dPr>
                                      <m:ctrlPr>
                                        <a:rPr lang="es-CO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CO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CO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s-CO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CO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CO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a:rPr lang="es-CO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s-CO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CO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𝛾𝛿</m:t>
                                      </m:r>
                                      <m:r>
                                        <a:rPr lang="es-CO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r>
                                        <a:rPr lang="es-CO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CO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s-CO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s-CO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CO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CO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s-CO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s-CO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s-CO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CO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CO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  <m:sup>
                                          <m:r>
                                            <a:rPr lang="es-CO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s-CO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F300C95F-9428-9A37-2570-FCA295E22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791" y="5243625"/>
                <a:ext cx="3798925" cy="1025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0">
            <a:extLst>
              <a:ext uri="{FF2B5EF4-FFF2-40B4-BE49-F238E27FC236}">
                <a16:creationId xmlns:a16="http://schemas.microsoft.com/office/drawing/2014/main" id="{1BC84808-97C2-FD5C-0C7C-4A2A7271DEBA}"/>
              </a:ext>
            </a:extLst>
          </p:cNvPr>
          <p:cNvSpPr txBox="1"/>
          <p:nvPr/>
        </p:nvSpPr>
        <p:spPr>
          <a:xfrm>
            <a:off x="350703" y="6287819"/>
            <a:ext cx="1149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/>
              <a:t>There</a:t>
            </a:r>
            <a:r>
              <a:rPr lang="es-CO" dirty="0"/>
              <a:t> are more </a:t>
            </a:r>
            <a:r>
              <a:rPr lang="es-CO" dirty="0" err="1"/>
              <a:t>methods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retrieve</a:t>
            </a:r>
            <a:r>
              <a:rPr lang="es-CO" dirty="0"/>
              <a:t> the pase </a:t>
            </a:r>
            <a:r>
              <a:rPr lang="es-CO" dirty="0" err="1"/>
              <a:t>which</a:t>
            </a:r>
            <a:r>
              <a:rPr lang="es-CO" dirty="0"/>
              <a:t> </a:t>
            </a:r>
            <a:r>
              <a:rPr lang="es-CO" dirty="0" err="1"/>
              <a:t>depend</a:t>
            </a:r>
            <a:r>
              <a:rPr lang="es-CO" dirty="0"/>
              <a:t> </a:t>
            </a:r>
            <a:r>
              <a:rPr lang="es-CO" dirty="0" err="1"/>
              <a:t>on</a:t>
            </a:r>
            <a:r>
              <a:rPr lang="es-CO" dirty="0"/>
              <a:t> the XPCI </a:t>
            </a:r>
            <a:r>
              <a:rPr lang="es-CO" dirty="0" err="1"/>
              <a:t>technique</a:t>
            </a:r>
            <a:r>
              <a:rPr lang="es-CO" dirty="0"/>
              <a:t>, </a:t>
            </a:r>
            <a:r>
              <a:rPr lang="es-CO" dirty="0" err="1"/>
              <a:t>including</a:t>
            </a:r>
            <a:r>
              <a:rPr lang="es-CO" dirty="0"/>
              <a:t> the training </a:t>
            </a:r>
            <a:r>
              <a:rPr lang="es-CO" dirty="0" err="1"/>
              <a:t>of</a:t>
            </a:r>
            <a:r>
              <a:rPr lang="es-CO" dirty="0"/>
              <a:t> NN.</a:t>
            </a:r>
          </a:p>
        </p:txBody>
      </p:sp>
      <p:pic>
        <p:nvPicPr>
          <p:cNvPr id="32" name="Picture 2" descr="http://fgj.virtual.uniandes.edu.co/wp-content/uploads/2013/07/logouniandes.jpg">
            <a:extLst>
              <a:ext uri="{FF2B5EF4-FFF2-40B4-BE49-F238E27FC236}">
                <a16:creationId xmlns:a16="http://schemas.microsoft.com/office/drawing/2014/main" id="{CF63AD20-FBFC-C15C-B665-F20AF18BC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05"/>
            <a:ext cx="1325031" cy="52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203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C5BCF61-A3C1-24D6-E762-E05074CDFD3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52400" y="6492875"/>
            <a:ext cx="2743200" cy="365125"/>
          </a:xfrm>
        </p:spPr>
        <p:txBody>
          <a:bodyPr/>
          <a:lstStyle/>
          <a:p>
            <a:r>
              <a:rPr lang="es-CO" dirty="0"/>
              <a:t>C. Avila, UNIANDES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6E01F1-6AB6-4258-CCC8-31C80B1EA37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448800" y="6552766"/>
            <a:ext cx="2743200" cy="365125"/>
          </a:xfrm>
        </p:spPr>
        <p:txBody>
          <a:bodyPr/>
          <a:lstStyle/>
          <a:p>
            <a:fld id="{00000000-1234-1234-1234-123412341234}" type="slidenum">
              <a:rPr lang="es-CO" smtClean="0"/>
              <a:pPr/>
              <a:t>18</a:t>
            </a:fld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899281-51E0-FF73-C69B-F9F45BC77932}"/>
              </a:ext>
            </a:extLst>
          </p:cNvPr>
          <p:cNvSpPr txBox="1"/>
          <p:nvPr/>
        </p:nvSpPr>
        <p:spPr>
          <a:xfrm>
            <a:off x="3182546" y="42183"/>
            <a:ext cx="8081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/>
              <a:t>XPCI </a:t>
            </a:r>
            <a:r>
              <a:rPr lang="es-CO" sz="2800" b="1" dirty="0" err="1"/>
              <a:t>methods</a:t>
            </a:r>
            <a:r>
              <a:rPr lang="es-CO" sz="2800" b="1" dirty="0"/>
              <a:t> at UNIANDES HEP _LAB</a:t>
            </a:r>
          </a:p>
        </p:txBody>
      </p:sp>
      <p:pic>
        <p:nvPicPr>
          <p:cNvPr id="61" name="Picture 2" descr="http://fgj.virtual.uniandes.edu.co/wp-content/uploads/2013/07/logouniandes.jpg">
            <a:extLst>
              <a:ext uri="{FF2B5EF4-FFF2-40B4-BE49-F238E27FC236}">
                <a16:creationId xmlns:a16="http://schemas.microsoft.com/office/drawing/2014/main" id="{5B20B146-567F-B999-4EA3-55508850B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70"/>
            <a:ext cx="1325031" cy="52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4106DFEA-8ED6-0EA3-90E9-47DC6D8D26E1}"/>
              </a:ext>
            </a:extLst>
          </p:cNvPr>
          <p:cNvSpPr txBox="1"/>
          <p:nvPr/>
        </p:nvSpPr>
        <p:spPr>
          <a:xfrm>
            <a:off x="1577385" y="1423593"/>
            <a:ext cx="335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1) </a:t>
            </a:r>
            <a:r>
              <a:rPr lang="es-CO" dirty="0" err="1"/>
              <a:t>Inline</a:t>
            </a:r>
            <a:r>
              <a:rPr lang="es-CO" dirty="0"/>
              <a:t>  -  Free </a:t>
            </a:r>
            <a:r>
              <a:rPr lang="es-CO" dirty="0" err="1"/>
              <a:t>propagation</a:t>
            </a:r>
            <a:endParaRPr lang="es-CO" dirty="0"/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id="{CBB2E57D-FA71-881B-3A7C-9464BF110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404" y="565403"/>
            <a:ext cx="4483369" cy="1897028"/>
          </a:xfrm>
          <a:prstGeom prst="rect">
            <a:avLst/>
          </a:prstGeom>
        </p:spPr>
      </p:pic>
      <p:sp>
        <p:nvSpPr>
          <p:cNvPr id="65" name="CuadroTexto 64">
            <a:extLst>
              <a:ext uri="{FF2B5EF4-FFF2-40B4-BE49-F238E27FC236}">
                <a16:creationId xmlns:a16="http://schemas.microsoft.com/office/drawing/2014/main" id="{1574549C-B420-7B08-BB5F-B41783CE3BE5}"/>
              </a:ext>
            </a:extLst>
          </p:cNvPr>
          <p:cNvSpPr txBox="1"/>
          <p:nvPr/>
        </p:nvSpPr>
        <p:spPr>
          <a:xfrm>
            <a:off x="1577385" y="3377655"/>
            <a:ext cx="335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2) Single </a:t>
            </a:r>
            <a:r>
              <a:rPr lang="es-CO" dirty="0" err="1"/>
              <a:t>Mask</a:t>
            </a:r>
            <a:r>
              <a:rPr lang="es-CO" dirty="0"/>
              <a:t> Edge </a:t>
            </a:r>
            <a:r>
              <a:rPr lang="es-CO" dirty="0" err="1"/>
              <a:t>Illumination</a:t>
            </a:r>
            <a:endParaRPr lang="es-CO" dirty="0"/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BB7668F1-D8C0-D82B-A7FC-22C4B0626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404" y="2835948"/>
            <a:ext cx="4483369" cy="1729746"/>
          </a:xfrm>
          <a:prstGeom prst="rect">
            <a:avLst/>
          </a:prstGeom>
        </p:spPr>
      </p:pic>
      <p:sp>
        <p:nvSpPr>
          <p:cNvPr id="68" name="CuadroTexto 67">
            <a:extLst>
              <a:ext uri="{FF2B5EF4-FFF2-40B4-BE49-F238E27FC236}">
                <a16:creationId xmlns:a16="http://schemas.microsoft.com/office/drawing/2014/main" id="{0B35A146-B113-850C-0E22-96E674C71B13}"/>
              </a:ext>
            </a:extLst>
          </p:cNvPr>
          <p:cNvSpPr txBox="1"/>
          <p:nvPr/>
        </p:nvSpPr>
        <p:spPr>
          <a:xfrm>
            <a:off x="1524000" y="5363678"/>
            <a:ext cx="335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3) </a:t>
            </a:r>
            <a:r>
              <a:rPr lang="es-CO" dirty="0" err="1"/>
              <a:t>Speckle</a:t>
            </a:r>
            <a:r>
              <a:rPr lang="es-CO" dirty="0"/>
              <a:t> </a:t>
            </a:r>
            <a:r>
              <a:rPr lang="es-CO" dirty="0" err="1"/>
              <a:t>based</a:t>
            </a:r>
            <a:endParaRPr lang="es-CO" dirty="0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5EFED956-11BA-7069-DB92-2BFC424532D3}"/>
              </a:ext>
            </a:extLst>
          </p:cNvPr>
          <p:cNvSpPr/>
          <p:nvPr/>
        </p:nvSpPr>
        <p:spPr>
          <a:xfrm>
            <a:off x="5217404" y="5231220"/>
            <a:ext cx="230011" cy="60605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Trapecio 69">
            <a:extLst>
              <a:ext uri="{FF2B5EF4-FFF2-40B4-BE49-F238E27FC236}">
                <a16:creationId xmlns:a16="http://schemas.microsoft.com/office/drawing/2014/main" id="{B0C0D2D5-1E4A-9CA0-434A-4E9F0342CAC2}"/>
              </a:ext>
            </a:extLst>
          </p:cNvPr>
          <p:cNvSpPr/>
          <p:nvPr/>
        </p:nvSpPr>
        <p:spPr>
          <a:xfrm rot="5400000">
            <a:off x="5349288" y="5411152"/>
            <a:ext cx="446567" cy="250313"/>
          </a:xfrm>
          <a:prstGeom prst="trapezoi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7CE0808B-B0DD-6E38-5005-AB61C243E9DC}"/>
              </a:ext>
            </a:extLst>
          </p:cNvPr>
          <p:cNvSpPr/>
          <p:nvPr/>
        </p:nvSpPr>
        <p:spPr>
          <a:xfrm>
            <a:off x="9477490" y="4993189"/>
            <a:ext cx="148855" cy="1103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" name="Trapecio 73">
            <a:extLst>
              <a:ext uri="{FF2B5EF4-FFF2-40B4-BE49-F238E27FC236}">
                <a16:creationId xmlns:a16="http://schemas.microsoft.com/office/drawing/2014/main" id="{40F0F4C0-DD34-8392-4B94-87CA0F52A225}"/>
              </a:ext>
            </a:extLst>
          </p:cNvPr>
          <p:cNvSpPr/>
          <p:nvPr/>
        </p:nvSpPr>
        <p:spPr>
          <a:xfrm rot="16200000">
            <a:off x="7331954" y="3691738"/>
            <a:ext cx="538949" cy="3752122"/>
          </a:xfrm>
          <a:prstGeom prst="trapezoid">
            <a:avLst>
              <a:gd name="adj" fmla="val 35141"/>
            </a:avLst>
          </a:prstGeom>
          <a:solidFill>
            <a:srgbClr val="C7DA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506EA5FE-F7CB-FDC8-8D27-9A712A955D97}"/>
              </a:ext>
            </a:extLst>
          </p:cNvPr>
          <p:cNvSpPr/>
          <p:nvPr/>
        </p:nvSpPr>
        <p:spPr>
          <a:xfrm>
            <a:off x="7042299" y="5135527"/>
            <a:ext cx="148855" cy="81870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5CAC22D1-2DFE-712A-A36C-93E505E39A98}"/>
              </a:ext>
            </a:extLst>
          </p:cNvPr>
          <p:cNvSpPr/>
          <p:nvPr/>
        </p:nvSpPr>
        <p:spPr>
          <a:xfrm>
            <a:off x="7543801" y="5298324"/>
            <a:ext cx="440263" cy="524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9212E6F0-6B6C-45C5-296B-753641B0E4DA}"/>
              </a:ext>
            </a:extLst>
          </p:cNvPr>
          <p:cNvSpPr/>
          <p:nvPr/>
        </p:nvSpPr>
        <p:spPr>
          <a:xfrm>
            <a:off x="9477490" y="5300674"/>
            <a:ext cx="148855" cy="53660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82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9ED9A52-8254-B243-B0AD-A130A8C1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C. Avila, UNIANDES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6C261E3-CC0F-C8D3-345E-299251EF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5F24-869C-4FD7-B4E3-A5192FAC8117}" type="slidenum">
              <a:rPr lang="es-CO" smtClean="0"/>
              <a:t>19</a:t>
            </a:fld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81CE630-8631-3AD1-F27D-312CF567FF87}"/>
              </a:ext>
            </a:extLst>
          </p:cNvPr>
          <p:cNvSpPr txBox="1"/>
          <p:nvPr/>
        </p:nvSpPr>
        <p:spPr>
          <a:xfrm>
            <a:off x="4313922" y="290156"/>
            <a:ext cx="320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4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2806BC-68B0-1156-EE8B-81A5CE60F7DB}"/>
              </a:ext>
            </a:extLst>
          </p:cNvPr>
          <p:cNvSpPr txBox="1"/>
          <p:nvPr/>
        </p:nvSpPr>
        <p:spPr>
          <a:xfrm>
            <a:off x="731520" y="1720840"/>
            <a:ext cx="106222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detailed understanding of photon–matter interaction cross sections as a function of energy enables the optimal use of different imaging techniques across distinct photon-energy regimes. 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Databases of X-ray interactions with matter are built upon theoretical calculations from quantum electrodynamics (QED) and atomic physics, and are validated against experimental measurements.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theoretical foundations of X-ray phase-contrast imaging (XPCI) are the Transport of Intensity Equation (TIE) and the Fokker–Planck equation.</a:t>
            </a:r>
          </a:p>
        </p:txBody>
      </p:sp>
    </p:spTree>
    <p:extLst>
      <p:ext uri="{BB962C8B-B14F-4D97-AF65-F5344CB8AC3E}">
        <p14:creationId xmlns:p14="http://schemas.microsoft.com/office/powerpoint/2010/main" val="288012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C1C554A-D189-FC1E-D3F2-3E23B94879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962557"/>
              </p:ext>
            </p:extLst>
          </p:nvPr>
        </p:nvGraphicFramePr>
        <p:xfrm>
          <a:off x="-102870" y="365337"/>
          <a:ext cx="10355580" cy="3840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brir llave 2">
            <a:extLst>
              <a:ext uri="{FF2B5EF4-FFF2-40B4-BE49-F238E27FC236}">
                <a16:creationId xmlns:a16="http://schemas.microsoft.com/office/drawing/2014/main" id="{22180016-F335-A7A8-9A23-8D42D605AEBD}"/>
              </a:ext>
            </a:extLst>
          </p:cNvPr>
          <p:cNvSpPr/>
          <p:nvPr/>
        </p:nvSpPr>
        <p:spPr>
          <a:xfrm>
            <a:off x="270510" y="4343823"/>
            <a:ext cx="674370" cy="21488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FBC3E2-184E-B389-3055-66805E52D173}"/>
              </a:ext>
            </a:extLst>
          </p:cNvPr>
          <p:cNvSpPr txBox="1"/>
          <p:nvPr/>
        </p:nvSpPr>
        <p:spPr>
          <a:xfrm>
            <a:off x="870585" y="4423678"/>
            <a:ext cx="20916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err="1"/>
              <a:t>Electrons</a:t>
            </a:r>
            <a:endParaRPr lang="es-CO" dirty="0"/>
          </a:p>
          <a:p>
            <a:pPr marL="285750" indent="-285750">
              <a:buFontTx/>
              <a:buChar char="-"/>
            </a:pPr>
            <a:endParaRPr lang="es-CO" dirty="0"/>
          </a:p>
          <a:p>
            <a:pPr marL="285750" indent="-285750">
              <a:buFontTx/>
              <a:buChar char="-"/>
            </a:pPr>
            <a:r>
              <a:rPr lang="es-CO" dirty="0" err="1"/>
              <a:t>Protons</a:t>
            </a:r>
            <a:endParaRPr lang="es-CO" dirty="0"/>
          </a:p>
          <a:p>
            <a:pPr marL="285750" indent="-285750">
              <a:buFontTx/>
              <a:buChar char="-"/>
            </a:pPr>
            <a:endParaRPr lang="es-CO" dirty="0"/>
          </a:p>
          <a:p>
            <a:pPr marL="285750" indent="-285750">
              <a:buFontTx/>
              <a:buChar char="-"/>
            </a:pPr>
            <a:r>
              <a:rPr lang="es-CO" dirty="0"/>
              <a:t> </a:t>
            </a:r>
            <a:r>
              <a:rPr lang="es-CO" dirty="0" err="1"/>
              <a:t>Neutrons</a:t>
            </a:r>
            <a:endParaRPr lang="es-CO" dirty="0"/>
          </a:p>
          <a:p>
            <a:pPr marL="285750" indent="-285750">
              <a:buFontTx/>
              <a:buChar char="-"/>
            </a:pPr>
            <a:endParaRPr lang="es-CO" dirty="0"/>
          </a:p>
          <a:p>
            <a:pPr marL="285750" indent="-285750">
              <a:buFontTx/>
              <a:buChar char="-"/>
            </a:pPr>
            <a:r>
              <a:rPr lang="es-CO" dirty="0">
                <a:latin typeface="Symbol" panose="05050102010706020507" pitchFamily="18" charset="2"/>
              </a:rPr>
              <a:t>a 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s-CO" dirty="0"/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30F82DD0-54AC-7641-FD88-E5C5E13A7082}"/>
              </a:ext>
            </a:extLst>
          </p:cNvPr>
          <p:cNvSpPr/>
          <p:nvPr/>
        </p:nvSpPr>
        <p:spPr>
          <a:xfrm>
            <a:off x="3215640" y="4423678"/>
            <a:ext cx="674370" cy="21488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Abrir llave 5">
            <a:extLst>
              <a:ext uri="{FF2B5EF4-FFF2-40B4-BE49-F238E27FC236}">
                <a16:creationId xmlns:a16="http://schemas.microsoft.com/office/drawing/2014/main" id="{5618C494-7D06-C654-5B9C-F6AE4EA47B7E}"/>
              </a:ext>
            </a:extLst>
          </p:cNvPr>
          <p:cNvSpPr/>
          <p:nvPr/>
        </p:nvSpPr>
        <p:spPr>
          <a:xfrm>
            <a:off x="7014210" y="4571578"/>
            <a:ext cx="674370" cy="21488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BCCE0BB-E097-B8E1-106F-EF16FED41F87}"/>
              </a:ext>
            </a:extLst>
          </p:cNvPr>
          <p:cNvSpPr txBox="1"/>
          <p:nvPr/>
        </p:nvSpPr>
        <p:spPr>
          <a:xfrm>
            <a:off x="3388995" y="4423678"/>
            <a:ext cx="2293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EM WAVES </a:t>
            </a:r>
          </a:p>
          <a:p>
            <a:pPr algn="ctr"/>
            <a:r>
              <a:rPr lang="es-CO" dirty="0" err="1"/>
              <a:t>with</a:t>
            </a:r>
            <a:r>
              <a:rPr lang="es-CO" dirty="0">
                <a:latin typeface="Symbol" panose="05050102010706020507" pitchFamily="18" charset="2"/>
              </a:rPr>
              <a:t> l</a:t>
            </a:r>
            <a:r>
              <a:rPr lang="es-CO" dirty="0"/>
              <a:t>&lt; 100nm</a:t>
            </a:r>
          </a:p>
        </p:txBody>
      </p:sp>
      <p:pic>
        <p:nvPicPr>
          <p:cNvPr id="8" name="Imagen 7" descr="Electromagnetic spectrum, illustration">
            <a:extLst>
              <a:ext uri="{FF2B5EF4-FFF2-40B4-BE49-F238E27FC236}">
                <a16:creationId xmlns:a16="http://schemas.microsoft.com/office/drawing/2014/main" id="{C0E44DCE-A713-70C2-A402-581C74A189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9730" y="0"/>
            <a:ext cx="294513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99B8C0AF-B81A-EB48-511A-D3A65C75EFDB}"/>
              </a:ext>
            </a:extLst>
          </p:cNvPr>
          <p:cNvSpPr/>
          <p:nvPr/>
        </p:nvSpPr>
        <p:spPr>
          <a:xfrm>
            <a:off x="3124200" y="5076528"/>
            <a:ext cx="3108959" cy="9715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437E91-617A-9931-FFA2-609F437CCFAA}"/>
              </a:ext>
            </a:extLst>
          </p:cNvPr>
          <p:cNvSpPr txBox="1"/>
          <p:nvPr/>
        </p:nvSpPr>
        <p:spPr>
          <a:xfrm>
            <a:off x="3752850" y="5184333"/>
            <a:ext cx="2796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b="1" dirty="0"/>
              <a:t>     X </a:t>
            </a:r>
            <a:r>
              <a:rPr lang="es-CO" b="1" dirty="0" err="1"/>
              <a:t>rays</a:t>
            </a:r>
            <a:r>
              <a:rPr lang="es-CO" b="1" dirty="0"/>
              <a:t> </a:t>
            </a:r>
          </a:p>
          <a:p>
            <a:r>
              <a:rPr lang="es-CO" dirty="0"/>
              <a:t>(0.01 nm &lt; </a:t>
            </a:r>
            <a:r>
              <a:rPr lang="es-CO" dirty="0">
                <a:latin typeface="Symbol" panose="05050102010706020507" pitchFamily="18" charset="2"/>
              </a:rPr>
              <a:t>l </a:t>
            </a:r>
            <a:r>
              <a:rPr lang="es-CO" dirty="0"/>
              <a:t>&lt; 10 nm )</a:t>
            </a:r>
          </a:p>
          <a:p>
            <a:pPr marL="285750" indent="-285750">
              <a:buFontTx/>
              <a:buChar char="-"/>
            </a:pPr>
            <a:endParaRPr lang="es-CO" dirty="0"/>
          </a:p>
          <a:p>
            <a:pPr marL="285750" indent="-285750">
              <a:buFontTx/>
              <a:buChar char="-"/>
            </a:pPr>
            <a:r>
              <a:rPr lang="es-CO" dirty="0">
                <a:latin typeface="Symbol" panose="05050102010706020507" pitchFamily="18" charset="2"/>
              </a:rPr>
              <a:t>    </a:t>
            </a:r>
            <a:r>
              <a:rPr lang="es-CO" b="1" dirty="0">
                <a:latin typeface="Symbol" panose="05050102010706020507" pitchFamily="18" charset="2"/>
              </a:rPr>
              <a:t>g</a:t>
            </a:r>
            <a:r>
              <a:rPr lang="es-CO" b="1" dirty="0"/>
              <a:t>  </a:t>
            </a:r>
            <a:r>
              <a:rPr lang="es-CO" b="1" dirty="0" err="1"/>
              <a:t>rays</a:t>
            </a:r>
            <a:r>
              <a:rPr lang="es-CO" b="1" dirty="0"/>
              <a:t> </a:t>
            </a:r>
          </a:p>
          <a:p>
            <a:r>
              <a:rPr lang="es-CO" dirty="0"/>
              <a:t>      (</a:t>
            </a:r>
            <a:r>
              <a:rPr lang="es-CO" dirty="0">
                <a:latin typeface="Symbol" panose="05050102010706020507" pitchFamily="18" charset="2"/>
              </a:rPr>
              <a:t>l </a:t>
            </a:r>
            <a:r>
              <a:rPr lang="es-CO" dirty="0"/>
              <a:t>&lt; 0.01 nm )</a:t>
            </a:r>
          </a:p>
          <a:p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2369B-2CFD-732B-75CC-B0333A3857BA}"/>
              </a:ext>
            </a:extLst>
          </p:cNvPr>
          <p:cNvSpPr txBox="1"/>
          <p:nvPr/>
        </p:nvSpPr>
        <p:spPr>
          <a:xfrm>
            <a:off x="7450455" y="4766200"/>
            <a:ext cx="1819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/>
              <a:t>UV</a:t>
            </a:r>
          </a:p>
          <a:p>
            <a:pPr marL="285750" indent="-285750">
              <a:buFontTx/>
              <a:buChar char="-"/>
            </a:pPr>
            <a:r>
              <a:rPr lang="es-CO" dirty="0"/>
              <a:t> Visible</a:t>
            </a:r>
          </a:p>
          <a:p>
            <a:pPr marL="285750" indent="-285750">
              <a:buFontTx/>
              <a:buChar char="-"/>
            </a:pPr>
            <a:r>
              <a:rPr lang="es-CO" dirty="0" err="1"/>
              <a:t>Infrared</a:t>
            </a:r>
            <a:endParaRPr lang="es-CO" dirty="0"/>
          </a:p>
          <a:p>
            <a:pPr marL="285750" indent="-285750">
              <a:buFontTx/>
              <a:buChar char="-"/>
            </a:pPr>
            <a:r>
              <a:rPr lang="es-CO" dirty="0"/>
              <a:t> </a:t>
            </a:r>
            <a:r>
              <a:rPr lang="es-CO" dirty="0" err="1"/>
              <a:t>Microwaves</a:t>
            </a:r>
            <a:endParaRPr lang="es-CO" dirty="0"/>
          </a:p>
          <a:p>
            <a:pPr marL="285750" indent="-285750">
              <a:buFontTx/>
              <a:buChar char="-"/>
            </a:pPr>
            <a:r>
              <a:rPr lang="es-CO" dirty="0"/>
              <a:t>Radio </a:t>
            </a:r>
            <a:r>
              <a:rPr lang="es-CO" dirty="0" err="1"/>
              <a:t>waves</a:t>
            </a:r>
            <a:endParaRPr lang="es-CO" dirty="0"/>
          </a:p>
        </p:txBody>
      </p:sp>
      <p:pic>
        <p:nvPicPr>
          <p:cNvPr id="12" name="Picture 2" descr="http://fgj.virtual.uniandes.edu.co/wp-content/uploads/2013/07/logouniandes.jpg">
            <a:extLst>
              <a:ext uri="{FF2B5EF4-FFF2-40B4-BE49-F238E27FC236}">
                <a16:creationId xmlns:a16="http://schemas.microsoft.com/office/drawing/2014/main" id="{CAFED4EA-87BC-B00D-48CD-338B4A5DE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" y="57703"/>
            <a:ext cx="1325031" cy="50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rcador de fecha 12">
            <a:extLst>
              <a:ext uri="{FF2B5EF4-FFF2-40B4-BE49-F238E27FC236}">
                <a16:creationId xmlns:a16="http://schemas.microsoft.com/office/drawing/2014/main" id="{E5B937C7-2F80-342A-979C-1A1730E02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C. Avila, UNIANDES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6C8539A8-3E11-39F2-B379-66EF9AEE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5F24-869C-4FD7-B4E3-A5192FAC8117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632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198909-094E-BB28-B611-591D2564E99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232849" y="6492875"/>
            <a:ext cx="2133600" cy="365125"/>
          </a:xfrm>
        </p:spPr>
        <p:txBody>
          <a:bodyPr/>
          <a:lstStyle/>
          <a:p>
            <a:r>
              <a:rPr lang="es-CO" dirty="0"/>
              <a:t>C. Avila, UNIANDES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9D4480-DF6A-AD6A-DFDD-E6C898C0327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935868" y="6492874"/>
            <a:ext cx="2133600" cy="365125"/>
          </a:xfrm>
        </p:spPr>
        <p:txBody>
          <a:bodyPr/>
          <a:lstStyle/>
          <a:p>
            <a:fld id="{00000000-1234-1234-1234-123412341234}" type="slidenum">
              <a:rPr lang="es-CO" smtClean="0"/>
              <a:pPr/>
              <a:t>3</a:t>
            </a:fld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2567FE-51A7-14F3-1B7C-E3DDFB2C60E0}"/>
              </a:ext>
            </a:extLst>
          </p:cNvPr>
          <p:cNvSpPr txBox="1"/>
          <p:nvPr/>
        </p:nvSpPr>
        <p:spPr>
          <a:xfrm>
            <a:off x="2263140" y="1168539"/>
            <a:ext cx="528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err="1"/>
              <a:t>Talk</a:t>
            </a:r>
            <a:r>
              <a:rPr lang="es-CO" sz="2800" b="1" dirty="0"/>
              <a:t> Content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AFE986-9354-13B4-3B57-B43639DB5513}"/>
              </a:ext>
            </a:extLst>
          </p:cNvPr>
          <p:cNvSpPr txBox="1"/>
          <p:nvPr/>
        </p:nvSpPr>
        <p:spPr>
          <a:xfrm>
            <a:off x="2275841" y="2305715"/>
            <a:ext cx="5909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O" dirty="0"/>
              <a:t> </a:t>
            </a:r>
            <a:r>
              <a:rPr lang="es-CO" dirty="0" err="1"/>
              <a:t>Photoelectric</a:t>
            </a:r>
            <a:r>
              <a:rPr lang="es-CO" dirty="0"/>
              <a:t> </a:t>
            </a:r>
            <a:r>
              <a:rPr lang="es-CO" dirty="0" err="1"/>
              <a:t>effec</a:t>
            </a:r>
            <a:endParaRPr lang="es-CO" dirty="0"/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 Compton </a:t>
            </a:r>
            <a:r>
              <a:rPr lang="es-CO" dirty="0" err="1"/>
              <a:t>effect</a:t>
            </a:r>
            <a:endParaRPr lang="es-CO" dirty="0"/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 Rayleigh </a:t>
            </a:r>
            <a:r>
              <a:rPr lang="es-CO" dirty="0" err="1"/>
              <a:t>Scattering</a:t>
            </a:r>
            <a:endParaRPr lang="es-CO" dirty="0"/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Pair </a:t>
            </a:r>
            <a:r>
              <a:rPr lang="es-CO" dirty="0" err="1"/>
              <a:t>Production</a:t>
            </a:r>
            <a:endParaRPr lang="es-CO" dirty="0"/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 </a:t>
            </a:r>
            <a:r>
              <a:rPr lang="es-CO" dirty="0" err="1"/>
              <a:t>Inroduction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XPCI</a:t>
            </a:r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pPr marL="342900" indent="-342900">
              <a:buFont typeface="+mj-lt"/>
              <a:buAutoNum type="arabicPeriod"/>
            </a:pPr>
            <a:endParaRPr lang="es-CO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E433B83-2092-7672-075F-FF2D309FC6BE}"/>
              </a:ext>
            </a:extLst>
          </p:cNvPr>
          <p:cNvGrpSpPr/>
          <p:nvPr/>
        </p:nvGrpSpPr>
        <p:grpSpPr>
          <a:xfrm>
            <a:off x="146894" y="144825"/>
            <a:ext cx="2219555" cy="716736"/>
            <a:chOff x="1" y="11044"/>
            <a:chExt cx="2219555" cy="716736"/>
          </a:xfrm>
        </p:grpSpPr>
        <p:pic>
          <p:nvPicPr>
            <p:cNvPr id="8" name="Google Shape;246;p1" descr="logo_uniandes">
              <a:extLst>
                <a:ext uri="{FF2B5EF4-FFF2-40B4-BE49-F238E27FC236}">
                  <a16:creationId xmlns:a16="http://schemas.microsoft.com/office/drawing/2014/main" id="{C9C22616-A0F2-AA5D-9EFF-ED42B7EB3F3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" y="11044"/>
              <a:ext cx="751840" cy="6462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247;p1">
              <a:extLst>
                <a:ext uri="{FF2B5EF4-FFF2-40B4-BE49-F238E27FC236}">
                  <a16:creationId xmlns:a16="http://schemas.microsoft.com/office/drawing/2014/main" id="{F08E76A9-35A3-12B2-770C-F720152CE399}"/>
                </a:ext>
              </a:extLst>
            </p:cNvPr>
            <p:cNvSpPr txBox="1"/>
            <p:nvPr/>
          </p:nvSpPr>
          <p:spPr>
            <a:xfrm>
              <a:off x="751841" y="81491"/>
              <a:ext cx="1467715" cy="646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r>
                <a:rPr lang="es-CO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Departamento</a:t>
              </a:r>
            </a:p>
            <a:p>
              <a:r>
                <a:rPr lang="es-CO" b="1" dirty="0">
                  <a:latin typeface="Calibri"/>
                  <a:ea typeface="Calibri"/>
                  <a:cs typeface="Calibri"/>
                  <a:sym typeface="Calibri"/>
                </a:rPr>
                <a:t>de Física</a:t>
              </a:r>
              <a:endParaRPr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60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750D057-8A83-BD6D-B466-C60A29B6D51C}"/>
              </a:ext>
            </a:extLst>
          </p:cNvPr>
          <p:cNvSpPr txBox="1"/>
          <p:nvPr/>
        </p:nvSpPr>
        <p:spPr>
          <a:xfrm>
            <a:off x="3232617" y="115521"/>
            <a:ext cx="616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Photoelectric</a:t>
            </a:r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effect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22C9CEE-268D-BBB1-01CF-5B6C706A4438}"/>
                  </a:ext>
                </a:extLst>
              </p:cNvPr>
              <p:cNvSpPr txBox="1"/>
              <p:nvPr/>
            </p:nvSpPr>
            <p:spPr>
              <a:xfrm>
                <a:off x="564124" y="3514290"/>
                <a:ext cx="3554306" cy="572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;  </m:t>
                      </m:r>
                      <m:sSub>
                        <m:sSub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13.6 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𝑒𝑉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22C9CEE-268D-BBB1-01CF-5B6C706A4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24" y="3514290"/>
                <a:ext cx="3554306" cy="5726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008D0078-350A-9BDC-C499-909504C0757D}"/>
              </a:ext>
            </a:extLst>
          </p:cNvPr>
          <p:cNvSpPr txBox="1"/>
          <p:nvPr/>
        </p:nvSpPr>
        <p:spPr>
          <a:xfrm>
            <a:off x="160484" y="3145373"/>
            <a:ext cx="408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/>
              <a:t>Kinetic</a:t>
            </a:r>
            <a:r>
              <a:rPr lang="es-CO" dirty="0"/>
              <a:t> </a:t>
            </a:r>
            <a:r>
              <a:rPr lang="es-CO" dirty="0" err="1"/>
              <a:t>energy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the </a:t>
            </a:r>
            <a:r>
              <a:rPr lang="es-CO" dirty="0" err="1"/>
              <a:t>ejected</a:t>
            </a:r>
            <a:r>
              <a:rPr lang="es-CO" dirty="0"/>
              <a:t> </a:t>
            </a:r>
            <a:r>
              <a:rPr lang="es-CO" dirty="0" err="1"/>
              <a:t>electron</a:t>
            </a:r>
            <a:r>
              <a:rPr lang="es-CO" dirty="0"/>
              <a:t>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320EA9A-5E81-BD65-9BF9-77FC851E89C0}"/>
              </a:ext>
            </a:extLst>
          </p:cNvPr>
          <p:cNvSpPr txBox="1"/>
          <p:nvPr/>
        </p:nvSpPr>
        <p:spPr>
          <a:xfrm>
            <a:off x="162874" y="4103958"/>
            <a:ext cx="456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/>
              <a:t>Transition</a:t>
            </a:r>
            <a:r>
              <a:rPr lang="es-CO" dirty="0"/>
              <a:t> </a:t>
            </a:r>
            <a:r>
              <a:rPr lang="es-CO" dirty="0" err="1"/>
              <a:t>rate</a:t>
            </a:r>
            <a:r>
              <a:rPr lang="es-CO" dirty="0"/>
              <a:t> </a:t>
            </a:r>
            <a:r>
              <a:rPr lang="es-CO" dirty="0" err="1"/>
              <a:t>for</a:t>
            </a:r>
            <a:r>
              <a:rPr lang="es-CO" dirty="0"/>
              <a:t> </a:t>
            </a:r>
            <a:r>
              <a:rPr lang="es-CO" dirty="0" err="1"/>
              <a:t>photoelectric</a:t>
            </a:r>
            <a:r>
              <a:rPr lang="es-CO" dirty="0"/>
              <a:t> </a:t>
            </a:r>
            <a:r>
              <a:rPr lang="es-CO" dirty="0" err="1"/>
              <a:t>absorption</a:t>
            </a:r>
            <a:r>
              <a:rPr lang="es-CO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EE3DEA8-31C6-A1F2-67CF-5B09D4020FA2}"/>
                  </a:ext>
                </a:extLst>
              </p:cNvPr>
              <p:cNvSpPr txBox="1"/>
              <p:nvPr/>
            </p:nvSpPr>
            <p:spPr>
              <a:xfrm>
                <a:off x="319749" y="4549733"/>
                <a:ext cx="4255396" cy="547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𝑓𝑖</m:t>
                          </m:r>
                        </m:sub>
                      </m:sSub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sSup>
                        <m:sSup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num>
                                    <m:den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  <m:acc>
                                    <m:accPr>
                                      <m:chr m:val="⃗"/>
                                      <m:ctrlP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  <m:r>
                                    <a:rPr lang="es-CO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CO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e>
                                  <m:sSub>
                                    <m:sSubPr>
                                      <m:ctrlP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𝑛𝑙𝑚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EE3DEA8-31C6-A1F2-67CF-5B09D4020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49" y="4549733"/>
                <a:ext cx="4255396" cy="547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D336303B-4ABC-7400-7555-BBCD302374A2}"/>
              </a:ext>
            </a:extLst>
          </p:cNvPr>
          <p:cNvSpPr txBox="1"/>
          <p:nvPr/>
        </p:nvSpPr>
        <p:spPr>
          <a:xfrm>
            <a:off x="4575145" y="802404"/>
            <a:ext cx="456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For a </a:t>
            </a:r>
            <a:r>
              <a:rPr lang="es-CO" dirty="0" err="1"/>
              <a:t>hidrogen-like</a:t>
            </a:r>
            <a:r>
              <a:rPr lang="es-CO" dirty="0"/>
              <a:t> </a:t>
            </a:r>
            <a:r>
              <a:rPr lang="es-CO" dirty="0" err="1"/>
              <a:t>atom</a:t>
            </a:r>
            <a:r>
              <a:rPr lang="es-CO" dirty="0"/>
              <a:t> in the </a:t>
            </a:r>
            <a:r>
              <a:rPr lang="es-CO" dirty="0" err="1"/>
              <a:t>ground</a:t>
            </a:r>
            <a:r>
              <a:rPr lang="es-CO" dirty="0"/>
              <a:t> </a:t>
            </a:r>
            <a:r>
              <a:rPr lang="es-CO" dirty="0" err="1"/>
              <a:t>state</a:t>
            </a:r>
            <a:r>
              <a:rPr lang="es-CO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CC391F5-B37F-C826-917E-6051FFD54952}"/>
                  </a:ext>
                </a:extLst>
              </p:cNvPr>
              <p:cNvSpPr txBox="1"/>
              <p:nvPr/>
            </p:nvSpPr>
            <p:spPr>
              <a:xfrm>
                <a:off x="9216409" y="619522"/>
                <a:ext cx="2736518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d>
                        <m:d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𝑍𝑟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CC391F5-B37F-C826-917E-6051FFD54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409" y="619522"/>
                <a:ext cx="2736518" cy="693844"/>
              </a:xfrm>
              <a:prstGeom prst="rect">
                <a:avLst/>
              </a:prstGeom>
              <a:blipFill>
                <a:blip r:embed="rId6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AB0D8D8-650A-2E66-703C-3D618A3E3A2A}"/>
                  </a:ext>
                </a:extLst>
              </p:cNvPr>
              <p:cNvSpPr txBox="1"/>
              <p:nvPr/>
            </p:nvSpPr>
            <p:spPr>
              <a:xfrm>
                <a:off x="162873" y="5199491"/>
                <a:ext cx="4569146" cy="426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dirty="0"/>
                  <a:t>For </a:t>
                </a:r>
                <a:r>
                  <a:rPr lang="es-CO" dirty="0" err="1"/>
                  <a:t>atomic</a:t>
                </a:r>
                <a:r>
                  <a:rPr lang="es-CO" dirty="0"/>
                  <a:t> </a:t>
                </a:r>
                <a:r>
                  <a:rPr lang="es-CO" dirty="0" err="1"/>
                  <a:t>dimensions</a:t>
                </a:r>
                <a:r>
                  <a:rPr lang="es-CO" dirty="0"/>
                  <a:t>: </a:t>
                </a:r>
                <a14:m>
                  <m:oMath xmlns:m="http://schemas.openxmlformats.org/officeDocument/2006/math">
                    <m:r>
                      <a:rPr lang="es-CO" b="0" i="1" smtClean="0">
                        <a:latin typeface="Cambria Math" panose="02040503050406030204" pitchFamily="18" charset="0"/>
                      </a:rPr>
                      <m:t>𝑘𝑎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 ⇒ </m:t>
                    </m:r>
                    <m:sSup>
                      <m:sSupPr>
                        <m:ctrlP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⃗"/>
                            <m:ctrlPr>
                              <a:rPr lang="es-C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C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s-C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C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sup>
                    </m:sSup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s-CO" dirty="0"/>
                  <a:t> </a:t>
                </a: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AB0D8D8-650A-2E66-703C-3D618A3E3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73" y="5199491"/>
                <a:ext cx="4569146" cy="426848"/>
              </a:xfrm>
              <a:prstGeom prst="rect">
                <a:avLst/>
              </a:prstGeom>
              <a:blipFill>
                <a:blip r:embed="rId7"/>
                <a:stretch>
                  <a:fillRect l="-1202" t="-1429" b="-2285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9838F03-1280-B592-8349-D12D282CDDF1}"/>
                  </a:ext>
                </a:extLst>
              </p:cNvPr>
              <p:cNvSpPr txBox="1"/>
              <p:nvPr/>
            </p:nvSpPr>
            <p:spPr>
              <a:xfrm>
                <a:off x="319749" y="5626339"/>
                <a:ext cx="3928704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O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acc>
                      <m:accPr>
                        <m:chr m:val="⃗"/>
                        <m:ctrlPr>
                          <a:rPr lang="es-CO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s-CO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s-CO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s-CO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CO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</m:acc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s-CO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s-CO" dirty="0"/>
                  <a:t>   </a:t>
                </a:r>
                <a:r>
                  <a:rPr lang="es-CO" dirty="0" err="1"/>
                  <a:t>dipole</a:t>
                </a:r>
                <a:r>
                  <a:rPr lang="es-CO" dirty="0"/>
                  <a:t> </a:t>
                </a:r>
                <a:r>
                  <a:rPr lang="es-CO" dirty="0" err="1"/>
                  <a:t>approximation</a:t>
                </a:r>
                <a:endParaRPr lang="es-CO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9838F03-1280-B592-8349-D12D282CD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49" y="5626339"/>
                <a:ext cx="3928704" cy="312458"/>
              </a:xfrm>
              <a:prstGeom prst="rect">
                <a:avLst/>
              </a:prstGeom>
              <a:blipFill>
                <a:blip r:embed="rId8"/>
                <a:stretch>
                  <a:fillRect l="-1550" t="-45098" r="-2791" b="-4705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3B7E60E3-EE40-F670-00F0-570A3B6A6739}"/>
                  </a:ext>
                </a:extLst>
              </p:cNvPr>
              <p:cNvSpPr txBox="1"/>
              <p:nvPr/>
            </p:nvSpPr>
            <p:spPr>
              <a:xfrm>
                <a:off x="162873" y="6093444"/>
                <a:ext cx="396358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𝑓𝑖</m:t>
                          </m:r>
                        </m:sub>
                      </m:sSub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sSup>
                        <m:sSup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  <m:r>
                                    <a:rPr lang="es-CO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CO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e>
                                  <m:sSub>
                                    <m:sSubPr>
                                      <m:ctrlP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𝑛𝑙𝑚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3B7E60E3-EE40-F670-00F0-570A3B6A6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73" y="6093444"/>
                <a:ext cx="3963585" cy="5203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uadroTexto 18">
            <a:extLst>
              <a:ext uri="{FF2B5EF4-FFF2-40B4-BE49-F238E27FC236}">
                <a16:creationId xmlns:a16="http://schemas.microsoft.com/office/drawing/2014/main" id="{954FD7D4-D008-3CB8-E7D2-C0EF4F995CD4}"/>
              </a:ext>
            </a:extLst>
          </p:cNvPr>
          <p:cNvSpPr txBox="1"/>
          <p:nvPr/>
        </p:nvSpPr>
        <p:spPr>
          <a:xfrm>
            <a:off x="4601543" y="1991877"/>
            <a:ext cx="456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/>
              <a:t>Assuming</a:t>
            </a:r>
            <a:r>
              <a:rPr lang="es-CO" dirty="0"/>
              <a:t> </a:t>
            </a:r>
            <a:r>
              <a:rPr lang="es-CO" dirty="0" err="1"/>
              <a:t>polarization</a:t>
            </a:r>
            <a:r>
              <a:rPr lang="es-CO" dirty="0"/>
              <a:t> </a:t>
            </a:r>
            <a:r>
              <a:rPr lang="es-CO" dirty="0" err="1"/>
              <a:t>along</a:t>
            </a:r>
            <a:r>
              <a:rPr lang="es-CO" dirty="0"/>
              <a:t> the z-axis: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8807A2C6-FAD7-46F6-15E3-27692FB22E6F}"/>
                  </a:ext>
                </a:extLst>
              </p:cNvPr>
              <p:cNvSpPr txBox="1"/>
              <p:nvPr/>
            </p:nvSpPr>
            <p:spPr>
              <a:xfrm>
                <a:off x="4575145" y="1358815"/>
                <a:ext cx="6377941" cy="521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dirty="0"/>
                  <a:t>The final sate is a free electron: </a:t>
                </a:r>
                <a14:m>
                  <m:oMath xmlns:m="http://schemas.openxmlformats.org/officeDocument/2006/math">
                    <m:r>
                      <a:rPr lang="es-CO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s-CO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s-C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s-CO" b="0" i="1" smtClean="0"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⃗"/>
                            <m:ctrlPr>
                              <a:rPr lang="es-CO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CO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s-C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C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sup>
                    </m:sSup>
                  </m:oMath>
                </a14:m>
                <a:endParaRPr lang="es-CO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8807A2C6-FAD7-46F6-15E3-27692FB22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145" y="1358815"/>
                <a:ext cx="6377941" cy="521746"/>
              </a:xfrm>
              <a:prstGeom prst="rect">
                <a:avLst/>
              </a:prstGeom>
              <a:blipFill>
                <a:blip r:embed="rId10"/>
                <a:stretch>
                  <a:fillRect l="-860" b="-352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083C7DA4-F5CC-77C4-9E30-9C9C00787240}"/>
                  </a:ext>
                </a:extLst>
              </p:cNvPr>
              <p:cNvSpPr txBox="1"/>
              <p:nvPr/>
            </p:nvSpPr>
            <p:spPr>
              <a:xfrm>
                <a:off x="5109209" y="2361209"/>
                <a:ext cx="6097904" cy="647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e>
                        <m:sSub>
                          <m:sSubPr>
                            <m:ctrlPr>
                              <a:rPr lang="es-C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s-CO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s-C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𝑓𝑖</m:t>
                        </m:r>
                      </m:sub>
                    </m:sSub>
                    <m:r>
                      <a:rPr lang="es-CO" b="0" i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s-C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s-CO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s-C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s-CO" b="0" i="1" smtClean="0"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CO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C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C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s-C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s-CO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sSup>
                      <m:sSup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⃗"/>
                            <m:ctrlPr>
                              <a:rPr lang="es-CO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CO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s-C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C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sup>
                    </m:sSup>
                    <m:sSup>
                      <m:sSup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𝑍𝑟</m:t>
                        </m:r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CO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s-CO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083C7DA4-F5CC-77C4-9E30-9C9C00787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209" y="2361209"/>
                <a:ext cx="6097904" cy="647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adroTexto 22">
            <a:extLst>
              <a:ext uri="{FF2B5EF4-FFF2-40B4-BE49-F238E27FC236}">
                <a16:creationId xmlns:a16="http://schemas.microsoft.com/office/drawing/2014/main" id="{4F86E4DF-663A-1CB5-EBBD-7F8FEB4A2F4F}"/>
              </a:ext>
            </a:extLst>
          </p:cNvPr>
          <p:cNvSpPr txBox="1"/>
          <p:nvPr/>
        </p:nvSpPr>
        <p:spPr>
          <a:xfrm>
            <a:off x="4732018" y="3161062"/>
            <a:ext cx="630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/>
              <a:t>Solving</a:t>
            </a:r>
            <a:r>
              <a:rPr lang="es-CO" dirty="0"/>
              <a:t> the integral and </a:t>
            </a:r>
            <a:r>
              <a:rPr lang="es-CO" dirty="0" err="1"/>
              <a:t>performing</a:t>
            </a:r>
            <a:r>
              <a:rPr lang="es-CO" dirty="0"/>
              <a:t> angular </a:t>
            </a:r>
            <a:r>
              <a:rPr lang="es-CO" dirty="0" err="1"/>
              <a:t>averaging</a:t>
            </a:r>
            <a:r>
              <a:rPr lang="es-CO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796ABE58-5777-BC8E-1907-662DE5581C86}"/>
                  </a:ext>
                </a:extLst>
              </p:cNvPr>
              <p:cNvSpPr txBox="1"/>
              <p:nvPr/>
            </p:nvSpPr>
            <p:spPr>
              <a:xfrm>
                <a:off x="5410350" y="3649291"/>
                <a:ext cx="4091185" cy="695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s-C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CO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C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𝑓𝑖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CO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CO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  <m:r>
                                            <a:rPr lang="es-CO" b="0" i="1" smtClean="0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s-CO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796ABE58-5777-BC8E-1907-662DE5581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350" y="3649291"/>
                <a:ext cx="4091185" cy="6956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uadroTexto 25">
            <a:extLst>
              <a:ext uri="{FF2B5EF4-FFF2-40B4-BE49-F238E27FC236}">
                <a16:creationId xmlns:a16="http://schemas.microsoft.com/office/drawing/2014/main" id="{F534531C-CC61-4877-BE04-C23B3B92AC1A}"/>
              </a:ext>
            </a:extLst>
          </p:cNvPr>
          <p:cNvSpPr txBox="1"/>
          <p:nvPr/>
        </p:nvSpPr>
        <p:spPr>
          <a:xfrm>
            <a:off x="4903470" y="4473290"/>
            <a:ext cx="658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The </a:t>
            </a:r>
            <a:r>
              <a:rPr lang="es-CO" dirty="0" err="1"/>
              <a:t>number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states</a:t>
            </a:r>
            <a:r>
              <a:rPr lang="es-CO" dirty="0"/>
              <a:t> in a </a:t>
            </a:r>
            <a:r>
              <a:rPr lang="es-CO" dirty="0" err="1"/>
              <a:t>shell</a:t>
            </a:r>
            <a:r>
              <a:rPr lang="es-CO" dirty="0"/>
              <a:t>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radius</a:t>
            </a:r>
            <a:r>
              <a:rPr lang="es-CO" dirty="0"/>
              <a:t> k and </a:t>
            </a:r>
            <a:r>
              <a:rPr lang="es-CO" dirty="0" err="1"/>
              <a:t>thickness</a:t>
            </a:r>
            <a:r>
              <a:rPr lang="es-CO" dirty="0"/>
              <a:t> </a:t>
            </a:r>
            <a:r>
              <a:rPr lang="es-CO" dirty="0" err="1"/>
              <a:t>dk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BE32BB99-A52B-C089-0BA3-D5D55320E7DB}"/>
                  </a:ext>
                </a:extLst>
              </p:cNvPr>
              <p:cNvSpPr txBox="1"/>
              <p:nvPr/>
            </p:nvSpPr>
            <p:spPr>
              <a:xfrm>
                <a:off x="4903470" y="4994477"/>
                <a:ext cx="3618491" cy="421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O" b="0" i="1" smtClean="0">
                        <a:latin typeface="Cambria Math" panose="02040503050406030204" pitchFamily="18" charset="0"/>
                      </a:rPr>
                      <m:t>𝑑𝑁</m:t>
                    </m:r>
                    <m:r>
                      <a:rPr lang="es-CO" b="0" i="0" smtClean="0"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sSup>
                          <m:sSupPr>
                            <m:ctrlPr>
                              <a:rPr lang="es-C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C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s-CO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s-CO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O" b="0" i="1" smtClean="0">
                        <a:latin typeface="Cambria Math" panose="02040503050406030204" pitchFamily="18" charset="0"/>
                      </a:rPr>
                      <m:t>𝑑𝑘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sSup>
                          <m:sSupPr>
                            <m:ctrlPr>
                              <a:rPr lang="es-C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s-C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O" b="0" i="1" smtClean="0">
                        <a:latin typeface="Cambria Math" panose="02040503050406030204" pitchFamily="18" charset="0"/>
                      </a:rPr>
                      <m:t>𝑑𝑘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s-CO" dirty="0"/>
                  <a:t>   with </a:t>
                </a:r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BE32BB99-A52B-C089-0BA3-D5D55320E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470" y="4994477"/>
                <a:ext cx="3618491" cy="421910"/>
              </a:xfrm>
              <a:prstGeom prst="rect">
                <a:avLst/>
              </a:prstGeom>
              <a:blipFill>
                <a:blip r:embed="rId13"/>
                <a:stretch>
                  <a:fillRect l="-2357" t="-2857" r="-3030" b="-1428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6DC70E4C-DC19-BA9C-20BC-B32AA8A84581}"/>
                  </a:ext>
                </a:extLst>
              </p:cNvPr>
              <p:cNvSpPr txBox="1"/>
              <p:nvPr/>
            </p:nvSpPr>
            <p:spPr>
              <a:xfrm>
                <a:off x="8410636" y="4823558"/>
                <a:ext cx="3618491" cy="664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O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s-CO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𝑑𝐸</m:t>
                          </m:r>
                        </m:den>
                      </m:f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6DC70E4C-DC19-BA9C-20BC-B32AA8A84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636" y="4823558"/>
                <a:ext cx="3618491" cy="6649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B7419DEB-DCB9-92CB-08C5-9E7EDD0E07BF}"/>
              </a:ext>
            </a:extLst>
          </p:cNvPr>
          <p:cNvSpPr/>
          <p:nvPr/>
        </p:nvSpPr>
        <p:spPr>
          <a:xfrm>
            <a:off x="5421780" y="5872571"/>
            <a:ext cx="205739" cy="3108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B727F751-13C7-B650-2E96-07887C3F98D6}"/>
                  </a:ext>
                </a:extLst>
              </p:cNvPr>
              <p:cNvSpPr txBox="1"/>
              <p:nvPr/>
            </p:nvSpPr>
            <p:spPr>
              <a:xfrm>
                <a:off x="5932170" y="5702145"/>
                <a:ext cx="4366260" cy="695640"/>
              </a:xfrm>
              <a:prstGeom prst="rect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𝑓𝑖</m:t>
                          </m:r>
                        </m:sub>
                      </m:sSub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num>
                        <m:den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CO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CO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  <m:r>
                                            <a:rPr lang="es-CO" b="0" i="1" smtClean="0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s-CO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CO" dirty="0"/>
              </a:p>
            </p:txBody>
          </p:sp>
        </mc:Choice>
        <mc:Fallback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B727F751-13C7-B650-2E96-07887C3F9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170" y="5702145"/>
                <a:ext cx="4366260" cy="69564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0">
            <a:extLst>
              <a:ext uri="{FF2B5EF4-FFF2-40B4-BE49-F238E27FC236}">
                <a16:creationId xmlns:a16="http://schemas.microsoft.com/office/drawing/2014/main" id="{D08C7965-F6B5-B45B-0DA1-20062B477AD5}"/>
              </a:ext>
            </a:extLst>
          </p:cNvPr>
          <p:cNvSpPr txBox="1"/>
          <p:nvPr/>
        </p:nvSpPr>
        <p:spPr>
          <a:xfrm>
            <a:off x="6088379" y="6353643"/>
            <a:ext cx="4118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err="1"/>
              <a:t>This</a:t>
            </a:r>
            <a:r>
              <a:rPr lang="es-CO" sz="1600" dirty="0"/>
              <a:t> </a:t>
            </a:r>
            <a:r>
              <a:rPr lang="es-CO" sz="1600" dirty="0" err="1"/>
              <a:t>is</a:t>
            </a:r>
            <a:r>
              <a:rPr lang="es-CO" sz="1600" dirty="0"/>
              <a:t>  the plane wave </a:t>
            </a:r>
            <a:r>
              <a:rPr lang="es-CO" sz="1600" dirty="0" err="1"/>
              <a:t>aproximation</a:t>
            </a:r>
            <a:endParaRPr lang="es-CO" sz="1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6845EB-B733-6372-DA18-53654B442B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7764" y="609614"/>
            <a:ext cx="2352673" cy="2426096"/>
          </a:xfrm>
          <a:prstGeom prst="rect">
            <a:avLst/>
          </a:prstGeom>
        </p:spPr>
      </p:pic>
      <p:pic>
        <p:nvPicPr>
          <p:cNvPr id="4" name="Picture 2" descr="http://fgj.virtual.uniandes.edu.co/wp-content/uploads/2013/07/logouniandes.jpg">
            <a:extLst>
              <a:ext uri="{FF2B5EF4-FFF2-40B4-BE49-F238E27FC236}">
                <a16:creationId xmlns:a16="http://schemas.microsoft.com/office/drawing/2014/main" id="{873D13D1-DB80-1D0B-DA97-E02FD18DF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" y="57703"/>
            <a:ext cx="1325031" cy="50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146BCBF-FE17-BF82-ED8F-10DFAFF60E1F}"/>
                  </a:ext>
                </a:extLst>
              </p:cNvPr>
              <p:cNvSpPr txBox="1"/>
              <p:nvPr/>
            </p:nvSpPr>
            <p:spPr>
              <a:xfrm>
                <a:off x="1349217" y="177968"/>
                <a:ext cx="1883400" cy="276999"/>
              </a:xfrm>
              <a:prstGeom prst="rect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es-C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C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s-C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⟶</m:t>
                      </m:r>
                      <m:sSup>
                        <m:sSupPr>
                          <m:ctrlPr>
                            <a:rPr lang="es-CO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s-CO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C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CO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s-CO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146BCBF-FE17-BF82-ED8F-10DFAFF60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217" y="177968"/>
                <a:ext cx="1883400" cy="276999"/>
              </a:xfrm>
              <a:prstGeom prst="rect">
                <a:avLst/>
              </a:prstGeom>
              <a:blipFill>
                <a:blip r:embed="rId3"/>
                <a:stretch>
                  <a:fillRect l="-2251" b="-18750"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81897C-589A-88EA-71F6-12AFA032C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C. Avila, UNIANDES</a:t>
            </a:r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FEC21C15-C09B-0316-85FF-515A9572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5927" y="6559916"/>
            <a:ext cx="2743200" cy="365125"/>
          </a:xfrm>
        </p:spPr>
        <p:txBody>
          <a:bodyPr/>
          <a:lstStyle/>
          <a:p>
            <a:fld id="{5B575F24-869C-4FD7-B4E3-A5192FAC8117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803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29" grpId="0" animBg="1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3D42A0-5751-A559-4C3F-FB7C545C6243}"/>
              </a:ext>
            </a:extLst>
          </p:cNvPr>
          <p:cNvSpPr txBox="1"/>
          <p:nvPr/>
        </p:nvSpPr>
        <p:spPr>
          <a:xfrm>
            <a:off x="2354580" y="149811"/>
            <a:ext cx="7589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Photoelectric</a:t>
            </a:r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absortion</a:t>
            </a:r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cross</a:t>
            </a:r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section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3E9FE60-A35E-E186-05BB-FF041349FEBC}"/>
                  </a:ext>
                </a:extLst>
              </p:cNvPr>
              <p:cNvSpPr txBox="1"/>
              <p:nvPr/>
            </p:nvSpPr>
            <p:spPr>
              <a:xfrm>
                <a:off x="704811" y="785654"/>
                <a:ext cx="3007555" cy="604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</m:sSub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𝑇𝑟𝑎𝑛𝑠𝑖𝑡𝑖𝑜𝑛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𝑟𝑎𝑡𝑒</m:t>
                          </m:r>
                        </m:num>
                        <m:den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𝐹𝑙𝑢𝑥</m:t>
                          </m:r>
                        </m:den>
                      </m:f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𝑓𝑖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3E9FE60-A35E-E186-05BB-FF041349F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11" y="785654"/>
                <a:ext cx="3007555" cy="6044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73E63A3-54D9-788E-FF07-435FCB6B9BE1}"/>
                  </a:ext>
                </a:extLst>
              </p:cNvPr>
              <p:cNvSpPr txBox="1"/>
              <p:nvPr/>
            </p:nvSpPr>
            <p:spPr>
              <a:xfrm>
                <a:off x="513754" y="1479468"/>
                <a:ext cx="5257799" cy="530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dirty="0"/>
                  <a:t>  </a:t>
                </a:r>
                <a:r>
                  <a:rPr lang="es-CO" dirty="0" err="1"/>
                  <a:t>where</a:t>
                </a:r>
                <a:r>
                  <a:rPr lang="es-CO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C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s-C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Sup>
                          <m:sSubSupPr>
                            <m:ctrlPr>
                              <a:rPr lang="es-C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C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𝑐𝐸</m:t>
                            </m:r>
                          </m:e>
                          <m:sub>
                            <m:r>
                              <a:rPr lang="es-C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s-C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2ℏ</m:t>
                        </m:r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endParaRPr lang="es-CO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73E63A3-54D9-788E-FF07-435FCB6B9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54" y="1479468"/>
                <a:ext cx="5257799" cy="530466"/>
              </a:xfrm>
              <a:prstGeom prst="rect">
                <a:avLst/>
              </a:prstGeom>
              <a:blipFill>
                <a:blip r:embed="rId4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259FADB-3560-735F-25DA-F9E377633FD6}"/>
                  </a:ext>
                </a:extLst>
              </p:cNvPr>
              <p:cNvSpPr txBox="1"/>
              <p:nvPr/>
            </p:nvSpPr>
            <p:spPr>
              <a:xfrm>
                <a:off x="336151" y="2144357"/>
                <a:ext cx="4722313" cy="787973"/>
              </a:xfrm>
              <a:prstGeom prst="rect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</m:sSub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p>
                          </m:sSup>
                        </m:num>
                        <m:den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ℏ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CO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CO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  <m:r>
                                            <a:rPr lang="es-CO" b="0" i="1" smtClean="0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s-CO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259FADB-3560-735F-25DA-F9E377633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51" y="2144357"/>
                <a:ext cx="4722313" cy="7879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74D89B0-90ED-680E-1344-AA833ABA4886}"/>
                  </a:ext>
                </a:extLst>
              </p:cNvPr>
              <p:cNvSpPr txBox="1"/>
              <p:nvPr/>
            </p:nvSpPr>
            <p:spPr>
              <a:xfrm>
                <a:off x="263976" y="3017966"/>
                <a:ext cx="5653032" cy="1081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dirty="0"/>
                  <a:t>This </a:t>
                </a:r>
                <a:r>
                  <a:rPr lang="es-CO" dirty="0" err="1"/>
                  <a:t>equation</a:t>
                </a:r>
                <a:r>
                  <a:rPr lang="es-CO" dirty="0"/>
                  <a:t> </a:t>
                </a:r>
                <a:r>
                  <a:rPr lang="es-CO" dirty="0" err="1"/>
                  <a:t>allows</a:t>
                </a:r>
                <a:r>
                  <a:rPr lang="es-CO" dirty="0"/>
                  <a:t> </a:t>
                </a:r>
                <a:r>
                  <a:rPr lang="es-CO" dirty="0" err="1"/>
                  <a:t>to</a:t>
                </a:r>
                <a:r>
                  <a:rPr lang="es-CO" dirty="0"/>
                  <a:t> </a:t>
                </a:r>
                <a:r>
                  <a:rPr lang="es-CO" dirty="0" err="1"/>
                  <a:t>calculate</a:t>
                </a:r>
                <a:r>
                  <a:rPr lang="es-CO" dirty="0"/>
                  <a:t> the </a:t>
                </a:r>
                <a:r>
                  <a:rPr lang="es-CO" dirty="0" err="1"/>
                  <a:t>high</a:t>
                </a:r>
                <a:r>
                  <a:rPr lang="es-CO" dirty="0"/>
                  <a:t> </a:t>
                </a:r>
                <a:r>
                  <a:rPr lang="es-CO" dirty="0" err="1"/>
                  <a:t>energy</a:t>
                </a:r>
                <a:r>
                  <a:rPr lang="es-CO" dirty="0"/>
                  <a:t> </a:t>
                </a:r>
                <a:r>
                  <a:rPr lang="es-CO" dirty="0" err="1"/>
                  <a:t>limit</a:t>
                </a:r>
                <a:r>
                  <a:rPr lang="es-CO" dirty="0"/>
                  <a:t> :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s-C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C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s-C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s-C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C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𝑝h</m:t>
                          </m:r>
                        </m:sub>
                      </m:sSub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s-C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s-CO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7/2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s-CO" dirty="0"/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74D89B0-90ED-680E-1344-AA833ABA4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76" y="3017966"/>
                <a:ext cx="5653032" cy="1081322"/>
              </a:xfrm>
              <a:prstGeom prst="rect">
                <a:avLst/>
              </a:prstGeom>
              <a:blipFill>
                <a:blip r:embed="rId6"/>
                <a:stretch>
                  <a:fillRect l="-862" t="-2260" r="-32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68A0305-69E8-8EA4-1959-7426125634D0}"/>
                  </a:ext>
                </a:extLst>
              </p:cNvPr>
              <p:cNvSpPr txBox="1"/>
              <p:nvPr/>
            </p:nvSpPr>
            <p:spPr>
              <a:xfrm>
                <a:off x="416045" y="4099288"/>
                <a:ext cx="525779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dirty="0">
                    <a:solidFill>
                      <a:srgbClr val="FF0000"/>
                    </a:solidFill>
                  </a:rPr>
                  <a:t>The </a:t>
                </a:r>
                <a:r>
                  <a:rPr lang="es-CO" dirty="0" err="1">
                    <a:solidFill>
                      <a:srgbClr val="FF0000"/>
                    </a:solidFill>
                  </a:rPr>
                  <a:t>low</a:t>
                </a:r>
                <a:r>
                  <a:rPr lang="es-CO" dirty="0">
                    <a:solidFill>
                      <a:srgbClr val="FF0000"/>
                    </a:solidFill>
                  </a:rPr>
                  <a:t> </a:t>
                </a:r>
                <a:r>
                  <a:rPr lang="es-CO" dirty="0" err="1">
                    <a:solidFill>
                      <a:srgbClr val="FF0000"/>
                    </a:solidFill>
                  </a:rPr>
                  <a:t>energy</a:t>
                </a:r>
                <a:r>
                  <a:rPr lang="es-CO" dirty="0">
                    <a:solidFill>
                      <a:srgbClr val="FF0000"/>
                    </a:solidFill>
                  </a:rPr>
                  <a:t> </a:t>
                </a:r>
                <a:r>
                  <a:rPr lang="es-CO" dirty="0" err="1">
                    <a:solidFill>
                      <a:srgbClr val="FF0000"/>
                    </a:solidFill>
                  </a:rPr>
                  <a:t>limit</a:t>
                </a:r>
                <a:r>
                  <a:rPr lang="es-CO" dirty="0">
                    <a:solidFill>
                      <a:srgbClr val="FF0000"/>
                    </a:solidFill>
                  </a:rPr>
                  <a:t>  (</a:t>
                </a:r>
                <a14:m>
                  <m:oMath xmlns:m="http://schemas.openxmlformats.org/officeDocument/2006/math">
                    <m:r>
                      <a:rPr lang="es-CO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s-CO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s-CO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s-CO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C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s-CO" dirty="0">
                    <a:solidFill>
                      <a:srgbClr val="FF0000"/>
                    </a:solidFill>
                  </a:rPr>
                  <a:t> ) </a:t>
                </a:r>
                <a:r>
                  <a:rPr lang="es-CO" dirty="0" err="1">
                    <a:solidFill>
                      <a:srgbClr val="FF0000"/>
                    </a:solidFill>
                  </a:rPr>
                  <a:t>requires</a:t>
                </a:r>
                <a:r>
                  <a:rPr lang="es-CO" dirty="0">
                    <a:solidFill>
                      <a:srgbClr val="FF0000"/>
                    </a:solidFill>
                  </a:rPr>
                  <a:t> </a:t>
                </a:r>
                <a:r>
                  <a:rPr lang="es-CO" dirty="0" err="1">
                    <a:solidFill>
                      <a:srgbClr val="FF0000"/>
                    </a:solidFill>
                  </a:rPr>
                  <a:t>to</a:t>
                </a:r>
                <a:r>
                  <a:rPr lang="es-CO" dirty="0">
                    <a:solidFill>
                      <a:srgbClr val="FF0000"/>
                    </a:solidFill>
                  </a:rPr>
                  <a:t> </a:t>
                </a:r>
                <a:r>
                  <a:rPr lang="es-CO" dirty="0" err="1">
                    <a:solidFill>
                      <a:srgbClr val="FF0000"/>
                    </a:solidFill>
                  </a:rPr>
                  <a:t>modify</a:t>
                </a:r>
                <a:r>
                  <a:rPr lang="es-CO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s-CO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s-CO" dirty="0">
                    <a:solidFill>
                      <a:srgbClr val="FF0000"/>
                    </a:solidFill>
                  </a:rPr>
                  <a:t> </a:t>
                </a:r>
                <a:r>
                  <a:rPr lang="es-CO" dirty="0" err="1">
                    <a:solidFill>
                      <a:srgbClr val="FF0000"/>
                    </a:solidFill>
                  </a:rPr>
                  <a:t>for</a:t>
                </a:r>
                <a:r>
                  <a:rPr lang="es-CO" dirty="0">
                    <a:solidFill>
                      <a:srgbClr val="FF0000"/>
                    </a:solidFill>
                  </a:rPr>
                  <a:t> the </a:t>
                </a:r>
                <a:r>
                  <a:rPr lang="es-CO" dirty="0" err="1">
                    <a:solidFill>
                      <a:srgbClr val="FF0000"/>
                    </a:solidFill>
                  </a:rPr>
                  <a:t>ejected</a:t>
                </a:r>
                <a:r>
                  <a:rPr lang="es-CO" dirty="0">
                    <a:solidFill>
                      <a:srgbClr val="FF0000"/>
                    </a:solidFill>
                  </a:rPr>
                  <a:t> </a:t>
                </a:r>
                <a:r>
                  <a:rPr lang="es-CO" dirty="0" err="1">
                    <a:solidFill>
                      <a:srgbClr val="FF0000"/>
                    </a:solidFill>
                  </a:rPr>
                  <a:t>electron</a:t>
                </a:r>
                <a:r>
                  <a:rPr lang="es-CO" dirty="0">
                    <a:solidFill>
                      <a:srgbClr val="FF0000"/>
                    </a:solidFill>
                  </a:rPr>
                  <a:t>: The </a:t>
                </a:r>
                <a:r>
                  <a:rPr lang="es-CO" dirty="0" err="1">
                    <a:solidFill>
                      <a:srgbClr val="FF0000"/>
                    </a:solidFill>
                  </a:rPr>
                  <a:t>electron</a:t>
                </a:r>
                <a:r>
                  <a:rPr lang="es-CO" dirty="0">
                    <a:solidFill>
                      <a:srgbClr val="FF0000"/>
                    </a:solidFill>
                  </a:rPr>
                  <a:t> </a:t>
                </a:r>
                <a:r>
                  <a:rPr lang="es-CO" dirty="0" err="1">
                    <a:solidFill>
                      <a:srgbClr val="FF0000"/>
                    </a:solidFill>
                  </a:rPr>
                  <a:t>is</a:t>
                </a:r>
                <a:r>
                  <a:rPr lang="es-CO" dirty="0">
                    <a:solidFill>
                      <a:srgbClr val="FF0000"/>
                    </a:solidFill>
                  </a:rPr>
                  <a:t> </a:t>
                </a:r>
                <a:r>
                  <a:rPr lang="es-CO" dirty="0" err="1">
                    <a:solidFill>
                      <a:srgbClr val="FF0000"/>
                    </a:solidFill>
                  </a:rPr>
                  <a:t>not</a:t>
                </a:r>
                <a:r>
                  <a:rPr lang="es-CO" dirty="0">
                    <a:solidFill>
                      <a:srgbClr val="FF0000"/>
                    </a:solidFill>
                  </a:rPr>
                  <a:t> free, </a:t>
                </a:r>
                <a:r>
                  <a:rPr lang="es-CO" dirty="0" err="1">
                    <a:solidFill>
                      <a:srgbClr val="FF0000"/>
                    </a:solidFill>
                  </a:rPr>
                  <a:t>it</a:t>
                </a:r>
                <a:r>
                  <a:rPr lang="es-CO" dirty="0">
                    <a:solidFill>
                      <a:srgbClr val="FF0000"/>
                    </a:solidFill>
                  </a:rPr>
                  <a:t> </a:t>
                </a:r>
                <a:r>
                  <a:rPr lang="es-CO" dirty="0" err="1">
                    <a:solidFill>
                      <a:srgbClr val="FF0000"/>
                    </a:solidFill>
                  </a:rPr>
                  <a:t>is</a:t>
                </a:r>
                <a:r>
                  <a:rPr lang="es-CO" dirty="0">
                    <a:solidFill>
                      <a:srgbClr val="FF0000"/>
                    </a:solidFill>
                  </a:rPr>
                  <a:t> </a:t>
                </a:r>
                <a:r>
                  <a:rPr lang="es-CO" dirty="0" err="1">
                    <a:solidFill>
                      <a:srgbClr val="FF0000"/>
                    </a:solidFill>
                  </a:rPr>
                  <a:t>influenced</a:t>
                </a:r>
                <a:r>
                  <a:rPr lang="es-CO" dirty="0">
                    <a:solidFill>
                      <a:srgbClr val="FF0000"/>
                    </a:solidFill>
                  </a:rPr>
                  <a:t> </a:t>
                </a:r>
                <a:r>
                  <a:rPr lang="es-CO" dirty="0" err="1">
                    <a:solidFill>
                      <a:srgbClr val="FF0000"/>
                    </a:solidFill>
                  </a:rPr>
                  <a:t>by</a:t>
                </a:r>
                <a:r>
                  <a:rPr lang="es-CO" dirty="0">
                    <a:solidFill>
                      <a:srgbClr val="FF0000"/>
                    </a:solidFill>
                  </a:rPr>
                  <a:t> the Coulomb </a:t>
                </a:r>
                <a:r>
                  <a:rPr lang="es-CO" dirty="0" err="1">
                    <a:solidFill>
                      <a:srgbClr val="FF0000"/>
                    </a:solidFill>
                  </a:rPr>
                  <a:t>potential</a:t>
                </a:r>
                <a:r>
                  <a:rPr lang="es-CO" dirty="0">
                    <a:solidFill>
                      <a:srgbClr val="FF0000"/>
                    </a:solidFill>
                  </a:rPr>
                  <a:t>: </a:t>
                </a:r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68A0305-69E8-8EA4-1959-742612563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45" y="4099288"/>
                <a:ext cx="5257798" cy="923330"/>
              </a:xfrm>
              <a:prstGeom prst="rect">
                <a:avLst/>
              </a:prstGeom>
              <a:blipFill>
                <a:blip r:embed="rId7"/>
                <a:stretch>
                  <a:fillRect l="-927" t="-2632" r="-927" b="-986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D6CECE2D-87B7-7AAF-565B-03A31E3DE9F8}"/>
                  </a:ext>
                </a:extLst>
              </p:cNvPr>
              <p:cNvSpPr txBox="1"/>
              <p:nvPr/>
            </p:nvSpPr>
            <p:spPr>
              <a:xfrm>
                <a:off x="416045" y="5148995"/>
                <a:ext cx="4882100" cy="910699"/>
              </a:xfrm>
              <a:prstGeom prst="rect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</m:sSub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s-CO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sSup>
                                <m:sSupPr>
                                  <m:ctrlPr>
                                    <a:rPr lang="es-C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𝑐𝑜𝑡</m:t>
                                  </m:r>
                                </m:e>
                                <m:sup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sup>
                          </m:sSup>
                        </m:num>
                        <m:den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𝜋𝜉</m:t>
                              </m:r>
                            </m:sup>
                          </m:sSup>
                        </m:den>
                      </m:f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 ;  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C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C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CO" dirty="0"/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D6CECE2D-87B7-7AAF-565B-03A31E3DE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45" y="5148995"/>
                <a:ext cx="4882100" cy="91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0A37D4C-73FF-0281-E534-46AA8F8E438A}"/>
                  </a:ext>
                </a:extLst>
              </p:cNvPr>
              <p:cNvSpPr txBox="1"/>
              <p:nvPr/>
            </p:nvSpPr>
            <p:spPr>
              <a:xfrm>
                <a:off x="416046" y="6202669"/>
                <a:ext cx="5257797" cy="39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dirty="0">
                    <a:solidFill>
                      <a:srgbClr val="0070C0"/>
                    </a:solidFill>
                  </a:rPr>
                  <a:t>In the </a:t>
                </a:r>
                <a:r>
                  <a:rPr lang="es-CO" dirty="0" err="1">
                    <a:solidFill>
                      <a:srgbClr val="0070C0"/>
                    </a:solidFill>
                  </a:rPr>
                  <a:t>limit</a:t>
                </a:r>
                <a:r>
                  <a:rPr lang="es-CO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CO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s-CO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s-CO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s-CO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CO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s-CO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s-CO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CO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𝑝h</m:t>
                        </m:r>
                      </m:sub>
                    </m:sSub>
                    <m:r>
                      <a:rPr lang="es-CO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≈6.3×</m:t>
                    </m:r>
                    <m:sSup>
                      <m:sSupPr>
                        <m:ctrlPr>
                          <a:rPr lang="es-CO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CO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−22</m:t>
                        </m:r>
                      </m:sup>
                    </m:sSup>
                    <m:sSup>
                      <m:sSupPr>
                        <m:ctrlPr>
                          <a:rPr lang="es-CO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O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s-CO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s-CO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0A37D4C-73FF-0281-E534-46AA8F8E4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46" y="6202669"/>
                <a:ext cx="5257797" cy="396262"/>
              </a:xfrm>
              <a:prstGeom prst="rect">
                <a:avLst/>
              </a:prstGeom>
              <a:blipFill>
                <a:blip r:embed="rId9"/>
                <a:stretch>
                  <a:fillRect l="-927" t="-3030" b="-1969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id="{D205FD99-3CB7-9692-FDF3-3C8470A511D3}"/>
              </a:ext>
            </a:extLst>
          </p:cNvPr>
          <p:cNvSpPr txBox="1"/>
          <p:nvPr/>
        </p:nvSpPr>
        <p:spPr>
          <a:xfrm>
            <a:off x="5431271" y="5216314"/>
            <a:ext cx="1160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Stobbe formula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2715937-7FCC-23AE-A3E5-ED4027146013}"/>
              </a:ext>
            </a:extLst>
          </p:cNvPr>
          <p:cNvGrpSpPr/>
          <p:nvPr/>
        </p:nvGrpSpPr>
        <p:grpSpPr>
          <a:xfrm>
            <a:off x="6485123" y="734586"/>
            <a:ext cx="4722314" cy="4696950"/>
            <a:chOff x="6485122" y="734586"/>
            <a:chExt cx="4953691" cy="566621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279D6407-5E6F-94C4-88ED-D8937B521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85122" y="734586"/>
              <a:ext cx="4953691" cy="5666214"/>
            </a:xfrm>
            <a:prstGeom prst="rect">
              <a:avLst/>
            </a:prstGeom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uadroTexto 16">
                  <a:extLst>
                    <a:ext uri="{FF2B5EF4-FFF2-40B4-BE49-F238E27FC236}">
                      <a16:creationId xmlns:a16="http://schemas.microsoft.com/office/drawing/2014/main" id="{3E078C15-C31F-A5A6-80AC-8371F3DA889D}"/>
                    </a:ext>
                  </a:extLst>
                </p:cNvPr>
                <p:cNvSpPr txBox="1"/>
                <p:nvPr/>
              </p:nvSpPr>
              <p:spPr>
                <a:xfrm>
                  <a:off x="10387899" y="1118282"/>
                  <a:ext cx="419922" cy="3399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C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CO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s-CO" b="1" i="1" smtClean="0">
                                <a:latin typeface="Cambria Math" panose="02040503050406030204" pitchFamily="18" charset="0"/>
                              </a:rPr>
                              <m:t>𝒑𝒉</m:t>
                            </m:r>
                          </m:sub>
                          <m:sup>
                            <m:r>
                              <a:rPr lang="es-CO" b="1" i="1" smtClean="0">
                                <a:latin typeface="Cambria Math" panose="02040503050406030204" pitchFamily="18" charset="0"/>
                              </a:rPr>
                              <m:t>𝑷𝒃</m:t>
                            </m:r>
                          </m:sup>
                        </m:sSubSup>
                      </m:oMath>
                    </m:oMathPara>
                  </a14:m>
                  <a:endParaRPr lang="es-CO" b="1" dirty="0"/>
                </a:p>
              </p:txBody>
            </p:sp>
          </mc:Choice>
          <mc:Fallback xmlns="">
            <p:sp>
              <p:nvSpPr>
                <p:cNvPr id="17" name="CuadroTexto 16">
                  <a:extLst>
                    <a:ext uri="{FF2B5EF4-FFF2-40B4-BE49-F238E27FC236}">
                      <a16:creationId xmlns:a16="http://schemas.microsoft.com/office/drawing/2014/main" id="{3E078C15-C31F-A5A6-80AC-8371F3DA8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7899" y="1118282"/>
                  <a:ext cx="419922" cy="339965"/>
                </a:xfrm>
                <a:prstGeom prst="rect">
                  <a:avLst/>
                </a:prstGeom>
                <a:blipFill>
                  <a:blip r:embed="rId11"/>
                  <a:stretch>
                    <a:fillRect l="-8696" r="-10145" b="-25000"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Picture 2" descr="http://fgj.virtual.uniandes.edu.co/wp-content/uploads/2013/07/logouniandes.jpg">
            <a:extLst>
              <a:ext uri="{FF2B5EF4-FFF2-40B4-BE49-F238E27FC236}">
                <a16:creationId xmlns:a16="http://schemas.microsoft.com/office/drawing/2014/main" id="{5A2BAA3C-F942-7272-CF45-51760D1F4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" y="57703"/>
            <a:ext cx="1325031" cy="50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84476332-A724-3892-DAD0-4DF1A65F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70049"/>
            <a:ext cx="2743200" cy="365125"/>
          </a:xfrm>
        </p:spPr>
        <p:txBody>
          <a:bodyPr/>
          <a:lstStyle/>
          <a:p>
            <a:fld id="{5B575F24-869C-4FD7-B4E3-A5192FAC8117}" type="slidenum">
              <a:rPr lang="es-CO" smtClean="0"/>
              <a:t>5</a:t>
            </a:fld>
            <a:endParaRPr lang="es-CO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6013F0B-352D-4316-82C2-D01FA72F3079}"/>
              </a:ext>
            </a:extLst>
          </p:cNvPr>
          <p:cNvSpPr txBox="1"/>
          <p:nvPr/>
        </p:nvSpPr>
        <p:spPr>
          <a:xfrm>
            <a:off x="6592156" y="5604344"/>
            <a:ext cx="552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s-CO" sz="1200" dirty="0" err="1"/>
              <a:t>Quantun</a:t>
            </a:r>
            <a:r>
              <a:rPr lang="es-CO" sz="1200" dirty="0"/>
              <a:t> </a:t>
            </a:r>
            <a:r>
              <a:rPr lang="es-CO" sz="1200" dirty="0" err="1"/>
              <a:t>Mechanics</a:t>
            </a:r>
            <a:r>
              <a:rPr lang="es-CO" sz="1200" dirty="0"/>
              <a:t>, </a:t>
            </a:r>
            <a:r>
              <a:rPr lang="es-CO" sz="1200" dirty="0" err="1"/>
              <a:t>special</a:t>
            </a:r>
            <a:r>
              <a:rPr lang="es-CO" sz="1200" dirty="0"/>
              <a:t> </a:t>
            </a:r>
            <a:r>
              <a:rPr lang="es-CO" sz="1200" dirty="0" err="1"/>
              <a:t>chapters</a:t>
            </a:r>
            <a:r>
              <a:rPr lang="es-CO" sz="1200" dirty="0"/>
              <a:t>, W. Greiner, Springer 1998</a:t>
            </a:r>
          </a:p>
          <a:p>
            <a:pPr marL="228600" indent="-228600">
              <a:buAutoNum type="arabicPeriod"/>
            </a:pPr>
            <a:r>
              <a:rPr lang="es-CO" sz="1200" dirty="0"/>
              <a:t> Quantum </a:t>
            </a:r>
            <a:r>
              <a:rPr lang="es-CO" sz="1200" dirty="0" err="1"/>
              <a:t>Electrodynamics</a:t>
            </a:r>
            <a:r>
              <a:rPr lang="es-CO" sz="1200" dirty="0"/>
              <a:t>, W. Greiner, J. Reinhart, Springer, 2009</a:t>
            </a:r>
          </a:p>
          <a:p>
            <a:pPr marL="228600" indent="-228600">
              <a:buAutoNum type="arabicPeriod"/>
            </a:pPr>
            <a:r>
              <a:rPr lang="es-CO" sz="1200" dirty="0"/>
              <a:t> </a:t>
            </a:r>
            <a:r>
              <a:rPr lang="es-CO" sz="1200" dirty="0" err="1"/>
              <a:t>Relativistic</a:t>
            </a:r>
            <a:r>
              <a:rPr lang="es-CO" sz="1200" dirty="0"/>
              <a:t> Quantum </a:t>
            </a:r>
            <a:r>
              <a:rPr lang="es-CO" sz="1200" dirty="0" err="1"/>
              <a:t>mechics</a:t>
            </a:r>
            <a:r>
              <a:rPr lang="es-CO" sz="1200" dirty="0"/>
              <a:t> and </a:t>
            </a:r>
            <a:r>
              <a:rPr lang="es-CO" sz="1200" dirty="0" err="1"/>
              <a:t>field</a:t>
            </a:r>
            <a:r>
              <a:rPr lang="es-CO" sz="1200" dirty="0"/>
              <a:t>, </a:t>
            </a:r>
            <a:r>
              <a:rPr lang="es-CO" sz="1200" dirty="0" err="1"/>
              <a:t>theory</a:t>
            </a:r>
            <a:r>
              <a:rPr lang="es-CO" sz="1200" dirty="0"/>
              <a:t>, F. Gross, J. </a:t>
            </a:r>
            <a:r>
              <a:rPr lang="es-CO" sz="1200" dirty="0" err="1"/>
              <a:t>Wiley&amp;sons</a:t>
            </a:r>
            <a:r>
              <a:rPr lang="es-CO" sz="1200" dirty="0"/>
              <a:t>, 1993</a:t>
            </a:r>
          </a:p>
        </p:txBody>
      </p:sp>
    </p:spTree>
    <p:extLst>
      <p:ext uri="{BB962C8B-B14F-4D97-AF65-F5344CB8AC3E}">
        <p14:creationId xmlns:p14="http://schemas.microsoft.com/office/powerpoint/2010/main" val="210077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0" grpId="0" animBg="1"/>
      <p:bldP spid="11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2A02B46-1B5A-A2F9-4B90-84B152A29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3" y="1391681"/>
            <a:ext cx="4087969" cy="246725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3" name="Imagen 2" descr="Characteristic X-rays in Physics">
            <a:extLst>
              <a:ext uri="{FF2B5EF4-FFF2-40B4-BE49-F238E27FC236}">
                <a16:creationId xmlns:a16="http://schemas.microsoft.com/office/drawing/2014/main" id="{5FF31EE9-A770-2BE8-7475-001C160EA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771" y="1499354"/>
            <a:ext cx="2878458" cy="433632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0CB7883-6E10-D106-2EE3-DBC58BD98A3A}"/>
              </a:ext>
            </a:extLst>
          </p:cNvPr>
          <p:cNvSpPr txBox="1"/>
          <p:nvPr/>
        </p:nvSpPr>
        <p:spPr>
          <a:xfrm>
            <a:off x="594360" y="52526"/>
            <a:ext cx="7589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Characteristic</a:t>
            </a:r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 X-</a:t>
            </a:r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ray</a:t>
            </a:r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emission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n 4" descr="Characteristic X-rays">
            <a:extLst>
              <a:ext uri="{FF2B5EF4-FFF2-40B4-BE49-F238E27FC236}">
                <a16:creationId xmlns:a16="http://schemas.microsoft.com/office/drawing/2014/main" id="{687F3320-B6B6-91A5-788A-148670076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89" y="4260827"/>
            <a:ext cx="2442283" cy="218601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33498E-88D4-52C4-B724-F99DC3C47157}"/>
              </a:ext>
            </a:extLst>
          </p:cNvPr>
          <p:cNvSpPr txBox="1"/>
          <p:nvPr/>
        </p:nvSpPr>
        <p:spPr>
          <a:xfrm>
            <a:off x="38103" y="6536711"/>
            <a:ext cx="40879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hlinkClick r:id="rId5"/>
              </a:rPr>
              <a:t>https://oncologymedicalphysics.com/kilovoltage-x-ray-generation/</a:t>
            </a:r>
            <a:r>
              <a:rPr lang="es-CO" sz="1000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8F6B2FB-E94C-4E5E-3A3F-92F280C25A8A}"/>
              </a:ext>
            </a:extLst>
          </p:cNvPr>
          <p:cNvSpPr txBox="1"/>
          <p:nvPr/>
        </p:nvSpPr>
        <p:spPr>
          <a:xfrm>
            <a:off x="162872" y="3884686"/>
            <a:ext cx="42148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hlinkClick r:id="rId6"/>
              </a:rPr>
              <a:t>https://radioactivity.eu.com/articles/phenomenon/photoelectric_effect</a:t>
            </a:r>
            <a:r>
              <a:rPr lang="es-CO" sz="1000" dirty="0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BB4B27-5B8B-2B42-3A0D-24A303A4A556}"/>
              </a:ext>
            </a:extLst>
          </p:cNvPr>
          <p:cNvSpPr txBox="1"/>
          <p:nvPr/>
        </p:nvSpPr>
        <p:spPr>
          <a:xfrm>
            <a:off x="4126072" y="6018519"/>
            <a:ext cx="42148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hlinkClick r:id="rId7"/>
              </a:rPr>
              <a:t>https://www.careers360.com/physics/characteristic-x-rays-topic-pge</a:t>
            </a:r>
            <a:r>
              <a:rPr lang="es-CO" sz="1000" dirty="0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D56605-FDB2-F929-AEA2-9D723902CB32}"/>
              </a:ext>
            </a:extLst>
          </p:cNvPr>
          <p:cNvSpPr txBox="1"/>
          <p:nvPr/>
        </p:nvSpPr>
        <p:spPr>
          <a:xfrm>
            <a:off x="8482263" y="82231"/>
            <a:ext cx="328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Auger </a:t>
            </a:r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electrons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4A2522D-C7A2-C2D4-0C11-0A469870ECAE}"/>
              </a:ext>
            </a:extLst>
          </p:cNvPr>
          <p:cNvSpPr txBox="1"/>
          <p:nvPr/>
        </p:nvSpPr>
        <p:spPr>
          <a:xfrm>
            <a:off x="262890" y="637301"/>
            <a:ext cx="7272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 X-</a:t>
            </a:r>
            <a:r>
              <a:rPr lang="es-ES" dirty="0" err="1"/>
              <a:t>ray</a:t>
            </a:r>
            <a:r>
              <a:rPr lang="es-ES" dirty="0"/>
              <a:t> </a:t>
            </a:r>
            <a:r>
              <a:rPr lang="es-ES" dirty="0" err="1"/>
              <a:t>photon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emitted</a:t>
            </a:r>
            <a:r>
              <a:rPr lang="es-ES" dirty="0"/>
              <a:t> </a:t>
            </a:r>
            <a:r>
              <a:rPr lang="es-ES" dirty="0" err="1"/>
              <a:t>when</a:t>
            </a:r>
            <a:r>
              <a:rPr lang="es-ES" dirty="0"/>
              <a:t> a </a:t>
            </a:r>
            <a:r>
              <a:rPr lang="es-ES" dirty="0" err="1"/>
              <a:t>higher</a:t>
            </a:r>
            <a:r>
              <a:rPr lang="es-ES" dirty="0"/>
              <a:t> </a:t>
            </a:r>
            <a:r>
              <a:rPr lang="es-ES" dirty="0" err="1"/>
              <a:t>shell</a:t>
            </a:r>
            <a:r>
              <a:rPr lang="es-ES" dirty="0"/>
              <a:t> </a:t>
            </a:r>
            <a:r>
              <a:rPr lang="es-ES" dirty="0" err="1"/>
              <a:t>electron</a:t>
            </a:r>
            <a:r>
              <a:rPr lang="es-ES" dirty="0"/>
              <a:t> </a:t>
            </a:r>
            <a:r>
              <a:rPr lang="es-ES" dirty="0" err="1"/>
              <a:t>ocupies</a:t>
            </a:r>
            <a:r>
              <a:rPr lang="es-ES" dirty="0"/>
              <a:t> a </a:t>
            </a:r>
            <a:r>
              <a:rPr lang="es-ES" dirty="0" err="1"/>
              <a:t>vacancy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an </a:t>
            </a:r>
            <a:r>
              <a:rPr lang="es-ES" dirty="0" err="1"/>
              <a:t>ejected</a:t>
            </a:r>
            <a:r>
              <a:rPr lang="es-ES" dirty="0"/>
              <a:t> </a:t>
            </a:r>
            <a:r>
              <a:rPr lang="es-ES" dirty="0" err="1"/>
              <a:t>electron</a:t>
            </a:r>
            <a:r>
              <a:rPr lang="es-ES" dirty="0"/>
              <a:t> </a:t>
            </a:r>
            <a:r>
              <a:rPr lang="es-ES" dirty="0" err="1"/>
              <a:t>due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ionization</a:t>
            </a:r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3B6F603-A2B9-287C-D3FC-3226BB304D4F}"/>
              </a:ext>
            </a:extLst>
          </p:cNvPr>
          <p:cNvSpPr txBox="1"/>
          <p:nvPr/>
        </p:nvSpPr>
        <p:spPr>
          <a:xfrm>
            <a:off x="8340890" y="937260"/>
            <a:ext cx="3588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Secondary</a:t>
            </a:r>
            <a:r>
              <a:rPr lang="es-ES" dirty="0"/>
              <a:t> </a:t>
            </a:r>
            <a:r>
              <a:rPr lang="es-ES" dirty="0" err="1"/>
              <a:t>electrons</a:t>
            </a:r>
            <a:r>
              <a:rPr lang="es-ES" dirty="0"/>
              <a:t> can be </a:t>
            </a:r>
            <a:r>
              <a:rPr lang="es-ES" dirty="0" err="1"/>
              <a:t>emitted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an </a:t>
            </a:r>
            <a:r>
              <a:rPr lang="es-ES" dirty="0" err="1"/>
              <a:t>atom</a:t>
            </a:r>
            <a:r>
              <a:rPr lang="es-ES" dirty="0"/>
              <a:t> </a:t>
            </a:r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err="1"/>
              <a:t>relaxation</a:t>
            </a:r>
            <a:endParaRPr lang="es-CO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4CFD76C-2941-6582-E047-17A624CFD0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4861" y="2104109"/>
            <a:ext cx="3564249" cy="350965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8C78E811-15BE-8DB4-F514-CEE8F3E1CFF7}"/>
              </a:ext>
            </a:extLst>
          </p:cNvPr>
          <p:cNvSpPr txBox="1"/>
          <p:nvPr/>
        </p:nvSpPr>
        <p:spPr>
          <a:xfrm>
            <a:off x="8638223" y="5674519"/>
            <a:ext cx="33861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hlinkClick r:id="rId9"/>
              </a:rPr>
              <a:t>https://www.ossila.com/pages/auger-electrons</a:t>
            </a:r>
            <a:r>
              <a:rPr lang="es-CO" sz="1000" dirty="0"/>
              <a:t> </a:t>
            </a:r>
          </a:p>
        </p:txBody>
      </p:sp>
      <p:sp>
        <p:nvSpPr>
          <p:cNvPr id="22" name="Marcador de fecha 21">
            <a:extLst>
              <a:ext uri="{FF2B5EF4-FFF2-40B4-BE49-F238E27FC236}">
                <a16:creationId xmlns:a16="http://schemas.microsoft.com/office/drawing/2014/main" id="{ABA5FC9E-D39C-04DE-CE5A-7EA7AEE44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C. Avila, UNIANDES</a:t>
            </a:r>
          </a:p>
        </p:txBody>
      </p:sp>
      <p:sp>
        <p:nvSpPr>
          <p:cNvPr id="23" name="Marcador de número de diapositiva 22">
            <a:extLst>
              <a:ext uri="{FF2B5EF4-FFF2-40B4-BE49-F238E27FC236}">
                <a16:creationId xmlns:a16="http://schemas.microsoft.com/office/drawing/2014/main" id="{BA2EF275-7054-0826-236F-73447F05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0369"/>
            <a:ext cx="2743200" cy="365125"/>
          </a:xfrm>
        </p:spPr>
        <p:txBody>
          <a:bodyPr/>
          <a:lstStyle/>
          <a:p>
            <a:fld id="{5B575F24-869C-4FD7-B4E3-A5192FAC8117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665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DA1C7-0B34-458F-4EBF-5E9C26CF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9D6BFD-369A-0AA9-756C-E60F049327B9}"/>
              </a:ext>
            </a:extLst>
          </p:cNvPr>
          <p:cNvSpPr txBox="1"/>
          <p:nvPr/>
        </p:nvSpPr>
        <p:spPr>
          <a:xfrm>
            <a:off x="3038307" y="91470"/>
            <a:ext cx="616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Linear </a:t>
            </a:r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attenuation</a:t>
            </a:r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coefficient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C171D29-9E77-1F77-BFA8-3CFCB9A9B0F8}"/>
              </a:ext>
            </a:extLst>
          </p:cNvPr>
          <p:cNvSpPr/>
          <p:nvPr/>
        </p:nvSpPr>
        <p:spPr>
          <a:xfrm>
            <a:off x="4470454" y="771211"/>
            <a:ext cx="228600" cy="22059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BDD87BF-D938-5E93-7625-FA03E88066B6}"/>
              </a:ext>
            </a:extLst>
          </p:cNvPr>
          <p:cNvGrpSpPr/>
          <p:nvPr/>
        </p:nvGrpSpPr>
        <p:grpSpPr>
          <a:xfrm>
            <a:off x="3367768" y="1026481"/>
            <a:ext cx="928280" cy="149422"/>
            <a:chOff x="1296537" y="1107878"/>
            <a:chExt cx="5764189" cy="966904"/>
          </a:xfrm>
        </p:grpSpPr>
        <p:sp>
          <p:nvSpPr>
            <p:cNvPr id="5" name="Forma libre 26">
              <a:extLst>
                <a:ext uri="{FF2B5EF4-FFF2-40B4-BE49-F238E27FC236}">
                  <a16:creationId xmlns:a16="http://schemas.microsoft.com/office/drawing/2014/main" id="{0A94DE3B-6FF0-22E8-3694-E292E1092EEE}"/>
                </a:ext>
              </a:extLst>
            </p:cNvPr>
            <p:cNvSpPr/>
            <p:nvPr/>
          </p:nvSpPr>
          <p:spPr>
            <a:xfrm>
              <a:off x="1296537" y="1130520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Forma libre 27">
              <a:extLst>
                <a:ext uri="{FF2B5EF4-FFF2-40B4-BE49-F238E27FC236}">
                  <a16:creationId xmlns:a16="http://schemas.microsoft.com/office/drawing/2014/main" id="{65858687-2C91-CF26-6BBB-0593A97916F8}"/>
                </a:ext>
              </a:extLst>
            </p:cNvPr>
            <p:cNvSpPr/>
            <p:nvPr/>
          </p:nvSpPr>
          <p:spPr>
            <a:xfrm>
              <a:off x="2729552" y="1130520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" name="Forma libre 28">
              <a:extLst>
                <a:ext uri="{FF2B5EF4-FFF2-40B4-BE49-F238E27FC236}">
                  <a16:creationId xmlns:a16="http://schemas.microsoft.com/office/drawing/2014/main" id="{16AF2CC9-5AE4-480C-C0D3-1C820B7DACE1}"/>
                </a:ext>
              </a:extLst>
            </p:cNvPr>
            <p:cNvSpPr/>
            <p:nvPr/>
          </p:nvSpPr>
          <p:spPr>
            <a:xfrm>
              <a:off x="4171523" y="1107878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Forma libre 29">
              <a:extLst>
                <a:ext uri="{FF2B5EF4-FFF2-40B4-BE49-F238E27FC236}">
                  <a16:creationId xmlns:a16="http://schemas.microsoft.com/office/drawing/2014/main" id="{214BB1E8-DE7C-7BAF-0296-265E27A2AD54}"/>
                </a:ext>
              </a:extLst>
            </p:cNvPr>
            <p:cNvSpPr/>
            <p:nvPr/>
          </p:nvSpPr>
          <p:spPr>
            <a:xfrm>
              <a:off x="5614063" y="1107878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4A64F82C-6E7D-8DAA-2183-A65C26E7891C}"/>
              </a:ext>
            </a:extLst>
          </p:cNvPr>
          <p:cNvGrpSpPr/>
          <p:nvPr/>
        </p:nvGrpSpPr>
        <p:grpSpPr>
          <a:xfrm>
            <a:off x="3358116" y="1453201"/>
            <a:ext cx="928280" cy="149422"/>
            <a:chOff x="1296537" y="1107878"/>
            <a:chExt cx="5764189" cy="966904"/>
          </a:xfrm>
        </p:grpSpPr>
        <p:sp>
          <p:nvSpPr>
            <p:cNvPr id="10" name="Forma libre 26">
              <a:extLst>
                <a:ext uri="{FF2B5EF4-FFF2-40B4-BE49-F238E27FC236}">
                  <a16:creationId xmlns:a16="http://schemas.microsoft.com/office/drawing/2014/main" id="{9DAE3320-2386-3C24-C929-1B91BAFB38CA}"/>
                </a:ext>
              </a:extLst>
            </p:cNvPr>
            <p:cNvSpPr/>
            <p:nvPr/>
          </p:nvSpPr>
          <p:spPr>
            <a:xfrm>
              <a:off x="1296537" y="1130520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Forma libre 27">
              <a:extLst>
                <a:ext uri="{FF2B5EF4-FFF2-40B4-BE49-F238E27FC236}">
                  <a16:creationId xmlns:a16="http://schemas.microsoft.com/office/drawing/2014/main" id="{190C44CE-6269-354C-6794-5F3083798517}"/>
                </a:ext>
              </a:extLst>
            </p:cNvPr>
            <p:cNvSpPr/>
            <p:nvPr/>
          </p:nvSpPr>
          <p:spPr>
            <a:xfrm>
              <a:off x="2729552" y="1130520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Forma libre 28">
              <a:extLst>
                <a:ext uri="{FF2B5EF4-FFF2-40B4-BE49-F238E27FC236}">
                  <a16:creationId xmlns:a16="http://schemas.microsoft.com/office/drawing/2014/main" id="{4410D7C4-A004-A25D-CA65-68503FD9718C}"/>
                </a:ext>
              </a:extLst>
            </p:cNvPr>
            <p:cNvSpPr/>
            <p:nvPr/>
          </p:nvSpPr>
          <p:spPr>
            <a:xfrm>
              <a:off x="4171523" y="1107878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Forma libre 29">
              <a:extLst>
                <a:ext uri="{FF2B5EF4-FFF2-40B4-BE49-F238E27FC236}">
                  <a16:creationId xmlns:a16="http://schemas.microsoft.com/office/drawing/2014/main" id="{6681D010-F847-6A36-FAAA-8CEFDA32D8A4}"/>
                </a:ext>
              </a:extLst>
            </p:cNvPr>
            <p:cNvSpPr/>
            <p:nvPr/>
          </p:nvSpPr>
          <p:spPr>
            <a:xfrm>
              <a:off x="5614063" y="1107878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90472C7-A388-E6CA-05E8-1F6D0F359F74}"/>
              </a:ext>
            </a:extLst>
          </p:cNvPr>
          <p:cNvGrpSpPr/>
          <p:nvPr/>
        </p:nvGrpSpPr>
        <p:grpSpPr>
          <a:xfrm>
            <a:off x="3358116" y="1874206"/>
            <a:ext cx="928280" cy="149422"/>
            <a:chOff x="1296537" y="1107878"/>
            <a:chExt cx="5764189" cy="966904"/>
          </a:xfrm>
        </p:grpSpPr>
        <p:sp>
          <p:nvSpPr>
            <p:cNvPr id="25" name="Forma libre 26">
              <a:extLst>
                <a:ext uri="{FF2B5EF4-FFF2-40B4-BE49-F238E27FC236}">
                  <a16:creationId xmlns:a16="http://schemas.microsoft.com/office/drawing/2014/main" id="{E4890B67-FB16-8F3C-132B-DE2D537FA320}"/>
                </a:ext>
              </a:extLst>
            </p:cNvPr>
            <p:cNvSpPr/>
            <p:nvPr/>
          </p:nvSpPr>
          <p:spPr>
            <a:xfrm>
              <a:off x="1296537" y="1130520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Forma libre 27">
              <a:extLst>
                <a:ext uri="{FF2B5EF4-FFF2-40B4-BE49-F238E27FC236}">
                  <a16:creationId xmlns:a16="http://schemas.microsoft.com/office/drawing/2014/main" id="{10394546-EA19-39D9-485E-8B6CB34DF95C}"/>
                </a:ext>
              </a:extLst>
            </p:cNvPr>
            <p:cNvSpPr/>
            <p:nvPr/>
          </p:nvSpPr>
          <p:spPr>
            <a:xfrm>
              <a:off x="2729552" y="1130520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Forma libre 28">
              <a:extLst>
                <a:ext uri="{FF2B5EF4-FFF2-40B4-BE49-F238E27FC236}">
                  <a16:creationId xmlns:a16="http://schemas.microsoft.com/office/drawing/2014/main" id="{1D5A2920-E029-617E-FF08-BF17680776AD}"/>
                </a:ext>
              </a:extLst>
            </p:cNvPr>
            <p:cNvSpPr/>
            <p:nvPr/>
          </p:nvSpPr>
          <p:spPr>
            <a:xfrm>
              <a:off x="4171523" y="1107878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Forma libre 29">
              <a:extLst>
                <a:ext uri="{FF2B5EF4-FFF2-40B4-BE49-F238E27FC236}">
                  <a16:creationId xmlns:a16="http://schemas.microsoft.com/office/drawing/2014/main" id="{5A0705DA-ACF7-F96B-753E-E4199EA46E0A}"/>
                </a:ext>
              </a:extLst>
            </p:cNvPr>
            <p:cNvSpPr/>
            <p:nvPr/>
          </p:nvSpPr>
          <p:spPr>
            <a:xfrm>
              <a:off x="5614063" y="1107878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09065E26-32CD-9643-765D-0087BE25FE29}"/>
              </a:ext>
            </a:extLst>
          </p:cNvPr>
          <p:cNvGrpSpPr/>
          <p:nvPr/>
        </p:nvGrpSpPr>
        <p:grpSpPr>
          <a:xfrm>
            <a:off x="3367768" y="2304425"/>
            <a:ext cx="928280" cy="149422"/>
            <a:chOff x="1296537" y="1107878"/>
            <a:chExt cx="5764189" cy="966904"/>
          </a:xfrm>
        </p:grpSpPr>
        <p:sp>
          <p:nvSpPr>
            <p:cNvPr id="35" name="Forma libre 26">
              <a:extLst>
                <a:ext uri="{FF2B5EF4-FFF2-40B4-BE49-F238E27FC236}">
                  <a16:creationId xmlns:a16="http://schemas.microsoft.com/office/drawing/2014/main" id="{BF4A8D33-1BBF-24BF-3E18-CCB429B65645}"/>
                </a:ext>
              </a:extLst>
            </p:cNvPr>
            <p:cNvSpPr/>
            <p:nvPr/>
          </p:nvSpPr>
          <p:spPr>
            <a:xfrm>
              <a:off x="1296537" y="1130520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6" name="Forma libre 27">
              <a:extLst>
                <a:ext uri="{FF2B5EF4-FFF2-40B4-BE49-F238E27FC236}">
                  <a16:creationId xmlns:a16="http://schemas.microsoft.com/office/drawing/2014/main" id="{CE7ED274-2458-5636-7423-F0681FDDC61B}"/>
                </a:ext>
              </a:extLst>
            </p:cNvPr>
            <p:cNvSpPr/>
            <p:nvPr/>
          </p:nvSpPr>
          <p:spPr>
            <a:xfrm>
              <a:off x="2729552" y="1130520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7" name="Forma libre 28">
              <a:extLst>
                <a:ext uri="{FF2B5EF4-FFF2-40B4-BE49-F238E27FC236}">
                  <a16:creationId xmlns:a16="http://schemas.microsoft.com/office/drawing/2014/main" id="{C7A3FB81-C656-1668-D4F2-31FF2CEA7DB7}"/>
                </a:ext>
              </a:extLst>
            </p:cNvPr>
            <p:cNvSpPr/>
            <p:nvPr/>
          </p:nvSpPr>
          <p:spPr>
            <a:xfrm>
              <a:off x="4171523" y="1107878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8" name="Forma libre 29">
              <a:extLst>
                <a:ext uri="{FF2B5EF4-FFF2-40B4-BE49-F238E27FC236}">
                  <a16:creationId xmlns:a16="http://schemas.microsoft.com/office/drawing/2014/main" id="{DF09C7A3-2338-3C4C-056D-63C37B4F99D8}"/>
                </a:ext>
              </a:extLst>
            </p:cNvPr>
            <p:cNvSpPr/>
            <p:nvPr/>
          </p:nvSpPr>
          <p:spPr>
            <a:xfrm>
              <a:off x="5614063" y="1107878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CF30D55B-12FD-D2BD-95AF-1D32A23CEBC4}"/>
              </a:ext>
            </a:extLst>
          </p:cNvPr>
          <p:cNvGrpSpPr/>
          <p:nvPr/>
        </p:nvGrpSpPr>
        <p:grpSpPr>
          <a:xfrm>
            <a:off x="3367768" y="2725430"/>
            <a:ext cx="928280" cy="149422"/>
            <a:chOff x="1296537" y="1107878"/>
            <a:chExt cx="5764189" cy="966904"/>
          </a:xfrm>
        </p:grpSpPr>
        <p:sp>
          <p:nvSpPr>
            <p:cNvPr id="40" name="Forma libre 26">
              <a:extLst>
                <a:ext uri="{FF2B5EF4-FFF2-40B4-BE49-F238E27FC236}">
                  <a16:creationId xmlns:a16="http://schemas.microsoft.com/office/drawing/2014/main" id="{2E91C29D-CE70-F8C4-67E7-8C375252F948}"/>
                </a:ext>
              </a:extLst>
            </p:cNvPr>
            <p:cNvSpPr/>
            <p:nvPr/>
          </p:nvSpPr>
          <p:spPr>
            <a:xfrm>
              <a:off x="1296537" y="1130520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1" name="Forma libre 27">
              <a:extLst>
                <a:ext uri="{FF2B5EF4-FFF2-40B4-BE49-F238E27FC236}">
                  <a16:creationId xmlns:a16="http://schemas.microsoft.com/office/drawing/2014/main" id="{DC391EB2-B427-FE52-129F-D703F530A4BF}"/>
                </a:ext>
              </a:extLst>
            </p:cNvPr>
            <p:cNvSpPr/>
            <p:nvPr/>
          </p:nvSpPr>
          <p:spPr>
            <a:xfrm>
              <a:off x="2729552" y="1130520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2" name="Forma libre 28">
              <a:extLst>
                <a:ext uri="{FF2B5EF4-FFF2-40B4-BE49-F238E27FC236}">
                  <a16:creationId xmlns:a16="http://schemas.microsoft.com/office/drawing/2014/main" id="{69ABE873-ACF9-06D9-73AC-704E8BF5A019}"/>
                </a:ext>
              </a:extLst>
            </p:cNvPr>
            <p:cNvSpPr/>
            <p:nvPr/>
          </p:nvSpPr>
          <p:spPr>
            <a:xfrm>
              <a:off x="4171523" y="1107878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3" name="Forma libre 29">
              <a:extLst>
                <a:ext uri="{FF2B5EF4-FFF2-40B4-BE49-F238E27FC236}">
                  <a16:creationId xmlns:a16="http://schemas.microsoft.com/office/drawing/2014/main" id="{BD070B8E-D5AD-92B4-B8C3-C83DC523D034}"/>
                </a:ext>
              </a:extLst>
            </p:cNvPr>
            <p:cNvSpPr/>
            <p:nvPr/>
          </p:nvSpPr>
          <p:spPr>
            <a:xfrm>
              <a:off x="5614063" y="1107878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5E83A79-0476-C355-4961-9C6E6185951E}"/>
              </a:ext>
            </a:extLst>
          </p:cNvPr>
          <p:cNvGrpSpPr/>
          <p:nvPr/>
        </p:nvGrpSpPr>
        <p:grpSpPr>
          <a:xfrm>
            <a:off x="4882116" y="1377001"/>
            <a:ext cx="928280" cy="149422"/>
            <a:chOff x="1296537" y="1107878"/>
            <a:chExt cx="5764189" cy="966904"/>
          </a:xfrm>
        </p:grpSpPr>
        <p:sp>
          <p:nvSpPr>
            <p:cNvPr id="50" name="Forma libre 26">
              <a:extLst>
                <a:ext uri="{FF2B5EF4-FFF2-40B4-BE49-F238E27FC236}">
                  <a16:creationId xmlns:a16="http://schemas.microsoft.com/office/drawing/2014/main" id="{AF09666A-0901-26E4-25BB-C51491F4D25C}"/>
                </a:ext>
              </a:extLst>
            </p:cNvPr>
            <p:cNvSpPr/>
            <p:nvPr/>
          </p:nvSpPr>
          <p:spPr>
            <a:xfrm>
              <a:off x="1296537" y="1130520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1" name="Forma libre 27">
              <a:extLst>
                <a:ext uri="{FF2B5EF4-FFF2-40B4-BE49-F238E27FC236}">
                  <a16:creationId xmlns:a16="http://schemas.microsoft.com/office/drawing/2014/main" id="{586CAFE0-CA4A-4E71-6306-F8F9A721EA59}"/>
                </a:ext>
              </a:extLst>
            </p:cNvPr>
            <p:cNvSpPr/>
            <p:nvPr/>
          </p:nvSpPr>
          <p:spPr>
            <a:xfrm>
              <a:off x="2729552" y="1130520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2" name="Forma libre 28">
              <a:extLst>
                <a:ext uri="{FF2B5EF4-FFF2-40B4-BE49-F238E27FC236}">
                  <a16:creationId xmlns:a16="http://schemas.microsoft.com/office/drawing/2014/main" id="{9039D280-BAD9-C332-0A51-E22621D16D2B}"/>
                </a:ext>
              </a:extLst>
            </p:cNvPr>
            <p:cNvSpPr/>
            <p:nvPr/>
          </p:nvSpPr>
          <p:spPr>
            <a:xfrm>
              <a:off x="4171523" y="1107878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3" name="Forma libre 29">
              <a:extLst>
                <a:ext uri="{FF2B5EF4-FFF2-40B4-BE49-F238E27FC236}">
                  <a16:creationId xmlns:a16="http://schemas.microsoft.com/office/drawing/2014/main" id="{F30B1896-9010-2632-009A-849EB36648DF}"/>
                </a:ext>
              </a:extLst>
            </p:cNvPr>
            <p:cNvSpPr/>
            <p:nvPr/>
          </p:nvSpPr>
          <p:spPr>
            <a:xfrm>
              <a:off x="5614063" y="1107878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8D9A074B-D19D-D686-01E6-BC69BE8C87DE}"/>
              </a:ext>
            </a:extLst>
          </p:cNvPr>
          <p:cNvGrpSpPr/>
          <p:nvPr/>
        </p:nvGrpSpPr>
        <p:grpSpPr>
          <a:xfrm>
            <a:off x="4882116" y="1798006"/>
            <a:ext cx="928280" cy="149422"/>
            <a:chOff x="1296537" y="1107878"/>
            <a:chExt cx="5764189" cy="966904"/>
          </a:xfrm>
        </p:grpSpPr>
        <p:sp>
          <p:nvSpPr>
            <p:cNvPr id="55" name="Forma libre 26">
              <a:extLst>
                <a:ext uri="{FF2B5EF4-FFF2-40B4-BE49-F238E27FC236}">
                  <a16:creationId xmlns:a16="http://schemas.microsoft.com/office/drawing/2014/main" id="{3B9B21F8-3AB3-604A-7F62-3B739279DADF}"/>
                </a:ext>
              </a:extLst>
            </p:cNvPr>
            <p:cNvSpPr/>
            <p:nvPr/>
          </p:nvSpPr>
          <p:spPr>
            <a:xfrm>
              <a:off x="1296537" y="1130520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6" name="Forma libre 27">
              <a:extLst>
                <a:ext uri="{FF2B5EF4-FFF2-40B4-BE49-F238E27FC236}">
                  <a16:creationId xmlns:a16="http://schemas.microsoft.com/office/drawing/2014/main" id="{9059A8C8-0C3D-0972-365F-55FD25127163}"/>
                </a:ext>
              </a:extLst>
            </p:cNvPr>
            <p:cNvSpPr/>
            <p:nvPr/>
          </p:nvSpPr>
          <p:spPr>
            <a:xfrm>
              <a:off x="2729552" y="1130520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7" name="Forma libre 28">
              <a:extLst>
                <a:ext uri="{FF2B5EF4-FFF2-40B4-BE49-F238E27FC236}">
                  <a16:creationId xmlns:a16="http://schemas.microsoft.com/office/drawing/2014/main" id="{0C9F92D7-8CF9-9E50-8AF6-A8FA14563064}"/>
                </a:ext>
              </a:extLst>
            </p:cNvPr>
            <p:cNvSpPr/>
            <p:nvPr/>
          </p:nvSpPr>
          <p:spPr>
            <a:xfrm>
              <a:off x="4171523" y="1107878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8" name="Forma libre 29">
              <a:extLst>
                <a:ext uri="{FF2B5EF4-FFF2-40B4-BE49-F238E27FC236}">
                  <a16:creationId xmlns:a16="http://schemas.microsoft.com/office/drawing/2014/main" id="{2638F6FD-111B-98F8-A14E-3D4DD20B5371}"/>
                </a:ext>
              </a:extLst>
            </p:cNvPr>
            <p:cNvSpPr/>
            <p:nvPr/>
          </p:nvSpPr>
          <p:spPr>
            <a:xfrm>
              <a:off x="5614063" y="1107878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BD3F8986-FBAB-21A1-EDE0-295396A4D89E}"/>
              </a:ext>
            </a:extLst>
          </p:cNvPr>
          <p:cNvGrpSpPr/>
          <p:nvPr/>
        </p:nvGrpSpPr>
        <p:grpSpPr>
          <a:xfrm>
            <a:off x="4891768" y="2228225"/>
            <a:ext cx="928280" cy="149422"/>
            <a:chOff x="1296537" y="1107878"/>
            <a:chExt cx="5764189" cy="966904"/>
          </a:xfrm>
        </p:grpSpPr>
        <p:sp>
          <p:nvSpPr>
            <p:cNvPr id="60" name="Forma libre 26">
              <a:extLst>
                <a:ext uri="{FF2B5EF4-FFF2-40B4-BE49-F238E27FC236}">
                  <a16:creationId xmlns:a16="http://schemas.microsoft.com/office/drawing/2014/main" id="{C861B3C6-2C8A-9E0B-1CB7-5A24F966EE71}"/>
                </a:ext>
              </a:extLst>
            </p:cNvPr>
            <p:cNvSpPr/>
            <p:nvPr/>
          </p:nvSpPr>
          <p:spPr>
            <a:xfrm>
              <a:off x="1296537" y="1130520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1" name="Forma libre 27">
              <a:extLst>
                <a:ext uri="{FF2B5EF4-FFF2-40B4-BE49-F238E27FC236}">
                  <a16:creationId xmlns:a16="http://schemas.microsoft.com/office/drawing/2014/main" id="{87FD3D06-B42F-AF37-A9EA-8DDA6F5972EC}"/>
                </a:ext>
              </a:extLst>
            </p:cNvPr>
            <p:cNvSpPr/>
            <p:nvPr/>
          </p:nvSpPr>
          <p:spPr>
            <a:xfrm>
              <a:off x="2729552" y="1130520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2" name="Forma libre 28">
              <a:extLst>
                <a:ext uri="{FF2B5EF4-FFF2-40B4-BE49-F238E27FC236}">
                  <a16:creationId xmlns:a16="http://schemas.microsoft.com/office/drawing/2014/main" id="{93B15EF4-8B8E-AD8F-C572-ADEDE25C9E18}"/>
                </a:ext>
              </a:extLst>
            </p:cNvPr>
            <p:cNvSpPr/>
            <p:nvPr/>
          </p:nvSpPr>
          <p:spPr>
            <a:xfrm>
              <a:off x="4171523" y="1107878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3" name="Forma libre 29">
              <a:extLst>
                <a:ext uri="{FF2B5EF4-FFF2-40B4-BE49-F238E27FC236}">
                  <a16:creationId xmlns:a16="http://schemas.microsoft.com/office/drawing/2014/main" id="{3B148391-5EAC-5AE6-A2F2-7419A3C96298}"/>
                </a:ext>
              </a:extLst>
            </p:cNvPr>
            <p:cNvSpPr/>
            <p:nvPr/>
          </p:nvSpPr>
          <p:spPr>
            <a:xfrm>
              <a:off x="5614063" y="1107878"/>
              <a:ext cx="1446663" cy="944262"/>
            </a:xfrm>
            <a:custGeom>
              <a:avLst/>
              <a:gdLst>
                <a:gd name="connsiteX0" fmla="*/ 0 w 1446663"/>
                <a:gd name="connsiteY0" fmla="*/ 452620 h 944262"/>
                <a:gd name="connsiteX1" fmla="*/ 177421 w 1446663"/>
                <a:gd name="connsiteY1" fmla="*/ 97778 h 944262"/>
                <a:gd name="connsiteX2" fmla="*/ 382137 w 1446663"/>
                <a:gd name="connsiteY2" fmla="*/ 2244 h 944262"/>
                <a:gd name="connsiteX3" fmla="*/ 600501 w 1446663"/>
                <a:gd name="connsiteY3" fmla="*/ 166017 h 944262"/>
                <a:gd name="connsiteX4" fmla="*/ 736979 w 1446663"/>
                <a:gd name="connsiteY4" fmla="*/ 452620 h 944262"/>
                <a:gd name="connsiteX5" fmla="*/ 873457 w 1446663"/>
                <a:gd name="connsiteY5" fmla="*/ 766518 h 944262"/>
                <a:gd name="connsiteX6" fmla="*/ 1078173 w 1446663"/>
                <a:gd name="connsiteY6" fmla="*/ 943939 h 944262"/>
                <a:gd name="connsiteX7" fmla="*/ 1337481 w 1446663"/>
                <a:gd name="connsiteY7" fmla="*/ 725575 h 944262"/>
                <a:gd name="connsiteX8" fmla="*/ 1446663 w 1446663"/>
                <a:gd name="connsiteY8" fmla="*/ 425324 h 944262"/>
                <a:gd name="connsiteX9" fmla="*/ 1446663 w 1446663"/>
                <a:gd name="connsiteY9" fmla="*/ 425324 h 944262"/>
                <a:gd name="connsiteX10" fmla="*/ 1446663 w 1446663"/>
                <a:gd name="connsiteY10" fmla="*/ 425324 h 9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663" h="944262">
                  <a:moveTo>
                    <a:pt x="0" y="452620"/>
                  </a:moveTo>
                  <a:cubicBezTo>
                    <a:pt x="56866" y="312730"/>
                    <a:pt x="113732" y="172841"/>
                    <a:pt x="177421" y="97778"/>
                  </a:cubicBezTo>
                  <a:cubicBezTo>
                    <a:pt x="241111" y="22715"/>
                    <a:pt x="311624" y="-9129"/>
                    <a:pt x="382137" y="2244"/>
                  </a:cubicBezTo>
                  <a:cubicBezTo>
                    <a:pt x="452650" y="13617"/>
                    <a:pt x="541361" y="90954"/>
                    <a:pt x="600501" y="166017"/>
                  </a:cubicBezTo>
                  <a:cubicBezTo>
                    <a:pt x="659641" y="241080"/>
                    <a:pt x="691486" y="352537"/>
                    <a:pt x="736979" y="452620"/>
                  </a:cubicBezTo>
                  <a:cubicBezTo>
                    <a:pt x="782472" y="552703"/>
                    <a:pt x="816591" y="684631"/>
                    <a:pt x="873457" y="766518"/>
                  </a:cubicBezTo>
                  <a:cubicBezTo>
                    <a:pt x="930323" y="848405"/>
                    <a:pt x="1000836" y="950763"/>
                    <a:pt x="1078173" y="943939"/>
                  </a:cubicBezTo>
                  <a:cubicBezTo>
                    <a:pt x="1155510" y="937115"/>
                    <a:pt x="1276066" y="812011"/>
                    <a:pt x="1337481" y="725575"/>
                  </a:cubicBezTo>
                  <a:cubicBezTo>
                    <a:pt x="1398896" y="639139"/>
                    <a:pt x="1446663" y="425324"/>
                    <a:pt x="1446663" y="425324"/>
                  </a:cubicBezTo>
                  <a:lnTo>
                    <a:pt x="1446663" y="425324"/>
                  </a:lnTo>
                  <a:lnTo>
                    <a:pt x="1446663" y="42532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uadroTexto 68">
                <a:extLst>
                  <a:ext uri="{FF2B5EF4-FFF2-40B4-BE49-F238E27FC236}">
                    <a16:creationId xmlns:a16="http://schemas.microsoft.com/office/drawing/2014/main" id="{F20D7594-CAED-8667-0B81-0A14526E2915}"/>
                  </a:ext>
                </a:extLst>
              </p:cNvPr>
              <p:cNvSpPr txBox="1"/>
              <p:nvPr/>
            </p:nvSpPr>
            <p:spPr>
              <a:xfrm>
                <a:off x="2957283" y="1659506"/>
                <a:ext cx="33704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69" name="CuadroTexto 68">
                <a:extLst>
                  <a:ext uri="{FF2B5EF4-FFF2-40B4-BE49-F238E27FC236}">
                    <a16:creationId xmlns:a16="http://schemas.microsoft.com/office/drawing/2014/main" id="{F20D7594-CAED-8667-0B81-0A14526E2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283" y="1659506"/>
                <a:ext cx="337044" cy="276999"/>
              </a:xfrm>
              <a:prstGeom prst="rect">
                <a:avLst/>
              </a:prstGeom>
              <a:blipFill>
                <a:blip r:embed="rId2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4C78B625-6E62-4B2C-66AA-A226235868BF}"/>
                  </a:ext>
                </a:extLst>
              </p:cNvPr>
              <p:cNvSpPr txBox="1"/>
              <p:nvPr/>
            </p:nvSpPr>
            <p:spPr>
              <a:xfrm>
                <a:off x="4390444" y="3086100"/>
                <a:ext cx="2286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4C78B625-6E62-4B2C-66AA-A22623586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444" y="3086100"/>
                <a:ext cx="228600" cy="276999"/>
              </a:xfrm>
              <a:prstGeom prst="rect">
                <a:avLst/>
              </a:prstGeom>
              <a:blipFill>
                <a:blip r:embed="rId3"/>
                <a:stretch>
                  <a:fillRect l="-36842" r="-47368" b="-6522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75C54199-AC59-872E-3EB2-C9FEFB93D35A}"/>
                  </a:ext>
                </a:extLst>
              </p:cNvPr>
              <p:cNvSpPr txBox="1"/>
              <p:nvPr/>
            </p:nvSpPr>
            <p:spPr>
              <a:xfrm>
                <a:off x="5283782" y="2586930"/>
                <a:ext cx="141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75C54199-AC59-872E-3EB2-C9FEFB93D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782" y="2586930"/>
                <a:ext cx="141962" cy="276999"/>
              </a:xfrm>
              <a:prstGeom prst="rect">
                <a:avLst/>
              </a:prstGeom>
              <a:blipFill>
                <a:blip r:embed="rId4"/>
                <a:stretch>
                  <a:fillRect l="-43478" r="-34783" b="-6522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71">
                <a:extLst>
                  <a:ext uri="{FF2B5EF4-FFF2-40B4-BE49-F238E27FC236}">
                    <a16:creationId xmlns:a16="http://schemas.microsoft.com/office/drawing/2014/main" id="{34751036-DD64-0A9A-C149-6D6D6F68A595}"/>
                  </a:ext>
                </a:extLst>
              </p:cNvPr>
              <p:cNvSpPr txBox="1"/>
              <p:nvPr/>
            </p:nvSpPr>
            <p:spPr>
              <a:xfrm>
                <a:off x="5239031" y="852893"/>
                <a:ext cx="463486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dI</m:t>
                    </m:r>
                    <m:r>
                      <a:rPr lang="es-ES" b="0" i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𝐼𝑑𝑥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s-CO" dirty="0"/>
                  <a:t> (Beer-Lambert </a:t>
                </a:r>
                <a:r>
                  <a:rPr lang="es-CO" dirty="0" err="1"/>
                  <a:t>law</a:t>
                </a:r>
                <a:r>
                  <a:rPr lang="es-CO" dirty="0"/>
                  <a:t>)</a:t>
                </a:r>
              </a:p>
            </p:txBody>
          </p:sp>
        </mc:Choice>
        <mc:Fallback xmlns="">
          <p:sp>
            <p:nvSpPr>
              <p:cNvPr id="72" name="CuadroTexto 71">
                <a:extLst>
                  <a:ext uri="{FF2B5EF4-FFF2-40B4-BE49-F238E27FC236}">
                    <a16:creationId xmlns:a16="http://schemas.microsoft.com/office/drawing/2014/main" id="{34751036-DD64-0A9A-C149-6D6D6F68A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031" y="852893"/>
                <a:ext cx="4634865" cy="276999"/>
              </a:xfrm>
              <a:prstGeom prst="rect">
                <a:avLst/>
              </a:prstGeom>
              <a:blipFill>
                <a:blip r:embed="rId5"/>
                <a:stretch>
                  <a:fillRect l="-1840" t="-26667" r="-394" b="-5333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uadroTexto 72">
                <a:extLst>
                  <a:ext uri="{FF2B5EF4-FFF2-40B4-BE49-F238E27FC236}">
                    <a16:creationId xmlns:a16="http://schemas.microsoft.com/office/drawing/2014/main" id="{90A10B8D-9BD7-AD3A-5FCA-77A152363348}"/>
                  </a:ext>
                </a:extLst>
              </p:cNvPr>
              <p:cNvSpPr txBox="1"/>
              <p:nvPr/>
            </p:nvSpPr>
            <p:spPr>
              <a:xfrm>
                <a:off x="6497955" y="1353540"/>
                <a:ext cx="21873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;   </m:t>
                      </m:r>
                      <m:d>
                        <m:dPr>
                          <m:begChr m:val="["/>
                          <m:endChr m:val="]"/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73" name="CuadroTexto 72">
                <a:extLst>
                  <a:ext uri="{FF2B5EF4-FFF2-40B4-BE49-F238E27FC236}">
                    <a16:creationId xmlns:a16="http://schemas.microsoft.com/office/drawing/2014/main" id="{90A10B8D-9BD7-AD3A-5FCA-77A152363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955" y="1353540"/>
                <a:ext cx="2187330" cy="276999"/>
              </a:xfrm>
              <a:prstGeom prst="rect">
                <a:avLst/>
              </a:prstGeom>
              <a:blipFill>
                <a:blip r:embed="rId6"/>
                <a:stretch>
                  <a:fillRect l="-2507" t="-2222" r="-836" b="-24444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1577F9C0-27A8-1215-B3C6-14DB2832654F}"/>
                  </a:ext>
                </a:extLst>
              </p:cNvPr>
              <p:cNvSpPr txBox="1"/>
              <p:nvPr/>
            </p:nvSpPr>
            <p:spPr>
              <a:xfrm>
                <a:off x="6263640" y="1877705"/>
                <a:ext cx="3268980" cy="771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Mass </a:t>
                </a:r>
                <a:r>
                  <a:rPr lang="es-ES" dirty="0" err="1"/>
                  <a:t>attenuation</a:t>
                </a:r>
                <a:r>
                  <a:rPr lang="es-ES" dirty="0"/>
                  <a:t> </a:t>
                </a:r>
                <a:r>
                  <a:rPr lang="es-ES" dirty="0" err="1"/>
                  <a:t>coefficient</a:t>
                </a:r>
                <a:r>
                  <a:rPr lang="es-ES" dirty="0"/>
                  <a:t>:</a:t>
                </a:r>
              </a:p>
              <a:p>
                <a:r>
                  <a:rPr lang="es-CO" dirty="0"/>
                  <a:t> </a:t>
                </a:r>
                <a14:m>
                  <m:oMath xmlns:m="http://schemas.openxmlformats.org/officeDocument/2006/math">
                    <m:r>
                      <a:rPr lang="es-CO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s-ES" dirty="0"/>
                  <a:t> ;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C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𝑝h</m:t>
                            </m:r>
                          </m:sub>
                        </m:sSub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1577F9C0-27A8-1215-B3C6-14DB28326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640" y="1877705"/>
                <a:ext cx="3268980" cy="771943"/>
              </a:xfrm>
              <a:prstGeom prst="rect">
                <a:avLst/>
              </a:prstGeom>
              <a:blipFill>
                <a:blip r:embed="rId7"/>
                <a:stretch>
                  <a:fillRect l="-1679" t="-3150" b="-157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uadroTexto 74">
                <a:extLst>
                  <a:ext uri="{FF2B5EF4-FFF2-40B4-BE49-F238E27FC236}">
                    <a16:creationId xmlns:a16="http://schemas.microsoft.com/office/drawing/2014/main" id="{6BF5B167-5878-63A1-16A4-CA4BEBE517BE}"/>
                  </a:ext>
                </a:extLst>
              </p:cNvPr>
              <p:cNvSpPr txBox="1"/>
              <p:nvPr/>
            </p:nvSpPr>
            <p:spPr>
              <a:xfrm>
                <a:off x="5875181" y="2809101"/>
                <a:ext cx="265854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O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𝑝h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𝑝𝑎𝑖𝑟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s-CO" dirty="0"/>
                  <a:t> </a:t>
                </a:r>
              </a:p>
            </p:txBody>
          </p:sp>
        </mc:Choice>
        <mc:Fallback xmlns="">
          <p:sp>
            <p:nvSpPr>
              <p:cNvPr id="75" name="CuadroTexto 74">
                <a:extLst>
                  <a:ext uri="{FF2B5EF4-FFF2-40B4-BE49-F238E27FC236}">
                    <a16:creationId xmlns:a16="http://schemas.microsoft.com/office/drawing/2014/main" id="{6BF5B167-5878-63A1-16A4-CA4BEBE51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181" y="2809101"/>
                <a:ext cx="2658548" cy="298415"/>
              </a:xfrm>
              <a:prstGeom prst="rect">
                <a:avLst/>
              </a:prstGeom>
              <a:blipFill>
                <a:blip r:embed="rId8"/>
                <a:stretch>
                  <a:fillRect l="-3211" b="-2449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uadroTexto 77">
            <a:extLst>
              <a:ext uri="{FF2B5EF4-FFF2-40B4-BE49-F238E27FC236}">
                <a16:creationId xmlns:a16="http://schemas.microsoft.com/office/drawing/2014/main" id="{EDFFC9EF-99EB-1C7F-D20C-CD314E7EFA7A}"/>
              </a:ext>
            </a:extLst>
          </p:cNvPr>
          <p:cNvSpPr txBox="1"/>
          <p:nvPr/>
        </p:nvSpPr>
        <p:spPr>
          <a:xfrm>
            <a:off x="117376" y="4896018"/>
            <a:ext cx="4634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Half </a:t>
            </a:r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value</a:t>
            </a:r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layer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AAD68425-668F-07A9-FDA2-C9FF731CA661}"/>
              </a:ext>
            </a:extLst>
          </p:cNvPr>
          <p:cNvSpPr txBox="1"/>
          <p:nvPr/>
        </p:nvSpPr>
        <p:spPr>
          <a:xfrm>
            <a:off x="407398" y="5566410"/>
            <a:ext cx="650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Thickness</a:t>
            </a:r>
            <a:r>
              <a:rPr lang="es-ES" dirty="0"/>
              <a:t> </a:t>
            </a:r>
            <a:r>
              <a:rPr lang="es-ES" dirty="0" err="1"/>
              <a:t>needed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reduce </a:t>
            </a:r>
            <a:r>
              <a:rPr lang="es-ES" dirty="0" err="1"/>
              <a:t>incident</a:t>
            </a:r>
            <a:r>
              <a:rPr lang="es-ES" dirty="0"/>
              <a:t> </a:t>
            </a:r>
            <a:r>
              <a:rPr lang="es-ES" dirty="0" err="1"/>
              <a:t>beam</a:t>
            </a:r>
            <a:r>
              <a:rPr lang="es-ES" dirty="0"/>
              <a:t> </a:t>
            </a:r>
            <a:r>
              <a:rPr lang="es-ES" dirty="0" err="1"/>
              <a:t>intensity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half</a:t>
            </a:r>
            <a:r>
              <a:rPr lang="es-ES" dirty="0"/>
              <a:t>: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uadroTexto 79">
                <a:extLst>
                  <a:ext uri="{FF2B5EF4-FFF2-40B4-BE49-F238E27FC236}">
                    <a16:creationId xmlns:a16="http://schemas.microsoft.com/office/drawing/2014/main" id="{BB09818B-87CC-21F1-08AB-D6217045A213}"/>
                  </a:ext>
                </a:extLst>
              </p:cNvPr>
              <p:cNvSpPr txBox="1"/>
              <p:nvPr/>
            </p:nvSpPr>
            <p:spPr>
              <a:xfrm>
                <a:off x="870392" y="6198274"/>
                <a:ext cx="4295968" cy="5709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1/2</m:t>
                              </m:r>
                            </m:sub>
                          </m:sSub>
                        </m:sup>
                      </m:sSup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⁡(2)</m:t>
                          </m:r>
                        </m:num>
                        <m:den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80" name="CuadroTexto 79">
                <a:extLst>
                  <a:ext uri="{FF2B5EF4-FFF2-40B4-BE49-F238E27FC236}">
                    <a16:creationId xmlns:a16="http://schemas.microsoft.com/office/drawing/2014/main" id="{BB09818B-87CC-21F1-08AB-D6217045A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92" y="6198274"/>
                <a:ext cx="4295968" cy="5709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CuadroTexto 80">
            <a:extLst>
              <a:ext uri="{FF2B5EF4-FFF2-40B4-BE49-F238E27FC236}">
                <a16:creationId xmlns:a16="http://schemas.microsoft.com/office/drawing/2014/main" id="{B0BF7099-DE0D-2F06-D674-6EAC75CAF182}"/>
              </a:ext>
            </a:extLst>
          </p:cNvPr>
          <p:cNvSpPr txBox="1"/>
          <p:nvPr/>
        </p:nvSpPr>
        <p:spPr>
          <a:xfrm>
            <a:off x="407398" y="3429000"/>
            <a:ext cx="473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Some data bases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attenutaion</a:t>
            </a:r>
            <a:r>
              <a:rPr lang="es-ES" dirty="0"/>
              <a:t> </a:t>
            </a:r>
            <a:r>
              <a:rPr lang="es-ES" dirty="0" err="1"/>
              <a:t>coefficients</a:t>
            </a:r>
            <a:r>
              <a:rPr lang="es-ES" dirty="0"/>
              <a:t>:</a:t>
            </a:r>
            <a:endParaRPr lang="es-CO" dirty="0"/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5B241AC0-2644-7B29-B609-D7F7D76FC5D9}"/>
              </a:ext>
            </a:extLst>
          </p:cNvPr>
          <p:cNvSpPr txBox="1"/>
          <p:nvPr/>
        </p:nvSpPr>
        <p:spPr>
          <a:xfrm>
            <a:off x="165435" y="3873705"/>
            <a:ext cx="778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NIST-XCOM: </a:t>
            </a:r>
            <a:r>
              <a:rPr lang="es-ES" sz="1600" dirty="0">
                <a:hlinkClick r:id="rId10"/>
              </a:rPr>
              <a:t>https://physics.nist.gov/PhysRefData/Xcom/html/xcom1.html</a:t>
            </a:r>
            <a:r>
              <a:rPr lang="es-ES" sz="1600" dirty="0"/>
              <a:t> </a:t>
            </a:r>
            <a:endParaRPr lang="es-CO" sz="1600" dirty="0"/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8A8A64AB-0039-2458-F4AE-2784125AEAB1}"/>
              </a:ext>
            </a:extLst>
          </p:cNvPr>
          <p:cNvSpPr txBox="1"/>
          <p:nvPr/>
        </p:nvSpPr>
        <p:spPr>
          <a:xfrm>
            <a:off x="199725" y="4283787"/>
            <a:ext cx="731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HENKE: </a:t>
            </a:r>
            <a:r>
              <a:rPr lang="es-ES" sz="1600" dirty="0">
                <a:hlinkClick r:id="rId11"/>
              </a:rPr>
              <a:t>https://henke.lbl.gov/optical_constants/</a:t>
            </a:r>
            <a:r>
              <a:rPr lang="es-ES" sz="1600" dirty="0"/>
              <a:t> </a:t>
            </a:r>
            <a:endParaRPr lang="es-CO" sz="1600" dirty="0"/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D69E926-C7FD-FD31-F374-4078307EF75B}"/>
              </a:ext>
            </a:extLst>
          </p:cNvPr>
          <p:cNvSpPr txBox="1"/>
          <p:nvPr/>
        </p:nvSpPr>
        <p:spPr>
          <a:xfrm>
            <a:off x="7114769" y="4244283"/>
            <a:ext cx="4634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Beam </a:t>
            </a:r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hardening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6" name="Imagen 85" descr="Beam hardening artefact">
            <a:extLst>
              <a:ext uri="{FF2B5EF4-FFF2-40B4-BE49-F238E27FC236}">
                <a16:creationId xmlns:a16="http://schemas.microsoft.com/office/drawing/2014/main" id="{C28FDFE6-038C-EDB3-E5D6-7780AF681A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95409" y="4881199"/>
            <a:ext cx="3016859" cy="1911247"/>
          </a:xfrm>
          <a:prstGeom prst="rect">
            <a:avLst/>
          </a:prstGeom>
        </p:spPr>
      </p:pic>
      <p:sp>
        <p:nvSpPr>
          <p:cNvPr id="87" name="CuadroTexto 86">
            <a:extLst>
              <a:ext uri="{FF2B5EF4-FFF2-40B4-BE49-F238E27FC236}">
                <a16:creationId xmlns:a16="http://schemas.microsoft.com/office/drawing/2014/main" id="{59153C31-D1D6-01A6-22DB-D1599F166BAB}"/>
              </a:ext>
            </a:extLst>
          </p:cNvPr>
          <p:cNvSpPr txBox="1"/>
          <p:nvPr/>
        </p:nvSpPr>
        <p:spPr>
          <a:xfrm>
            <a:off x="6913525" y="5255644"/>
            <a:ext cx="20818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A </a:t>
            </a:r>
            <a:r>
              <a:rPr lang="es-CO" sz="1400" dirty="0" err="1"/>
              <a:t>polychromatic</a:t>
            </a:r>
            <a:r>
              <a:rPr lang="es-CO" sz="1400" dirty="0"/>
              <a:t> X-</a:t>
            </a:r>
            <a:r>
              <a:rPr lang="es-CO" sz="1400" dirty="0" err="1"/>
              <a:t>ray</a:t>
            </a:r>
            <a:r>
              <a:rPr lang="es-CO" sz="1400" dirty="0"/>
              <a:t> </a:t>
            </a:r>
            <a:r>
              <a:rPr lang="es-CO" sz="1400" dirty="0" err="1"/>
              <a:t>beam</a:t>
            </a:r>
            <a:r>
              <a:rPr lang="es-CO" sz="1400" dirty="0"/>
              <a:t> </a:t>
            </a:r>
            <a:r>
              <a:rPr lang="es-CO" sz="1400" dirty="0" err="1"/>
              <a:t>becomes</a:t>
            </a:r>
            <a:r>
              <a:rPr lang="es-CO" sz="1400" dirty="0"/>
              <a:t> more </a:t>
            </a:r>
            <a:r>
              <a:rPr lang="es-CO" sz="1400" dirty="0" err="1"/>
              <a:t>energetic</a:t>
            </a:r>
            <a:r>
              <a:rPr lang="es-CO" sz="1400" dirty="0"/>
              <a:t> ( "</a:t>
            </a:r>
            <a:r>
              <a:rPr lang="es-CO" sz="1400" dirty="0" err="1"/>
              <a:t>harder</a:t>
            </a:r>
            <a:r>
              <a:rPr lang="es-CO" sz="1400" dirty="0"/>
              <a:t>") as </a:t>
            </a:r>
            <a:r>
              <a:rPr lang="es-CO" sz="1400" dirty="0" err="1"/>
              <a:t>it</a:t>
            </a:r>
            <a:r>
              <a:rPr lang="es-CO" sz="1400" dirty="0"/>
              <a:t> </a:t>
            </a:r>
            <a:r>
              <a:rPr lang="es-CO" sz="1400" dirty="0" err="1"/>
              <a:t>passes</a:t>
            </a:r>
            <a:r>
              <a:rPr lang="es-CO" sz="1400" dirty="0"/>
              <a:t> </a:t>
            </a:r>
            <a:r>
              <a:rPr lang="es-CO" sz="1400" dirty="0" err="1"/>
              <a:t>through</a:t>
            </a:r>
            <a:r>
              <a:rPr lang="es-CO" sz="1400" dirty="0"/>
              <a:t> an </a:t>
            </a:r>
            <a:r>
              <a:rPr lang="es-CO" sz="1400" dirty="0" err="1"/>
              <a:t>object</a:t>
            </a:r>
            <a:endParaRPr lang="es-CO" sz="1400" dirty="0"/>
          </a:p>
        </p:txBody>
      </p:sp>
      <p:pic>
        <p:nvPicPr>
          <p:cNvPr id="88" name="Picture 2" descr="http://fgj.virtual.uniandes.edu.co/wp-content/uploads/2013/07/logouniandes.jpg">
            <a:extLst>
              <a:ext uri="{FF2B5EF4-FFF2-40B4-BE49-F238E27FC236}">
                <a16:creationId xmlns:a16="http://schemas.microsoft.com/office/drawing/2014/main" id="{CA616E21-2D04-F43A-93CF-6D17B00FE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" y="57703"/>
            <a:ext cx="1325031" cy="50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Marcador de número de diapositiva 89">
            <a:extLst>
              <a:ext uri="{FF2B5EF4-FFF2-40B4-BE49-F238E27FC236}">
                <a16:creationId xmlns:a16="http://schemas.microsoft.com/office/drawing/2014/main" id="{FF584464-A5CC-47AD-EC41-C1B733EB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0581" y="6586701"/>
            <a:ext cx="2743200" cy="365125"/>
          </a:xfrm>
        </p:spPr>
        <p:txBody>
          <a:bodyPr/>
          <a:lstStyle/>
          <a:p>
            <a:fld id="{5B575F24-869C-4FD7-B4E3-A5192FAC8117}" type="slidenum">
              <a:rPr lang="es-CO" smtClean="0"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4328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66DE443-062D-89B8-9EBA-4B103891DFC8}"/>
              </a:ext>
            </a:extLst>
          </p:cNvPr>
          <p:cNvSpPr txBox="1"/>
          <p:nvPr/>
        </p:nvSpPr>
        <p:spPr>
          <a:xfrm>
            <a:off x="3232617" y="115521"/>
            <a:ext cx="616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K-</a:t>
            </a:r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edge</a:t>
            </a:r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subtraction</a:t>
            </a:r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imaging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59B079-E7F2-108B-13A3-67460DD9AAAE}"/>
              </a:ext>
            </a:extLst>
          </p:cNvPr>
          <p:cNvSpPr txBox="1"/>
          <p:nvPr/>
        </p:nvSpPr>
        <p:spPr>
          <a:xfrm>
            <a:off x="1291590" y="831265"/>
            <a:ext cx="10527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The </a:t>
            </a:r>
            <a:r>
              <a:rPr lang="es-CO" dirty="0" err="1"/>
              <a:t>abrupt</a:t>
            </a:r>
            <a:r>
              <a:rPr lang="es-CO" dirty="0"/>
              <a:t> </a:t>
            </a:r>
            <a:r>
              <a:rPr lang="es-CO" dirty="0" err="1"/>
              <a:t>increase</a:t>
            </a:r>
            <a:r>
              <a:rPr lang="es-CO" dirty="0"/>
              <a:t> in the </a:t>
            </a:r>
            <a:r>
              <a:rPr lang="es-CO" dirty="0" err="1"/>
              <a:t>photoelectric</a:t>
            </a:r>
            <a:r>
              <a:rPr lang="es-CO" dirty="0"/>
              <a:t> x-</a:t>
            </a:r>
            <a:r>
              <a:rPr lang="es-CO" dirty="0" err="1"/>
              <a:t>section</a:t>
            </a:r>
            <a:r>
              <a:rPr lang="es-CO" dirty="0"/>
              <a:t>  at the K-</a:t>
            </a:r>
            <a:r>
              <a:rPr lang="es-CO" dirty="0" err="1"/>
              <a:t>shell</a:t>
            </a:r>
            <a:r>
              <a:rPr lang="es-CO" dirty="0"/>
              <a:t>  </a:t>
            </a:r>
            <a:r>
              <a:rPr lang="es-CO" dirty="0" err="1"/>
              <a:t>is</a:t>
            </a:r>
            <a:r>
              <a:rPr lang="es-CO" dirty="0"/>
              <a:t> </a:t>
            </a:r>
            <a:r>
              <a:rPr lang="es-CO" dirty="0" err="1"/>
              <a:t>useful</a:t>
            </a:r>
            <a:r>
              <a:rPr lang="es-CO" dirty="0"/>
              <a:t> </a:t>
            </a:r>
            <a:r>
              <a:rPr lang="es-CO" dirty="0" err="1"/>
              <a:t>for</a:t>
            </a:r>
            <a:r>
              <a:rPr lang="es-CO" dirty="0"/>
              <a:t> X-</a:t>
            </a:r>
            <a:r>
              <a:rPr lang="es-CO" dirty="0" err="1"/>
              <a:t>ray</a:t>
            </a:r>
            <a:r>
              <a:rPr lang="es-CO" dirty="0"/>
              <a:t> </a:t>
            </a:r>
            <a:r>
              <a:rPr lang="es-CO" dirty="0" err="1"/>
              <a:t>imaging</a:t>
            </a:r>
            <a:endParaRPr lang="es-CO" dirty="0"/>
          </a:p>
        </p:txBody>
      </p:sp>
      <p:pic>
        <p:nvPicPr>
          <p:cNvPr id="5" name="Imagen 4" descr="Graph of attenuation as a function of energy highlighting the K-Edge of Iodine (purple), Gadolinium (green) and Gold (yellow)">
            <a:extLst>
              <a:ext uri="{FF2B5EF4-FFF2-40B4-BE49-F238E27FC236}">
                <a16:creationId xmlns:a16="http://schemas.microsoft.com/office/drawing/2014/main" id="{3D3A71E0-4613-0FDA-C98E-C3D789AF0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701" y="1151298"/>
            <a:ext cx="5526918" cy="353050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7FC2B9E-3F5A-F210-0DA7-FD22A3592792}"/>
              </a:ext>
            </a:extLst>
          </p:cNvPr>
          <p:cNvSpPr txBox="1"/>
          <p:nvPr/>
        </p:nvSpPr>
        <p:spPr>
          <a:xfrm>
            <a:off x="6828750" y="4681801"/>
            <a:ext cx="49898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hlinkClick r:id="rId4"/>
              </a:rPr>
              <a:t>https://www.spectralphotoncountingct.com/en/page/contrast-agents-k-edge-imaging</a:t>
            </a:r>
            <a:r>
              <a:rPr lang="es-CO" sz="1000" dirty="0"/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85F56F-C61C-9F28-B94F-2AA7A1EA582B}"/>
              </a:ext>
            </a:extLst>
          </p:cNvPr>
          <p:cNvSpPr txBox="1"/>
          <p:nvPr/>
        </p:nvSpPr>
        <p:spPr>
          <a:xfrm>
            <a:off x="229404" y="1341844"/>
            <a:ext cx="564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Take 2 </a:t>
            </a:r>
            <a:r>
              <a:rPr lang="es-ES" dirty="0" err="1"/>
              <a:t>images</a:t>
            </a:r>
            <a:r>
              <a:rPr lang="es-ES" dirty="0"/>
              <a:t> at </a:t>
            </a:r>
            <a:r>
              <a:rPr lang="es-ES" dirty="0" err="1"/>
              <a:t>energies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and a </a:t>
            </a:r>
            <a:r>
              <a:rPr lang="es-ES" dirty="0" err="1"/>
              <a:t>bove</a:t>
            </a:r>
            <a:r>
              <a:rPr lang="es-ES" dirty="0"/>
              <a:t> a K-</a:t>
            </a:r>
            <a:r>
              <a:rPr lang="es-ES" dirty="0" err="1"/>
              <a:t>edge</a:t>
            </a:r>
            <a:r>
              <a:rPr lang="es-E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A6E2A442-3EAA-563C-36F3-9D7A7338D2F5}"/>
                  </a:ext>
                </a:extLst>
              </p:cNvPr>
              <p:cNvSpPr txBox="1"/>
              <p:nvPr/>
            </p:nvSpPr>
            <p:spPr>
              <a:xfrm>
                <a:off x="320040" y="2229248"/>
                <a:ext cx="52349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For normal </a:t>
                </a:r>
                <a:r>
                  <a:rPr lang="es-ES" dirty="0" err="1"/>
                  <a:t>tissue</a:t>
                </a:r>
                <a:r>
                  <a:rPr lang="es-ES" dirty="0"/>
                  <a:t>:            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CO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A6E2A442-3EAA-563C-36F3-9D7A7338D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2229248"/>
                <a:ext cx="5234940" cy="369332"/>
              </a:xfrm>
              <a:prstGeom prst="rect">
                <a:avLst/>
              </a:prstGeom>
              <a:blipFill>
                <a:blip r:embed="rId5"/>
                <a:stretch>
                  <a:fillRect l="-1049" t="-8333" b="-2833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50278F3F-052F-17CB-39EC-E20FE353B762}"/>
                  </a:ext>
                </a:extLst>
              </p:cNvPr>
              <p:cNvSpPr txBox="1"/>
              <p:nvPr/>
            </p:nvSpPr>
            <p:spPr>
              <a:xfrm>
                <a:off x="320040" y="2631250"/>
                <a:ext cx="52349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For a </a:t>
                </a:r>
                <a:r>
                  <a:rPr lang="es-ES" dirty="0" err="1"/>
                  <a:t>contrast</a:t>
                </a:r>
                <a:r>
                  <a:rPr lang="es-ES" dirty="0"/>
                  <a:t> </a:t>
                </a:r>
                <a:r>
                  <a:rPr lang="es-ES" dirty="0" err="1"/>
                  <a:t>agent</a:t>
                </a:r>
                <a:r>
                  <a:rPr lang="es-ES" dirty="0"/>
                  <a:t>:  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CO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50278F3F-052F-17CB-39EC-E20FE353B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2631250"/>
                <a:ext cx="5234940" cy="369332"/>
              </a:xfrm>
              <a:prstGeom prst="rect">
                <a:avLst/>
              </a:prstGeom>
              <a:blipFill>
                <a:blip r:embed="rId6"/>
                <a:stretch>
                  <a:fillRect l="-1049" t="-8333" b="-2833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69AE93A3-9EA2-ECFC-1C90-DBDCC22820CD}"/>
                  </a:ext>
                </a:extLst>
              </p:cNvPr>
              <p:cNvSpPr txBox="1"/>
              <p:nvPr/>
            </p:nvSpPr>
            <p:spPr>
              <a:xfrm>
                <a:off x="229404" y="1806867"/>
                <a:ext cx="4688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;    </m:t>
                      </m:r>
                      <m:sSub>
                        <m:sSub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&gt; </m:t>
                      </m:r>
                      <m:sSub>
                        <m:sSub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69AE93A3-9EA2-ECFC-1C90-DBDCC2282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04" y="1806867"/>
                <a:ext cx="46888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206171A-CB1B-775A-5C3B-C1D76271F6B9}"/>
                  </a:ext>
                </a:extLst>
              </p:cNvPr>
              <p:cNvSpPr txBox="1"/>
              <p:nvPr/>
            </p:nvSpPr>
            <p:spPr>
              <a:xfrm>
                <a:off x="300071" y="3244334"/>
                <a:ext cx="541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Image 1: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C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s-C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C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 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s-C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es-CO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206171A-CB1B-775A-5C3B-C1D76271F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71" y="3244334"/>
                <a:ext cx="5417820" cy="369332"/>
              </a:xfrm>
              <a:prstGeom prst="rect">
                <a:avLst/>
              </a:prstGeom>
              <a:blipFill>
                <a:blip r:embed="rId8"/>
                <a:stretch>
                  <a:fillRect l="-900" t="-6557" b="-2623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4335326F-C60F-D531-4A17-43FB3F3FBF75}"/>
                  </a:ext>
                </a:extLst>
              </p:cNvPr>
              <p:cNvSpPr txBox="1"/>
              <p:nvPr/>
            </p:nvSpPr>
            <p:spPr>
              <a:xfrm>
                <a:off x="320040" y="3825447"/>
                <a:ext cx="5417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Image 2: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C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s-C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C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 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s-C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es-CO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4335326F-C60F-D531-4A17-43FB3F3FB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3825447"/>
                <a:ext cx="5417820" cy="369332"/>
              </a:xfrm>
              <a:prstGeom prst="rect">
                <a:avLst/>
              </a:prstGeom>
              <a:blipFill>
                <a:blip r:embed="rId9"/>
                <a:stretch>
                  <a:fillRect l="-1014" t="-8333" b="-2833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>
            <a:extLst>
              <a:ext uri="{FF2B5EF4-FFF2-40B4-BE49-F238E27FC236}">
                <a16:creationId xmlns:a16="http://schemas.microsoft.com/office/drawing/2014/main" id="{01732242-0BAF-2953-CDBA-6C7C42036E14}"/>
              </a:ext>
            </a:extLst>
          </p:cNvPr>
          <p:cNvSpPr txBox="1"/>
          <p:nvPr/>
        </p:nvSpPr>
        <p:spPr>
          <a:xfrm>
            <a:off x="300071" y="4498921"/>
            <a:ext cx="52349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Take </a:t>
            </a:r>
            <a:r>
              <a:rPr lang="es-ES" dirty="0" err="1"/>
              <a:t>logarithms</a:t>
            </a:r>
            <a:r>
              <a:rPr lang="es-ES" dirty="0"/>
              <a:t> and </a:t>
            </a:r>
            <a:r>
              <a:rPr lang="es-ES" dirty="0" err="1"/>
              <a:t>subtract</a:t>
            </a:r>
            <a:r>
              <a:rPr lang="es-ES" dirty="0"/>
              <a:t>: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541ED15-D2DB-55A6-8979-E4697A7F1E8A}"/>
                  </a:ext>
                </a:extLst>
              </p:cNvPr>
              <p:cNvSpPr txBox="1"/>
              <p:nvPr/>
            </p:nvSpPr>
            <p:spPr>
              <a:xfrm>
                <a:off x="1230467" y="4905236"/>
                <a:ext cx="3390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( 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541ED15-D2DB-55A6-8979-E4697A7F1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67" y="4905236"/>
                <a:ext cx="3390223" cy="276999"/>
              </a:xfrm>
              <a:prstGeom prst="rect">
                <a:avLst/>
              </a:prstGeom>
              <a:blipFill>
                <a:blip r:embed="rId10"/>
                <a:stretch>
                  <a:fillRect l="-1439" t="-4444" b="-3555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FCDFB81B-3875-16DF-CF4C-AA76EC332381}"/>
                  </a:ext>
                </a:extLst>
              </p:cNvPr>
              <p:cNvSpPr txBox="1"/>
              <p:nvPr/>
            </p:nvSpPr>
            <p:spPr>
              <a:xfrm>
                <a:off x="878192" y="5377656"/>
                <a:ext cx="37424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 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( 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FCDFB81B-3875-16DF-CF4C-AA76EC332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92" y="5377656"/>
                <a:ext cx="3742498" cy="276999"/>
              </a:xfrm>
              <a:prstGeom prst="rect">
                <a:avLst/>
              </a:prstGeom>
              <a:blipFill>
                <a:blip r:embed="rId11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937135F-8F04-95E4-192F-FA87EC438CE7}"/>
              </a:ext>
            </a:extLst>
          </p:cNvPr>
          <p:cNvCxnSpPr>
            <a:cxnSpLocks/>
          </p:cNvCxnSpPr>
          <p:nvPr/>
        </p:nvCxnSpPr>
        <p:spPr>
          <a:xfrm>
            <a:off x="605790" y="5801767"/>
            <a:ext cx="43124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1668A0D6-46F8-47FA-1203-21DB535E6E58}"/>
              </a:ext>
            </a:extLst>
          </p:cNvPr>
          <p:cNvSpPr/>
          <p:nvPr/>
        </p:nvSpPr>
        <p:spPr>
          <a:xfrm>
            <a:off x="229404" y="6012180"/>
            <a:ext cx="250656" cy="2968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1C961750-6346-22D3-A4C8-161B3E89E401}"/>
                  </a:ext>
                </a:extLst>
              </p:cNvPr>
              <p:cNvSpPr txBox="1"/>
              <p:nvPr/>
            </p:nvSpPr>
            <p:spPr>
              <a:xfrm>
                <a:off x="1203577" y="6012180"/>
                <a:ext cx="2612767" cy="586699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s-C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s-C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s-C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s-C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C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C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( 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1C961750-6346-22D3-A4C8-161B3E89E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577" y="6012180"/>
                <a:ext cx="2612767" cy="5866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adroTexto 26">
            <a:extLst>
              <a:ext uri="{FF2B5EF4-FFF2-40B4-BE49-F238E27FC236}">
                <a16:creationId xmlns:a16="http://schemas.microsoft.com/office/drawing/2014/main" id="{2A6B9E09-28AE-EC16-DB99-FFB8495FED7B}"/>
              </a:ext>
            </a:extLst>
          </p:cNvPr>
          <p:cNvSpPr txBox="1"/>
          <p:nvPr/>
        </p:nvSpPr>
        <p:spPr>
          <a:xfrm>
            <a:off x="6096000" y="5182235"/>
            <a:ext cx="552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 </a:t>
            </a:r>
            <a:r>
              <a:rPr lang="es-ES" dirty="0" err="1"/>
              <a:t>common</a:t>
            </a:r>
            <a:r>
              <a:rPr lang="es-ES" dirty="0"/>
              <a:t> </a:t>
            </a:r>
            <a:r>
              <a:rPr lang="es-ES" dirty="0" err="1"/>
              <a:t>technique</a:t>
            </a:r>
            <a:r>
              <a:rPr lang="es-ES" dirty="0"/>
              <a:t> in </a:t>
            </a:r>
            <a:r>
              <a:rPr lang="es-ES" dirty="0" err="1"/>
              <a:t>Angiography</a:t>
            </a:r>
            <a:r>
              <a:rPr lang="es-ES" dirty="0"/>
              <a:t>, Cancer </a:t>
            </a:r>
            <a:r>
              <a:rPr lang="es-ES" dirty="0" err="1"/>
              <a:t>imaging</a:t>
            </a:r>
            <a:r>
              <a:rPr lang="es-ES" dirty="0"/>
              <a:t>, </a:t>
            </a:r>
            <a:r>
              <a:rPr lang="es-ES" dirty="0" err="1"/>
              <a:t>contrast-enhanced</a:t>
            </a:r>
            <a:r>
              <a:rPr lang="es-ES" dirty="0"/>
              <a:t> </a:t>
            </a:r>
            <a:r>
              <a:rPr lang="es-ES" dirty="0" err="1"/>
              <a:t>mammography</a:t>
            </a:r>
            <a:r>
              <a:rPr lang="es-ES" dirty="0"/>
              <a:t>,  material id, etc.</a:t>
            </a:r>
            <a:endParaRPr lang="es-CO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07586FE-F53F-80C0-79DE-9126EF2DFF46}"/>
              </a:ext>
            </a:extLst>
          </p:cNvPr>
          <p:cNvSpPr txBox="1"/>
          <p:nvPr/>
        </p:nvSpPr>
        <p:spPr>
          <a:xfrm>
            <a:off x="6096000" y="5925979"/>
            <a:ext cx="594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</a:rPr>
              <a:t>Photon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</a:rPr>
              <a:t>counting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</a:rPr>
              <a:t>detectors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</a:rPr>
              <a:t>with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</a:rPr>
              <a:t>polychromatic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</a:rPr>
              <a:t>sources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Take 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</a:rPr>
              <a:t>only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 one 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</a:rPr>
              <a:t>image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 and divide in 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</a:rPr>
              <a:t>energy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</a:rPr>
              <a:t>bins</a:t>
            </a:r>
            <a:r>
              <a:rPr lang="es-ES" dirty="0"/>
              <a:t>.</a:t>
            </a:r>
            <a:endParaRPr lang="es-CO" dirty="0"/>
          </a:p>
        </p:txBody>
      </p:sp>
      <p:pic>
        <p:nvPicPr>
          <p:cNvPr id="29" name="Picture 2" descr="http://fgj.virtual.uniandes.edu.co/wp-content/uploads/2013/07/logouniandes.jpg">
            <a:extLst>
              <a:ext uri="{FF2B5EF4-FFF2-40B4-BE49-F238E27FC236}">
                <a16:creationId xmlns:a16="http://schemas.microsoft.com/office/drawing/2014/main" id="{8C50D5AE-093D-AD21-AB50-2E69C8621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" y="57703"/>
            <a:ext cx="1325031" cy="50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Marcador de número de diapositiva 30">
            <a:extLst>
              <a:ext uri="{FF2B5EF4-FFF2-40B4-BE49-F238E27FC236}">
                <a16:creationId xmlns:a16="http://schemas.microsoft.com/office/drawing/2014/main" id="{9AC1B534-552D-5256-5E9B-5349C4D8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9737" y="6559916"/>
            <a:ext cx="2743200" cy="365125"/>
          </a:xfrm>
        </p:spPr>
        <p:txBody>
          <a:bodyPr/>
          <a:lstStyle/>
          <a:p>
            <a:fld id="{5B575F24-869C-4FD7-B4E3-A5192FAC8117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6040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29CCF9B-6317-F732-D1A4-C234710B63C4}"/>
              </a:ext>
            </a:extLst>
          </p:cNvPr>
          <p:cNvSpPr txBox="1"/>
          <p:nvPr/>
        </p:nvSpPr>
        <p:spPr>
          <a:xfrm>
            <a:off x="3097530" y="29766"/>
            <a:ext cx="616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75000"/>
                  </a:schemeClr>
                </a:solidFill>
              </a:rPr>
              <a:t>Compton </a:t>
            </a:r>
            <a:r>
              <a:rPr lang="es-CO" sz="3200" b="1" dirty="0" err="1">
                <a:solidFill>
                  <a:schemeClr val="accent1">
                    <a:lumMod val="75000"/>
                  </a:schemeClr>
                </a:solidFill>
              </a:rPr>
              <a:t>scattering</a:t>
            </a:r>
            <a:endParaRPr lang="es-C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396580-0D63-5F0D-9083-703B9E8DA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91" y="614541"/>
            <a:ext cx="2118859" cy="23801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F2AFE3B-B306-75DE-131D-2327B8A4B6BA}"/>
              </a:ext>
            </a:extLst>
          </p:cNvPr>
          <p:cNvSpPr txBox="1"/>
          <p:nvPr/>
        </p:nvSpPr>
        <p:spPr>
          <a:xfrm>
            <a:off x="452426" y="2920785"/>
            <a:ext cx="264510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00" dirty="0">
                <a:hlinkClick r:id="rId3"/>
              </a:rPr>
              <a:t>https://radiologykey.com/x-ray-imaging-fundamentals/</a:t>
            </a:r>
            <a:r>
              <a:rPr lang="es-CO" sz="8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62D1FDF-A1C1-E008-8D8A-F5141E8A2D48}"/>
                  </a:ext>
                </a:extLst>
              </p:cNvPr>
              <p:cNvSpPr txBox="1"/>
              <p:nvPr/>
            </p:nvSpPr>
            <p:spPr>
              <a:xfrm>
                <a:off x="789415" y="269408"/>
                <a:ext cx="1913794" cy="276999"/>
              </a:xfrm>
              <a:prstGeom prst="rect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es-C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CO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s-E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C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⟶</m:t>
                      </m:r>
                      <m:sSup>
                        <m:sSupPr>
                          <m:ctrlPr>
                            <a:rPr lang="es-CO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e>
                        <m:sup>
                          <m:r>
                            <a:rPr lang="es-E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C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CO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O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s-CO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CO" b="1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62D1FDF-A1C1-E008-8D8A-F5141E8A2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15" y="269408"/>
                <a:ext cx="1913794" cy="276999"/>
              </a:xfrm>
              <a:prstGeom prst="rect">
                <a:avLst/>
              </a:prstGeom>
              <a:blipFill>
                <a:blip r:embed="rId4"/>
                <a:stretch>
                  <a:fillRect l="-2215" b="-18750"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>
            <a:extLst>
              <a:ext uri="{FF2B5EF4-FFF2-40B4-BE49-F238E27FC236}">
                <a16:creationId xmlns:a16="http://schemas.microsoft.com/office/drawing/2014/main" id="{907356A0-CB20-8B28-16A7-610CA101A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49" y="3130934"/>
            <a:ext cx="2261841" cy="8602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1E1E6CD-851B-E27A-FC2D-3C81C5F66113}"/>
                  </a:ext>
                </a:extLst>
              </p:cNvPr>
              <p:cNvSpPr txBox="1"/>
              <p:nvPr/>
            </p:nvSpPr>
            <p:spPr>
              <a:xfrm>
                <a:off x="563825" y="4073939"/>
                <a:ext cx="3482042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CO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CO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𝑚𝑐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,0,0</m:t>
                          </m:r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s-C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s-C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CO" sz="16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1E1E6CD-851B-E27A-FC2D-3C81C5F66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25" y="4073939"/>
                <a:ext cx="3482042" cy="5532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E0EFC7-494B-A977-23D6-EBA5663B0EFB}"/>
                  </a:ext>
                </a:extLst>
              </p:cNvPr>
              <p:cNvSpPr txBox="1"/>
              <p:nvPr/>
            </p:nvSpPr>
            <p:spPr>
              <a:xfrm>
                <a:off x="608115" y="4693096"/>
                <a:ext cx="2531911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CO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es-CO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C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𝑝𝑐𝑜𝑠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𝑝𝑠𝑒𝑛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s-CO" sz="1600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E0EFC7-494B-A977-23D6-EBA5663B0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15" y="4693096"/>
                <a:ext cx="2531911" cy="5532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CAB13998-819E-CBE4-6F6B-7BDBEFD73241}"/>
                  </a:ext>
                </a:extLst>
              </p:cNvPr>
              <p:cNvSpPr txBox="1"/>
              <p:nvPr/>
            </p:nvSpPr>
            <p:spPr>
              <a:xfrm>
                <a:off x="563825" y="5348696"/>
                <a:ext cx="3482042" cy="4323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s-CO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8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s-CO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s-E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CO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C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s-C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  <m:sup>
                        <m: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;</m:t>
                    </m:r>
                    <m:sSubSup>
                      <m:sSubSupPr>
                        <m:ctrlPr>
                          <a:rPr lang="es-C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sSub>
                      <m:sSubPr>
                        <m:ctrlP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O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CAB13998-819E-CBE4-6F6B-7BDBEFD73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25" y="5348696"/>
                <a:ext cx="3482042" cy="432362"/>
              </a:xfrm>
              <a:prstGeom prst="rect">
                <a:avLst/>
              </a:prstGeom>
              <a:blipFill>
                <a:blip r:embed="rId8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A68804D7-0528-33F5-A173-9254DC854F10}"/>
              </a:ext>
            </a:extLst>
          </p:cNvPr>
          <p:cNvSpPr/>
          <p:nvPr/>
        </p:nvSpPr>
        <p:spPr>
          <a:xfrm>
            <a:off x="240030" y="6115050"/>
            <a:ext cx="239439" cy="2154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5486413F-60E9-9FC9-FA04-E9F99273EC93}"/>
                  </a:ext>
                </a:extLst>
              </p:cNvPr>
              <p:cNvSpPr txBox="1"/>
              <p:nvPr/>
            </p:nvSpPr>
            <p:spPr>
              <a:xfrm>
                <a:off x="789415" y="5939698"/>
                <a:ext cx="2503570" cy="756617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s-C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5486413F-60E9-9FC9-FA04-E9F99273E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15" y="5939698"/>
                <a:ext cx="2503570" cy="7566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Imagen 23">
            <a:extLst>
              <a:ext uri="{FF2B5EF4-FFF2-40B4-BE49-F238E27FC236}">
                <a16:creationId xmlns:a16="http://schemas.microsoft.com/office/drawing/2014/main" id="{52396E20-1C3E-DA62-BA8C-30C5BE9F98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6549" y="523661"/>
            <a:ext cx="1372761" cy="141223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62E9B9A-E7EA-CE1D-B07A-6911C2603E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0818" y="523660"/>
            <a:ext cx="1314691" cy="141223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500D7B56-871F-2812-F7BD-C679353D693C}"/>
              </a:ext>
            </a:extLst>
          </p:cNvPr>
          <p:cNvSpPr txBox="1"/>
          <p:nvPr/>
        </p:nvSpPr>
        <p:spPr>
          <a:xfrm>
            <a:off x="4229100" y="2108088"/>
            <a:ext cx="416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We</a:t>
            </a:r>
            <a:r>
              <a:rPr lang="es-ES" dirty="0"/>
              <a:t> can </a:t>
            </a:r>
            <a:r>
              <a:rPr lang="es-ES" dirty="0" err="1"/>
              <a:t>get</a:t>
            </a:r>
            <a:r>
              <a:rPr lang="es-ES" dirty="0"/>
              <a:t> the Compton </a:t>
            </a:r>
            <a:r>
              <a:rPr lang="es-ES" dirty="0" err="1"/>
              <a:t>cross</a:t>
            </a:r>
            <a:r>
              <a:rPr lang="es-ES" dirty="0"/>
              <a:t> </a:t>
            </a:r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Feynman rules (QED):</a:t>
            </a:r>
          </a:p>
          <a:p>
            <a:endParaRPr lang="es-ES" dirty="0"/>
          </a:p>
          <a:p>
            <a:endParaRPr lang="es-CO" dirty="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BFB424B7-5F1C-2AEA-40B1-8FD019F67F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74820" y="2692417"/>
            <a:ext cx="4160520" cy="68351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C50BFEC-FD92-CEC2-8546-910DB09606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4820" y="3323293"/>
            <a:ext cx="4251960" cy="75799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72AC8686-8D82-DD6F-CFAA-7B6CEFA1E5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16892" y="4081283"/>
            <a:ext cx="1851852" cy="74588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DD1E3C82-EF21-B4F2-C430-7672047003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33176" y="5453807"/>
            <a:ext cx="4019284" cy="99072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BB61C2B7-7EF5-3A1F-C201-2B4BDCBA9874}"/>
              </a:ext>
            </a:extLst>
          </p:cNvPr>
          <p:cNvSpPr txBox="1"/>
          <p:nvPr/>
        </p:nvSpPr>
        <p:spPr>
          <a:xfrm>
            <a:off x="4685139" y="6421471"/>
            <a:ext cx="268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Klein-Nishina Formula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C04CE5D8-F69E-4833-E302-9681440696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23818" y="4856916"/>
            <a:ext cx="2531911" cy="62049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716ADC4F-D356-0AC3-7EE5-127DBB01CB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26830" y="992667"/>
            <a:ext cx="3097256" cy="1848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F596B6E9-A654-E161-76CA-59D742A130D2}"/>
                  </a:ext>
                </a:extLst>
              </p:cNvPr>
              <p:cNvSpPr txBox="1"/>
              <p:nvPr/>
            </p:nvSpPr>
            <p:spPr>
              <a:xfrm>
                <a:off x="8926831" y="3047352"/>
                <a:ext cx="28927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When 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→ </m:t>
                    </m:r>
                  </m:oMath>
                </a14:m>
                <a:r>
                  <a:rPr lang="es-CO" dirty="0"/>
                  <a:t> Thompson </a:t>
                </a:r>
                <a:r>
                  <a:rPr lang="es-CO" dirty="0" err="1"/>
                  <a:t>scattering</a:t>
                </a:r>
                <a:r>
                  <a:rPr lang="es-CO" dirty="0"/>
                  <a:t>:</a:t>
                </a:r>
              </a:p>
            </p:txBody>
          </p:sp>
        </mc:Choice>
        <mc:Fallback xmlns="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F596B6E9-A654-E161-76CA-59D742A13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831" y="3047352"/>
                <a:ext cx="2892754" cy="646331"/>
              </a:xfrm>
              <a:prstGeom prst="rect">
                <a:avLst/>
              </a:prstGeom>
              <a:blipFill>
                <a:blip r:embed="rId18"/>
                <a:stretch>
                  <a:fillRect l="-1684" t="-4717" b="-15094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Imagen 43">
            <a:extLst>
              <a:ext uri="{FF2B5EF4-FFF2-40B4-BE49-F238E27FC236}">
                <a16:creationId xmlns:a16="http://schemas.microsoft.com/office/drawing/2014/main" id="{9C77F97C-C7E9-AF81-4D0F-BAC0A300BC5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5421" y="3680411"/>
            <a:ext cx="2137410" cy="804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D228B71C-0600-0B36-7CDD-BF45D879C572}"/>
                  </a:ext>
                </a:extLst>
              </p:cNvPr>
              <p:cNvSpPr txBox="1"/>
              <p:nvPr/>
            </p:nvSpPr>
            <p:spPr>
              <a:xfrm>
                <a:off x="8783553" y="4809788"/>
                <a:ext cx="2892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When 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</m:oMath>
                </a14:m>
                <a:endParaRPr lang="es-CO" dirty="0"/>
              </a:p>
            </p:txBody>
          </p:sp>
        </mc:Choice>
        <mc:Fallback xmlns="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D228B71C-0600-0B36-7CDD-BF45D879C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553" y="4809788"/>
                <a:ext cx="2892754" cy="369332"/>
              </a:xfrm>
              <a:prstGeom prst="rect">
                <a:avLst/>
              </a:prstGeom>
              <a:blipFill>
                <a:blip r:embed="rId20"/>
                <a:stretch>
                  <a:fillRect l="-1899" t="-6557" b="-2623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Imagen 46">
            <a:extLst>
              <a:ext uri="{FF2B5EF4-FFF2-40B4-BE49-F238E27FC236}">
                <a16:creationId xmlns:a16="http://schemas.microsoft.com/office/drawing/2014/main" id="{D320AB33-3DEA-7C2F-B278-B6F5AE1D07E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72285" y="5393584"/>
            <a:ext cx="1315289" cy="415018"/>
          </a:xfrm>
          <a:prstGeom prst="rect">
            <a:avLst/>
          </a:prstGeom>
        </p:spPr>
      </p:pic>
      <p:sp>
        <p:nvSpPr>
          <p:cNvPr id="48" name="Marcador de fecha 47">
            <a:extLst>
              <a:ext uri="{FF2B5EF4-FFF2-40B4-BE49-F238E27FC236}">
                <a16:creationId xmlns:a16="http://schemas.microsoft.com/office/drawing/2014/main" id="{9C18502F-DA31-1273-3164-BD3259324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C. Avila, UNIANDES</a:t>
            </a:r>
          </a:p>
        </p:txBody>
      </p:sp>
      <p:sp>
        <p:nvSpPr>
          <p:cNvPr id="49" name="Marcador de número de diapositiva 48">
            <a:extLst>
              <a:ext uri="{FF2B5EF4-FFF2-40B4-BE49-F238E27FC236}">
                <a16:creationId xmlns:a16="http://schemas.microsoft.com/office/drawing/2014/main" id="{A82E0FCC-3835-F8A0-FB2F-1E4CED8E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0408" y="6549326"/>
            <a:ext cx="2743200" cy="365125"/>
          </a:xfrm>
        </p:spPr>
        <p:txBody>
          <a:bodyPr/>
          <a:lstStyle/>
          <a:p>
            <a:fld id="{5B575F24-869C-4FD7-B4E3-A5192FAC8117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2343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8901</TotalTime>
  <Words>1992</Words>
  <Application>Microsoft Office PowerPoint</Application>
  <PresentationFormat>Panorámica</PresentationFormat>
  <Paragraphs>292</Paragraphs>
  <Slides>19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Cambria Math</vt:lpstr>
      <vt:lpstr>Garamond</vt:lpstr>
      <vt:lpstr>Symbol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los Andes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Carlos Avila Bernal</dc:creator>
  <cp:lastModifiedBy>Carlos Avila Bernal</cp:lastModifiedBy>
  <cp:revision>1</cp:revision>
  <dcterms:created xsi:type="dcterms:W3CDTF">2026-06-04T12:47:02Z</dcterms:created>
  <dcterms:modified xsi:type="dcterms:W3CDTF">2026-06-11T13:09:06Z</dcterms:modified>
</cp:coreProperties>
</file>