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317" r:id="rId3"/>
    <p:sldId id="318" r:id="rId4"/>
    <p:sldId id="319" r:id="rId5"/>
    <p:sldId id="320" r:id="rId6"/>
    <p:sldId id="321" r:id="rId7"/>
    <p:sldId id="326" r:id="rId8"/>
    <p:sldId id="325" r:id="rId9"/>
    <p:sldId id="324" r:id="rId10"/>
    <p:sldId id="328" r:id="rId11"/>
    <p:sldId id="327" r:id="rId12"/>
    <p:sldId id="329" r:id="rId13"/>
    <p:sldId id="330" r:id="rId14"/>
    <p:sldId id="331" r:id="rId15"/>
    <p:sldId id="334" r:id="rId16"/>
    <p:sldId id="335" r:id="rId17"/>
    <p:sldId id="332" r:id="rId18"/>
    <p:sldId id="333" r:id="rId19"/>
  </p:sldIdLst>
  <p:sldSz cx="243713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4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212546-1DF1-4E43-9889-7FFD78FB6E05}" v="16" dt="2026-01-28T22:54:05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Gonzalez Lopez" userId="a573e9c5-fc72-4f9b-a643-979c81ef2871" providerId="ADAL" clId="{844A2EEB-4CA2-4948-A3A5-970D7AA49546}"/>
    <pc:docChg chg="undo custSel addSld delSld modSld sldOrd">
      <pc:chgData name="Simon Gonzalez Lopez" userId="a573e9c5-fc72-4f9b-a643-979c81ef2871" providerId="ADAL" clId="{844A2EEB-4CA2-4948-A3A5-970D7AA49546}" dt="2026-01-13T19:40:31.126" v="20269" actId="478"/>
      <pc:docMkLst>
        <pc:docMk/>
      </pc:docMkLst>
      <pc:sldChg chg="addSp delSp modSp mod delAnim">
        <pc:chgData name="Simon Gonzalez Lopez" userId="a573e9c5-fc72-4f9b-a643-979c81ef2871" providerId="ADAL" clId="{844A2EEB-4CA2-4948-A3A5-970D7AA49546}" dt="2026-01-13T19:39:28.055" v="20259" actId="478"/>
        <pc:sldMkLst>
          <pc:docMk/>
          <pc:sldMk cId="4266705238" sldId="257"/>
        </pc:sldMkLst>
      </pc:sldChg>
      <pc:sldChg chg="addSp delSp modSp add mod delAnim">
        <pc:chgData name="Simon Gonzalez Lopez" userId="a573e9c5-fc72-4f9b-a643-979c81ef2871" providerId="ADAL" clId="{844A2EEB-4CA2-4948-A3A5-970D7AA49546}" dt="2026-01-13T19:39:29.655" v="20260" actId="478"/>
        <pc:sldMkLst>
          <pc:docMk/>
          <pc:sldMk cId="1842896429" sldId="317"/>
        </pc:sldMkLst>
        <pc:spChg chg="mod">
          <ac:chgData name="Simon Gonzalez Lopez" userId="a573e9c5-fc72-4f9b-a643-979c81ef2871" providerId="ADAL" clId="{844A2EEB-4CA2-4948-A3A5-970D7AA49546}" dt="2026-01-13T03:49:30.739" v="16940" actId="20577"/>
          <ac:spMkLst>
            <pc:docMk/>
            <pc:sldMk cId="1842896429" sldId="317"/>
            <ac:spMk id="3" creationId="{AA901452-7696-E553-F377-FD68EB2D47EE}"/>
          </ac:spMkLst>
        </pc:spChg>
      </pc:sldChg>
      <pc:sldChg chg="addSp delSp modSp add mod delAnim">
        <pc:chgData name="Simon Gonzalez Lopez" userId="a573e9c5-fc72-4f9b-a643-979c81ef2871" providerId="ADAL" clId="{844A2EEB-4CA2-4948-A3A5-970D7AA49546}" dt="2026-01-13T19:39:31.307" v="20261" actId="478"/>
        <pc:sldMkLst>
          <pc:docMk/>
          <pc:sldMk cId="1545442658" sldId="344"/>
        </pc:sldMkLst>
        <pc:spChg chg="mod">
          <ac:chgData name="Simon Gonzalez Lopez" userId="a573e9c5-fc72-4f9b-a643-979c81ef2871" providerId="ADAL" clId="{844A2EEB-4CA2-4948-A3A5-970D7AA49546}" dt="2026-01-13T16:12:10.935" v="16953" actId="20577"/>
          <ac:spMkLst>
            <pc:docMk/>
            <pc:sldMk cId="1545442658" sldId="344"/>
            <ac:spMk id="2" creationId="{00041E02-9E98-C0BD-DD63-8C05BC48FD63}"/>
          </ac:spMkLst>
        </pc:spChg>
        <pc:spChg chg="mod">
          <ac:chgData name="Simon Gonzalez Lopez" userId="a573e9c5-fc72-4f9b-a643-979c81ef2871" providerId="ADAL" clId="{844A2EEB-4CA2-4948-A3A5-970D7AA49546}" dt="2026-01-13T16:12:46.521" v="17050" actId="20577"/>
          <ac:spMkLst>
            <pc:docMk/>
            <pc:sldMk cId="1545442658" sldId="344"/>
            <ac:spMk id="3" creationId="{1C83BA88-73C2-E564-AF61-80C995AA9517}"/>
          </ac:spMkLst>
        </pc:spChg>
        <pc:spChg chg="mod">
          <ac:chgData name="Simon Gonzalez Lopez" userId="a573e9c5-fc72-4f9b-a643-979c81ef2871" providerId="ADAL" clId="{844A2EEB-4CA2-4948-A3A5-970D7AA49546}" dt="2026-01-13T17:25:18.485" v="20030" actId="20577"/>
          <ac:spMkLst>
            <pc:docMk/>
            <pc:sldMk cId="1545442658" sldId="344"/>
            <ac:spMk id="18" creationId="{227D3510-AA5C-3463-030F-A9EAF169DCCA}"/>
          </ac:spMkLst>
        </pc:spChg>
      </pc:sldChg>
    </pc:docChg>
  </pc:docChgLst>
  <pc:docChgLst>
    <pc:chgData name="Simon Gonzalez Lopez" userId="a573e9c5-fc72-4f9b-a643-979c81ef2871" providerId="ADAL" clId="{479FA567-A27D-4B2E-933E-A81B925D37D9}"/>
    <pc:docChg chg="undo custSel addSld delSld modSld">
      <pc:chgData name="Simon Gonzalez Lopez" userId="a573e9c5-fc72-4f9b-a643-979c81ef2871" providerId="ADAL" clId="{479FA567-A27D-4B2E-933E-A81B925D37D9}" dt="2026-01-28T22:54:05.921" v="1826"/>
      <pc:docMkLst>
        <pc:docMk/>
      </pc:docMkLst>
      <pc:sldChg chg="modSp mod">
        <pc:chgData name="Simon Gonzalez Lopez" userId="a573e9c5-fc72-4f9b-a643-979c81ef2871" providerId="ADAL" clId="{479FA567-A27D-4B2E-933E-A81B925D37D9}" dt="2026-01-28T03:52:55.304" v="1036" actId="20577"/>
        <pc:sldMkLst>
          <pc:docMk/>
          <pc:sldMk cId="1842896429" sldId="317"/>
        </pc:sldMkLst>
        <pc:spChg chg="mod">
          <ac:chgData name="Simon Gonzalez Lopez" userId="a573e9c5-fc72-4f9b-a643-979c81ef2871" providerId="ADAL" clId="{479FA567-A27D-4B2E-933E-A81B925D37D9}" dt="2026-01-27T03:30:16.786" v="169" actId="20577"/>
          <ac:spMkLst>
            <pc:docMk/>
            <pc:sldMk cId="1842896429" sldId="317"/>
            <ac:spMk id="2" creationId="{08BB7BAC-8FCC-DE59-260A-7232F814DFE3}"/>
          </ac:spMkLst>
        </pc:spChg>
        <pc:spChg chg="mod">
          <ac:chgData name="Simon Gonzalez Lopez" userId="a573e9c5-fc72-4f9b-a643-979c81ef2871" providerId="ADAL" clId="{479FA567-A27D-4B2E-933E-A81B925D37D9}" dt="2026-01-28T03:52:55.304" v="1036" actId="20577"/>
          <ac:spMkLst>
            <pc:docMk/>
            <pc:sldMk cId="1842896429" sldId="317"/>
            <ac:spMk id="3" creationId="{AA901452-7696-E553-F377-FD68EB2D47EE}"/>
          </ac:spMkLst>
        </pc:spChg>
      </pc:sldChg>
      <pc:sldChg chg="del">
        <pc:chgData name="Simon Gonzalez Lopez" userId="a573e9c5-fc72-4f9b-a643-979c81ef2871" providerId="ADAL" clId="{479FA567-A27D-4B2E-933E-A81B925D37D9}" dt="2026-01-27T03:31:23.446" v="308" actId="47"/>
        <pc:sldMkLst>
          <pc:docMk/>
          <pc:sldMk cId="1231969160" sldId="318"/>
        </pc:sldMkLst>
      </pc:sldChg>
      <pc:sldChg chg="del">
        <pc:chgData name="Simon Gonzalez Lopez" userId="a573e9c5-fc72-4f9b-a643-979c81ef2871" providerId="ADAL" clId="{479FA567-A27D-4B2E-933E-A81B925D37D9}" dt="2026-01-27T03:14:46.149" v="11" actId="47"/>
        <pc:sldMkLst>
          <pc:docMk/>
          <pc:sldMk cId="2162830385" sldId="319"/>
        </pc:sldMkLst>
      </pc:sldChg>
      <pc:sldChg chg="del">
        <pc:chgData name="Simon Gonzalez Lopez" userId="a573e9c5-fc72-4f9b-a643-979c81ef2871" providerId="ADAL" clId="{479FA567-A27D-4B2E-933E-A81B925D37D9}" dt="2026-01-27T03:14:44.974" v="9" actId="47"/>
        <pc:sldMkLst>
          <pc:docMk/>
          <pc:sldMk cId="1112672634" sldId="323"/>
        </pc:sldMkLst>
      </pc:sldChg>
      <pc:sldChg chg="del">
        <pc:chgData name="Simon Gonzalez Lopez" userId="a573e9c5-fc72-4f9b-a643-979c81ef2871" providerId="ADAL" clId="{479FA567-A27D-4B2E-933E-A81B925D37D9}" dt="2026-01-27T03:14:44.558" v="7" actId="47"/>
        <pc:sldMkLst>
          <pc:docMk/>
          <pc:sldMk cId="1814982902" sldId="325"/>
        </pc:sldMkLst>
      </pc:sldChg>
      <pc:sldChg chg="del">
        <pc:chgData name="Simon Gonzalez Lopez" userId="a573e9c5-fc72-4f9b-a643-979c81ef2871" providerId="ADAL" clId="{479FA567-A27D-4B2E-933E-A81B925D37D9}" dt="2026-01-27T03:14:44.080" v="5" actId="47"/>
        <pc:sldMkLst>
          <pc:docMk/>
          <pc:sldMk cId="1835068931" sldId="326"/>
        </pc:sldMkLst>
      </pc:sldChg>
      <pc:sldChg chg="del">
        <pc:chgData name="Simon Gonzalez Lopez" userId="a573e9c5-fc72-4f9b-a643-979c81ef2871" providerId="ADAL" clId="{479FA567-A27D-4B2E-933E-A81B925D37D9}" dt="2026-01-27T03:14:44.326" v="6" actId="47"/>
        <pc:sldMkLst>
          <pc:docMk/>
          <pc:sldMk cId="2298523609" sldId="327"/>
        </pc:sldMkLst>
      </pc:sldChg>
      <pc:sldChg chg="del">
        <pc:chgData name="Simon Gonzalez Lopez" userId="a573e9c5-fc72-4f9b-a643-979c81ef2871" providerId="ADAL" clId="{479FA567-A27D-4B2E-933E-A81B925D37D9}" dt="2026-01-27T03:14:42.551" v="3" actId="47"/>
        <pc:sldMkLst>
          <pc:docMk/>
          <pc:sldMk cId="3831469203" sldId="328"/>
        </pc:sldMkLst>
      </pc:sldChg>
      <pc:sldChg chg="addSp delSp modSp mod">
        <pc:chgData name="Simon Gonzalez Lopez" userId="a573e9c5-fc72-4f9b-a643-979c81ef2871" providerId="ADAL" clId="{479FA567-A27D-4B2E-933E-A81B925D37D9}" dt="2026-01-28T15:39:19.673" v="1805" actId="20577"/>
        <pc:sldMkLst>
          <pc:docMk/>
          <pc:sldMk cId="1545442658" sldId="344"/>
        </pc:sldMkLst>
        <pc:spChg chg="mod">
          <ac:chgData name="Simon Gonzalez Lopez" userId="a573e9c5-fc72-4f9b-a643-979c81ef2871" providerId="ADAL" clId="{479FA567-A27D-4B2E-933E-A81B925D37D9}" dt="2026-01-27T03:30:27.938" v="188" actId="20577"/>
          <ac:spMkLst>
            <pc:docMk/>
            <pc:sldMk cId="1545442658" sldId="344"/>
            <ac:spMk id="2" creationId="{00041E02-9E98-C0BD-DD63-8C05BC48FD63}"/>
          </ac:spMkLst>
        </pc:spChg>
        <pc:spChg chg="mod">
          <ac:chgData name="Simon Gonzalez Lopez" userId="a573e9c5-fc72-4f9b-a643-979c81ef2871" providerId="ADAL" clId="{479FA567-A27D-4B2E-933E-A81B925D37D9}" dt="2026-01-28T04:10:46.891" v="1217" actId="20577"/>
          <ac:spMkLst>
            <pc:docMk/>
            <pc:sldMk cId="1545442658" sldId="344"/>
            <ac:spMk id="3" creationId="{1C83BA88-73C2-E564-AF61-80C995AA9517}"/>
          </ac:spMkLst>
        </pc:spChg>
        <pc:spChg chg="add mod">
          <ac:chgData name="Simon Gonzalez Lopez" userId="a573e9c5-fc72-4f9b-a643-979c81ef2871" providerId="ADAL" clId="{479FA567-A27D-4B2E-933E-A81B925D37D9}" dt="2026-01-28T15:39:19.673" v="1805" actId="20577"/>
          <ac:spMkLst>
            <pc:docMk/>
            <pc:sldMk cId="1545442658" sldId="344"/>
            <ac:spMk id="7" creationId="{8D1C8545-905E-530E-B4DE-779C1C2606BE}"/>
          </ac:spMkLst>
        </pc:spChg>
        <pc:picChg chg="add mod">
          <ac:chgData name="Simon Gonzalez Lopez" userId="a573e9c5-fc72-4f9b-a643-979c81ef2871" providerId="ADAL" clId="{479FA567-A27D-4B2E-933E-A81B925D37D9}" dt="2026-01-28T15:38:34.988" v="1751" actId="1076"/>
          <ac:picMkLst>
            <pc:docMk/>
            <pc:sldMk cId="1545442658" sldId="344"/>
            <ac:picMk id="6" creationId="{56BCC0DC-F4BF-3740-AF4B-5E79AA086934}"/>
          </ac:picMkLst>
        </pc:picChg>
        <pc:picChg chg="add del mod">
          <ac:chgData name="Simon Gonzalez Lopez" userId="a573e9c5-fc72-4f9b-a643-979c81ef2871" providerId="ADAL" clId="{479FA567-A27D-4B2E-933E-A81B925D37D9}" dt="2026-01-28T04:09:02.232" v="1037" actId="478"/>
          <ac:picMkLst>
            <pc:docMk/>
            <pc:sldMk cId="1545442658" sldId="344"/>
            <ac:picMk id="6" creationId="{5D3E9363-B418-2371-CF64-D1B25EEF7FB1}"/>
          </ac:picMkLst>
        </pc:picChg>
        <pc:picChg chg="add del mod">
          <ac:chgData name="Simon Gonzalez Lopez" userId="a573e9c5-fc72-4f9b-a643-979c81ef2871" providerId="ADAL" clId="{479FA567-A27D-4B2E-933E-A81B925D37D9}" dt="2026-01-28T05:46:14.368" v="1455" actId="478"/>
          <ac:picMkLst>
            <pc:docMk/>
            <pc:sldMk cId="1545442658" sldId="344"/>
            <ac:picMk id="7" creationId="{1408CDA7-BE3F-6967-F8E1-844AB909504C}"/>
          </ac:picMkLst>
        </pc:picChg>
        <pc:picChg chg="add del mod">
          <ac:chgData name="Simon Gonzalez Lopez" userId="a573e9c5-fc72-4f9b-a643-979c81ef2871" providerId="ADAL" clId="{479FA567-A27D-4B2E-933E-A81B925D37D9}" dt="2026-01-28T15:38:24.388" v="1743" actId="478"/>
          <ac:picMkLst>
            <pc:docMk/>
            <pc:sldMk cId="1545442658" sldId="344"/>
            <ac:picMk id="9" creationId="{51DB1507-86C1-C366-AC0F-FEC88EB2CE04}"/>
          </ac:picMkLst>
        </pc:picChg>
      </pc:sldChg>
      <pc:sldChg chg="modSp add del mod">
        <pc:chgData name="Simon Gonzalez Lopez" userId="a573e9c5-fc72-4f9b-a643-979c81ef2871" providerId="ADAL" clId="{479FA567-A27D-4B2E-933E-A81B925D37D9}" dt="2026-01-28T04:10:36.292" v="1204" actId="47"/>
        <pc:sldMkLst>
          <pc:docMk/>
          <pc:sldMk cId="2450712252" sldId="345"/>
        </pc:sldMkLst>
        <pc:spChg chg="mod">
          <ac:chgData name="Simon Gonzalez Lopez" userId="a573e9c5-fc72-4f9b-a643-979c81ef2871" providerId="ADAL" clId="{479FA567-A27D-4B2E-933E-A81B925D37D9}" dt="2026-01-28T04:10:31.122" v="1203" actId="20577"/>
          <ac:spMkLst>
            <pc:docMk/>
            <pc:sldMk cId="2450712252" sldId="345"/>
            <ac:spMk id="3" creationId="{3F409C02-4F99-84FF-D51F-E511B40A7C9A}"/>
          </ac:spMkLst>
        </pc:spChg>
        <pc:spChg chg="mod">
          <ac:chgData name="Simon Gonzalez Lopez" userId="a573e9c5-fc72-4f9b-a643-979c81ef2871" providerId="ADAL" clId="{479FA567-A27D-4B2E-933E-A81B925D37D9}" dt="2026-01-27T17:35:00.200" v="1019" actId="20577"/>
          <ac:spMkLst>
            <pc:docMk/>
            <pc:sldMk cId="2450712252" sldId="345"/>
            <ac:spMk id="18" creationId="{E5767715-67F0-8B0D-C620-B95EBA571BA9}"/>
          </ac:spMkLst>
        </pc:spChg>
      </pc:sldChg>
      <pc:sldChg chg="del">
        <pc:chgData name="Simon Gonzalez Lopez" userId="a573e9c5-fc72-4f9b-a643-979c81ef2871" providerId="ADAL" clId="{479FA567-A27D-4B2E-933E-A81B925D37D9}" dt="2026-01-27T03:14:46.501" v="12" actId="47"/>
        <pc:sldMkLst>
          <pc:docMk/>
          <pc:sldMk cId="3816344535" sldId="345"/>
        </pc:sldMkLst>
      </pc:sldChg>
      <pc:sldChg chg="addSp delSp modSp add mod">
        <pc:chgData name="Simon Gonzalez Lopez" userId="a573e9c5-fc72-4f9b-a643-979c81ef2871" providerId="ADAL" clId="{479FA567-A27D-4B2E-933E-A81B925D37D9}" dt="2026-01-28T15:40:04.159" v="1809" actId="2711"/>
        <pc:sldMkLst>
          <pc:docMk/>
          <pc:sldMk cId="1518853570" sldId="346"/>
        </pc:sldMkLst>
        <pc:spChg chg="mod">
          <ac:chgData name="Simon Gonzalez Lopez" userId="a573e9c5-fc72-4f9b-a643-979c81ef2871" providerId="ADAL" clId="{479FA567-A27D-4B2E-933E-A81B925D37D9}" dt="2026-01-27T03:31:12.735" v="307" actId="20577"/>
          <ac:spMkLst>
            <pc:docMk/>
            <pc:sldMk cId="1518853570" sldId="346"/>
            <ac:spMk id="2" creationId="{68942A39-93C8-6E80-945A-451F9401407F}"/>
          </ac:spMkLst>
        </pc:spChg>
        <pc:spChg chg="mod">
          <ac:chgData name="Simon Gonzalez Lopez" userId="a573e9c5-fc72-4f9b-a643-979c81ef2871" providerId="ADAL" clId="{479FA567-A27D-4B2E-933E-A81B925D37D9}" dt="2026-01-28T04:11:26.042" v="1218" actId="20577"/>
          <ac:spMkLst>
            <pc:docMk/>
            <pc:sldMk cId="1518853570" sldId="346"/>
            <ac:spMk id="3" creationId="{564B9E42-97AE-665D-F4B0-3FBA4E4E3A3B}"/>
          </ac:spMkLst>
        </pc:spChg>
        <pc:spChg chg="add mod">
          <ac:chgData name="Simon Gonzalez Lopez" userId="a573e9c5-fc72-4f9b-a643-979c81ef2871" providerId="ADAL" clId="{479FA567-A27D-4B2E-933E-A81B925D37D9}" dt="2026-01-28T15:39:45.982" v="1806" actId="2711"/>
          <ac:spMkLst>
            <pc:docMk/>
            <pc:sldMk cId="1518853570" sldId="346"/>
            <ac:spMk id="11" creationId="{9803B589-0E8E-4161-8EDF-0F786876E4A2}"/>
          </ac:spMkLst>
        </pc:spChg>
        <pc:spChg chg="add mod">
          <ac:chgData name="Simon Gonzalez Lopez" userId="a573e9c5-fc72-4f9b-a643-979c81ef2871" providerId="ADAL" clId="{479FA567-A27D-4B2E-933E-A81B925D37D9}" dt="2026-01-28T15:39:59.101" v="1808" actId="2711"/>
          <ac:spMkLst>
            <pc:docMk/>
            <pc:sldMk cId="1518853570" sldId="346"/>
            <ac:spMk id="12" creationId="{E39BC966-E172-F16D-BEEC-08221CD5DD0D}"/>
          </ac:spMkLst>
        </pc:spChg>
        <pc:spChg chg="add mod">
          <ac:chgData name="Simon Gonzalez Lopez" userId="a573e9c5-fc72-4f9b-a643-979c81ef2871" providerId="ADAL" clId="{479FA567-A27D-4B2E-933E-A81B925D37D9}" dt="2026-01-28T15:40:04.159" v="1809" actId="2711"/>
          <ac:spMkLst>
            <pc:docMk/>
            <pc:sldMk cId="1518853570" sldId="346"/>
            <ac:spMk id="15" creationId="{07359983-C87C-5F8A-8BE5-18FB560A21AD}"/>
          </ac:spMkLst>
        </pc:spChg>
        <pc:spChg chg="mod">
          <ac:chgData name="Simon Gonzalez Lopez" userId="a573e9c5-fc72-4f9b-a643-979c81ef2871" providerId="ADAL" clId="{479FA567-A27D-4B2E-933E-A81B925D37D9}" dt="2026-01-27T17:35:03.593" v="1020" actId="20577"/>
          <ac:spMkLst>
            <pc:docMk/>
            <pc:sldMk cId="1518853570" sldId="346"/>
            <ac:spMk id="18" creationId="{3D554FB9-0D7D-C243-08B9-FADC9382B788}"/>
          </ac:spMkLst>
        </pc:spChg>
        <pc:picChg chg="add mod">
          <ac:chgData name="Simon Gonzalez Lopez" userId="a573e9c5-fc72-4f9b-a643-979c81ef2871" providerId="ADAL" clId="{479FA567-A27D-4B2E-933E-A81B925D37D9}" dt="2026-01-28T04:19:05.198" v="1337" actId="1076"/>
          <ac:picMkLst>
            <pc:docMk/>
            <pc:sldMk cId="1518853570" sldId="346"/>
            <ac:picMk id="6" creationId="{7F475C20-E824-79BF-946A-9688B7D93F5C}"/>
          </ac:picMkLst>
        </pc:picChg>
        <pc:picChg chg="add del mod">
          <ac:chgData name="Simon Gonzalez Lopez" userId="a573e9c5-fc72-4f9b-a643-979c81ef2871" providerId="ADAL" clId="{479FA567-A27D-4B2E-933E-A81B925D37D9}" dt="2026-01-28T04:12:32.707" v="1297" actId="478"/>
          <ac:picMkLst>
            <pc:docMk/>
            <pc:sldMk cId="1518853570" sldId="346"/>
            <ac:picMk id="8" creationId="{93F92454-2ACA-F2B7-A130-F9200B40D8E2}"/>
          </ac:picMkLst>
        </pc:picChg>
        <pc:picChg chg="add mod">
          <ac:chgData name="Simon Gonzalez Lopez" userId="a573e9c5-fc72-4f9b-a643-979c81ef2871" providerId="ADAL" clId="{479FA567-A27D-4B2E-933E-A81B925D37D9}" dt="2026-01-28T04:12:43.322" v="1302" actId="1076"/>
          <ac:picMkLst>
            <pc:docMk/>
            <pc:sldMk cId="1518853570" sldId="346"/>
            <ac:picMk id="10" creationId="{4FCE1E4F-B056-5C79-17E5-B83C31DC79DC}"/>
          </ac:picMkLst>
        </pc:picChg>
        <pc:picChg chg="add mod">
          <ac:chgData name="Simon Gonzalez Lopez" userId="a573e9c5-fc72-4f9b-a643-979c81ef2871" providerId="ADAL" clId="{479FA567-A27D-4B2E-933E-A81B925D37D9}" dt="2026-01-28T04:19:11.726" v="1339" actId="1076"/>
          <ac:picMkLst>
            <pc:docMk/>
            <pc:sldMk cId="1518853570" sldId="346"/>
            <ac:picMk id="14" creationId="{D2C6B4EE-66E5-71A7-82C2-3D09C0938A22}"/>
          </ac:picMkLst>
        </pc:picChg>
      </pc:sldChg>
      <pc:sldChg chg="del">
        <pc:chgData name="Simon Gonzalez Lopez" userId="a573e9c5-fc72-4f9b-a643-979c81ef2871" providerId="ADAL" clId="{479FA567-A27D-4B2E-933E-A81B925D37D9}" dt="2026-01-27T03:14:45.189" v="10" actId="47"/>
        <pc:sldMkLst>
          <pc:docMk/>
          <pc:sldMk cId="4009283276" sldId="346"/>
        </pc:sldMkLst>
      </pc:sldChg>
      <pc:sldChg chg="modSp add del mod">
        <pc:chgData name="Simon Gonzalez Lopez" userId="a573e9c5-fc72-4f9b-a643-979c81ef2871" providerId="ADAL" clId="{479FA567-A27D-4B2E-933E-A81B925D37D9}" dt="2026-01-27T17:33:31.317" v="958" actId="47"/>
        <pc:sldMkLst>
          <pc:docMk/>
          <pc:sldMk cId="499418861" sldId="347"/>
        </pc:sldMkLst>
        <pc:spChg chg="mod">
          <ac:chgData name="Simon Gonzalez Lopez" userId="a573e9c5-fc72-4f9b-a643-979c81ef2871" providerId="ADAL" clId="{479FA567-A27D-4B2E-933E-A81B925D37D9}" dt="2026-01-27T03:32:07.035" v="418" actId="20577"/>
          <ac:spMkLst>
            <pc:docMk/>
            <pc:sldMk cId="499418861" sldId="347"/>
            <ac:spMk id="3" creationId="{6CD6D088-8D23-2608-AF35-5BB5E1B9C85D}"/>
          </ac:spMkLst>
        </pc:spChg>
      </pc:sldChg>
      <pc:sldChg chg="del">
        <pc:chgData name="Simon Gonzalez Lopez" userId="a573e9c5-fc72-4f9b-a643-979c81ef2871" providerId="ADAL" clId="{479FA567-A27D-4B2E-933E-A81B925D37D9}" dt="2026-01-27T03:14:44.773" v="8" actId="47"/>
        <pc:sldMkLst>
          <pc:docMk/>
          <pc:sldMk cId="1466020703" sldId="347"/>
        </pc:sldMkLst>
      </pc:sldChg>
      <pc:sldChg chg="add del">
        <pc:chgData name="Simon Gonzalez Lopez" userId="a573e9c5-fc72-4f9b-a643-979c81ef2871" providerId="ADAL" clId="{479FA567-A27D-4B2E-933E-A81B925D37D9}" dt="2026-01-27T17:33:32.357" v="959" actId="47"/>
        <pc:sldMkLst>
          <pc:docMk/>
          <pc:sldMk cId="954753651" sldId="348"/>
        </pc:sldMkLst>
      </pc:sldChg>
      <pc:sldChg chg="del">
        <pc:chgData name="Simon Gonzalez Lopez" userId="a573e9c5-fc72-4f9b-a643-979c81ef2871" providerId="ADAL" clId="{479FA567-A27D-4B2E-933E-A81B925D37D9}" dt="2026-01-27T03:14:43.848" v="4" actId="47"/>
        <pc:sldMkLst>
          <pc:docMk/>
          <pc:sldMk cId="2153565124" sldId="348"/>
        </pc:sldMkLst>
      </pc:sldChg>
      <pc:sldChg chg="addSp modSp add mod">
        <pc:chgData name="Simon Gonzalez Lopez" userId="a573e9c5-fc72-4f9b-a643-979c81ef2871" providerId="ADAL" clId="{479FA567-A27D-4B2E-933E-A81B925D37D9}" dt="2026-01-28T15:40:57.766" v="1818" actId="2711"/>
        <pc:sldMkLst>
          <pc:docMk/>
          <pc:sldMk cId="855472143" sldId="349"/>
        </pc:sldMkLst>
        <pc:spChg chg="mod">
          <ac:chgData name="Simon Gonzalez Lopez" userId="a573e9c5-fc72-4f9b-a643-979c81ef2871" providerId="ADAL" clId="{479FA567-A27D-4B2E-933E-A81B925D37D9}" dt="2026-01-27T03:32:25.448" v="437" actId="20577"/>
          <ac:spMkLst>
            <pc:docMk/>
            <pc:sldMk cId="855472143" sldId="349"/>
            <ac:spMk id="2" creationId="{B2005FEA-5094-20B2-88AB-B906ECBF4B6E}"/>
          </ac:spMkLst>
        </pc:spChg>
        <pc:spChg chg="mod">
          <ac:chgData name="Simon Gonzalez Lopez" userId="a573e9c5-fc72-4f9b-a643-979c81ef2871" providerId="ADAL" clId="{479FA567-A27D-4B2E-933E-A81B925D37D9}" dt="2026-01-27T17:34:35.473" v="1014" actId="5793"/>
          <ac:spMkLst>
            <pc:docMk/>
            <pc:sldMk cId="855472143" sldId="349"/>
            <ac:spMk id="3" creationId="{A4B09FE4-69B2-2DFC-DCBD-2C3A8CF457F4}"/>
          </ac:spMkLst>
        </pc:spChg>
        <pc:spChg chg="add mod">
          <ac:chgData name="Simon Gonzalez Lopez" userId="a573e9c5-fc72-4f9b-a643-979c81ef2871" providerId="ADAL" clId="{479FA567-A27D-4B2E-933E-A81B925D37D9}" dt="2026-01-28T15:27:30.020" v="1616" actId="14100"/>
          <ac:spMkLst>
            <pc:docMk/>
            <pc:sldMk cId="855472143" sldId="349"/>
            <ac:spMk id="7" creationId="{67376391-F948-583B-1EDD-4EEB129AA89D}"/>
          </ac:spMkLst>
        </pc:spChg>
        <pc:spChg chg="add mod">
          <ac:chgData name="Simon Gonzalez Lopez" userId="a573e9c5-fc72-4f9b-a643-979c81ef2871" providerId="ADAL" clId="{479FA567-A27D-4B2E-933E-A81B925D37D9}" dt="2026-01-28T15:27:51.540" v="1622" actId="1076"/>
          <ac:spMkLst>
            <pc:docMk/>
            <pc:sldMk cId="855472143" sldId="349"/>
            <ac:spMk id="8" creationId="{4FE6AF23-A171-9A1A-FE85-DD4CBAAE8EC7}"/>
          </ac:spMkLst>
        </pc:spChg>
        <pc:spChg chg="add mod">
          <ac:chgData name="Simon Gonzalez Lopez" userId="a573e9c5-fc72-4f9b-a643-979c81ef2871" providerId="ADAL" clId="{479FA567-A27D-4B2E-933E-A81B925D37D9}" dt="2026-01-28T15:40:47.150" v="1816" actId="2711"/>
          <ac:spMkLst>
            <pc:docMk/>
            <pc:sldMk cId="855472143" sldId="349"/>
            <ac:spMk id="14" creationId="{C325C9ED-F083-8BB1-3E5E-BD7D865926A5}"/>
          </ac:spMkLst>
        </pc:spChg>
        <pc:spChg chg="add mod">
          <ac:chgData name="Simon Gonzalez Lopez" userId="a573e9c5-fc72-4f9b-a643-979c81ef2871" providerId="ADAL" clId="{479FA567-A27D-4B2E-933E-A81B925D37D9}" dt="2026-01-28T15:40:52.109" v="1817" actId="2711"/>
          <ac:spMkLst>
            <pc:docMk/>
            <pc:sldMk cId="855472143" sldId="349"/>
            <ac:spMk id="15" creationId="{2213A62D-1634-5B8D-2ABA-82050EE78288}"/>
          </ac:spMkLst>
        </pc:spChg>
        <pc:spChg chg="mod">
          <ac:chgData name="Simon Gonzalez Lopez" userId="a573e9c5-fc72-4f9b-a643-979c81ef2871" providerId="ADAL" clId="{479FA567-A27D-4B2E-933E-A81B925D37D9}" dt="2026-01-27T17:35:06.920" v="1021" actId="20577"/>
          <ac:spMkLst>
            <pc:docMk/>
            <pc:sldMk cId="855472143" sldId="349"/>
            <ac:spMk id="18" creationId="{068E15AE-D920-F2CB-B9DB-F981A5CAE71B}"/>
          </ac:spMkLst>
        </pc:spChg>
        <pc:spChg chg="add mod">
          <ac:chgData name="Simon Gonzalez Lopez" userId="a573e9c5-fc72-4f9b-a643-979c81ef2871" providerId="ADAL" clId="{479FA567-A27D-4B2E-933E-A81B925D37D9}" dt="2026-01-28T15:40:57.766" v="1818" actId="2711"/>
          <ac:spMkLst>
            <pc:docMk/>
            <pc:sldMk cId="855472143" sldId="349"/>
            <ac:spMk id="19" creationId="{F64D651F-87DA-3644-5CA4-CD62B42C9C02}"/>
          </ac:spMkLst>
        </pc:spChg>
        <pc:picChg chg="add mod">
          <ac:chgData name="Simon Gonzalez Lopez" userId="a573e9c5-fc72-4f9b-a643-979c81ef2871" providerId="ADAL" clId="{479FA567-A27D-4B2E-933E-A81B925D37D9}" dt="2026-01-28T15:26:54.331" v="1605" actId="1076"/>
          <ac:picMkLst>
            <pc:docMk/>
            <pc:sldMk cId="855472143" sldId="349"/>
            <ac:picMk id="6" creationId="{3C8C4E46-9AA7-B9D6-EDF1-27CE8AECAE8E}"/>
          </ac:picMkLst>
        </pc:picChg>
        <pc:picChg chg="add mod">
          <ac:chgData name="Simon Gonzalez Lopez" userId="a573e9c5-fc72-4f9b-a643-979c81ef2871" providerId="ADAL" clId="{479FA567-A27D-4B2E-933E-A81B925D37D9}" dt="2026-01-28T15:29:41.629" v="1671" actId="1076"/>
          <ac:picMkLst>
            <pc:docMk/>
            <pc:sldMk cId="855472143" sldId="349"/>
            <ac:picMk id="17" creationId="{D6DF405B-F623-2D6F-BD52-746EFFE2A195}"/>
          </ac:picMkLst>
        </pc:picChg>
        <pc:cxnChg chg="add mod">
          <ac:chgData name="Simon Gonzalez Lopez" userId="a573e9c5-fc72-4f9b-a643-979c81ef2871" providerId="ADAL" clId="{479FA567-A27D-4B2E-933E-A81B925D37D9}" dt="2026-01-28T15:28:34.563" v="1632" actId="1582"/>
          <ac:cxnSpMkLst>
            <pc:docMk/>
            <pc:sldMk cId="855472143" sldId="349"/>
            <ac:cxnSpMk id="10" creationId="{F0D99BC0-82AD-89B2-EB84-E7171581AFEF}"/>
          </ac:cxnSpMkLst>
        </pc:cxnChg>
        <pc:cxnChg chg="add mod">
          <ac:chgData name="Simon Gonzalez Lopez" userId="a573e9c5-fc72-4f9b-a643-979c81ef2871" providerId="ADAL" clId="{479FA567-A27D-4B2E-933E-A81B925D37D9}" dt="2026-01-28T15:28:27.731" v="1630" actId="1582"/>
          <ac:cxnSpMkLst>
            <pc:docMk/>
            <pc:sldMk cId="855472143" sldId="349"/>
            <ac:cxnSpMk id="12" creationId="{171BE947-E60F-708C-911A-651DB44B0BA6}"/>
          </ac:cxnSpMkLst>
        </pc:cxnChg>
      </pc:sldChg>
      <pc:sldChg chg="del">
        <pc:chgData name="Simon Gonzalez Lopez" userId="a573e9c5-fc72-4f9b-a643-979c81ef2871" providerId="ADAL" clId="{479FA567-A27D-4B2E-933E-A81B925D37D9}" dt="2026-01-27T03:14:42.160" v="2" actId="47"/>
        <pc:sldMkLst>
          <pc:docMk/>
          <pc:sldMk cId="1824196278" sldId="349"/>
        </pc:sldMkLst>
      </pc:sldChg>
      <pc:sldChg chg="add del">
        <pc:chgData name="Simon Gonzalez Lopez" userId="a573e9c5-fc72-4f9b-a643-979c81ef2871" providerId="ADAL" clId="{479FA567-A27D-4B2E-933E-A81B925D37D9}" dt="2026-01-27T17:34:41.041" v="1015" actId="47"/>
        <pc:sldMkLst>
          <pc:docMk/>
          <pc:sldMk cId="1707457056" sldId="350"/>
        </pc:sldMkLst>
      </pc:sldChg>
      <pc:sldChg chg="del">
        <pc:chgData name="Simon Gonzalez Lopez" userId="a573e9c5-fc72-4f9b-a643-979c81ef2871" providerId="ADAL" clId="{479FA567-A27D-4B2E-933E-A81B925D37D9}" dt="2026-01-27T03:14:41.768" v="1" actId="47"/>
        <pc:sldMkLst>
          <pc:docMk/>
          <pc:sldMk cId="1735547015" sldId="350"/>
        </pc:sldMkLst>
      </pc:sldChg>
      <pc:sldChg chg="addSp delSp modSp add mod">
        <pc:chgData name="Simon Gonzalez Lopez" userId="a573e9c5-fc72-4f9b-a643-979c81ef2871" providerId="ADAL" clId="{479FA567-A27D-4B2E-933E-A81B925D37D9}" dt="2026-01-28T15:40:21.862" v="1812" actId="2711"/>
        <pc:sldMkLst>
          <pc:docMk/>
          <pc:sldMk cId="3775027963" sldId="350"/>
        </pc:sldMkLst>
        <pc:spChg chg="mod">
          <ac:chgData name="Simon Gonzalez Lopez" userId="a573e9c5-fc72-4f9b-a643-979c81ef2871" providerId="ADAL" clId="{479FA567-A27D-4B2E-933E-A81B925D37D9}" dt="2026-01-28T15:04:08.321" v="1564" actId="1076"/>
          <ac:spMkLst>
            <pc:docMk/>
            <pc:sldMk cId="3775027963" sldId="350"/>
            <ac:spMk id="3" creationId="{4CC85797-BE38-BF19-2738-3B899C955091}"/>
          </ac:spMkLst>
        </pc:spChg>
        <pc:spChg chg="add mod">
          <ac:chgData name="Simon Gonzalez Lopez" userId="a573e9c5-fc72-4f9b-a643-979c81ef2871" providerId="ADAL" clId="{479FA567-A27D-4B2E-933E-A81B925D37D9}" dt="2026-01-28T15:40:16.550" v="1811" actId="2711"/>
          <ac:spMkLst>
            <pc:docMk/>
            <pc:sldMk cId="3775027963" sldId="350"/>
            <ac:spMk id="8" creationId="{97E8CEE5-E65C-F933-2E7C-41247BBC38E4}"/>
          </ac:spMkLst>
        </pc:spChg>
        <pc:spChg chg="del">
          <ac:chgData name="Simon Gonzalez Lopez" userId="a573e9c5-fc72-4f9b-a643-979c81ef2871" providerId="ADAL" clId="{479FA567-A27D-4B2E-933E-A81B925D37D9}" dt="2026-01-28T04:19:45.197" v="1395" actId="478"/>
          <ac:spMkLst>
            <pc:docMk/>
            <pc:sldMk cId="3775027963" sldId="350"/>
            <ac:spMk id="11" creationId="{5479218C-9022-181A-BD3E-0077C3A23069}"/>
          </ac:spMkLst>
        </pc:spChg>
        <pc:spChg chg="mod">
          <ac:chgData name="Simon Gonzalez Lopez" userId="a573e9c5-fc72-4f9b-a643-979c81ef2871" providerId="ADAL" clId="{479FA567-A27D-4B2E-933E-A81B925D37D9}" dt="2026-01-28T15:40:09.918" v="1810" actId="2711"/>
          <ac:spMkLst>
            <pc:docMk/>
            <pc:sldMk cId="3775027963" sldId="350"/>
            <ac:spMk id="12" creationId="{EA15BA78-18BE-3CC6-1549-28F117526490}"/>
          </ac:spMkLst>
        </pc:spChg>
        <pc:spChg chg="mod">
          <ac:chgData name="Simon Gonzalez Lopez" userId="a573e9c5-fc72-4f9b-a643-979c81ef2871" providerId="ADAL" clId="{479FA567-A27D-4B2E-933E-A81B925D37D9}" dt="2026-01-28T15:40:21.862" v="1812" actId="2711"/>
          <ac:spMkLst>
            <pc:docMk/>
            <pc:sldMk cId="3775027963" sldId="350"/>
            <ac:spMk id="15" creationId="{EFAC421A-14A1-C96C-D32F-BA8A300FB02F}"/>
          </ac:spMkLst>
        </pc:spChg>
        <pc:picChg chg="mod">
          <ac:chgData name="Simon Gonzalez Lopez" userId="a573e9c5-fc72-4f9b-a643-979c81ef2871" providerId="ADAL" clId="{479FA567-A27D-4B2E-933E-A81B925D37D9}" dt="2026-01-28T04:19:47.339" v="1397" actId="1076"/>
          <ac:picMkLst>
            <pc:docMk/>
            <pc:sldMk cId="3775027963" sldId="350"/>
            <ac:picMk id="6" creationId="{1BD9F732-FD11-0047-88B2-6575A10489ED}"/>
          </ac:picMkLst>
        </pc:picChg>
        <pc:picChg chg="add del mod">
          <ac:chgData name="Simon Gonzalez Lopez" userId="a573e9c5-fc72-4f9b-a643-979c81ef2871" providerId="ADAL" clId="{479FA567-A27D-4B2E-933E-A81B925D37D9}" dt="2026-01-28T15:02:17.111" v="1474" actId="478"/>
          <ac:picMkLst>
            <pc:docMk/>
            <pc:sldMk cId="3775027963" sldId="350"/>
            <ac:picMk id="7" creationId="{4CC39501-C6BD-AB60-CFD9-C828C7190CDD}"/>
          </ac:picMkLst>
        </pc:picChg>
        <pc:picChg chg="add del mod">
          <ac:chgData name="Simon Gonzalez Lopez" userId="a573e9c5-fc72-4f9b-a643-979c81ef2871" providerId="ADAL" clId="{479FA567-A27D-4B2E-933E-A81B925D37D9}" dt="2026-01-28T15:03:03.549" v="1480" actId="478"/>
          <ac:picMkLst>
            <pc:docMk/>
            <pc:sldMk cId="3775027963" sldId="350"/>
            <ac:picMk id="9" creationId="{1DDEBD39-EFE0-7B57-3669-26438A4F3B39}"/>
          </ac:picMkLst>
        </pc:picChg>
        <pc:picChg chg="del">
          <ac:chgData name="Simon Gonzalez Lopez" userId="a573e9c5-fc72-4f9b-a643-979c81ef2871" providerId="ADAL" clId="{479FA567-A27D-4B2E-933E-A81B925D37D9}" dt="2026-01-28T04:19:45.772" v="1396" actId="478"/>
          <ac:picMkLst>
            <pc:docMk/>
            <pc:sldMk cId="3775027963" sldId="350"/>
            <ac:picMk id="10" creationId="{A738084A-E58B-8F2F-9B63-C283AE392385}"/>
          </ac:picMkLst>
        </pc:picChg>
        <pc:picChg chg="add del mod">
          <ac:chgData name="Simon Gonzalez Lopez" userId="a573e9c5-fc72-4f9b-a643-979c81ef2871" providerId="ADAL" clId="{479FA567-A27D-4B2E-933E-A81B925D37D9}" dt="2026-01-28T15:03:47.673" v="1544" actId="478"/>
          <ac:picMkLst>
            <pc:docMk/>
            <pc:sldMk cId="3775027963" sldId="350"/>
            <ac:picMk id="11" creationId="{E334252B-EF69-8A97-49FF-AC366BA2A694}"/>
          </ac:picMkLst>
        </pc:picChg>
        <pc:picChg chg="add del mod">
          <ac:chgData name="Simon Gonzalez Lopez" userId="a573e9c5-fc72-4f9b-a643-979c81ef2871" providerId="ADAL" clId="{479FA567-A27D-4B2E-933E-A81B925D37D9}" dt="2026-01-28T15:33:26.184" v="1721" actId="478"/>
          <ac:picMkLst>
            <pc:docMk/>
            <pc:sldMk cId="3775027963" sldId="350"/>
            <ac:picMk id="16" creationId="{8D3939B4-736E-EB1A-4A68-5F08B8BA72C9}"/>
          </ac:picMkLst>
        </pc:picChg>
        <pc:picChg chg="add del mod">
          <ac:chgData name="Simon Gonzalez Lopez" userId="a573e9c5-fc72-4f9b-a643-979c81ef2871" providerId="ADAL" clId="{479FA567-A27D-4B2E-933E-A81B925D37D9}" dt="2026-01-28T15:05:10.165" v="1576" actId="22"/>
          <ac:picMkLst>
            <pc:docMk/>
            <pc:sldMk cId="3775027963" sldId="350"/>
            <ac:picMk id="19" creationId="{E5BF9CF1-F1A5-DC51-70BC-7B4D459B0FCB}"/>
          </ac:picMkLst>
        </pc:picChg>
        <pc:picChg chg="add del mod">
          <ac:chgData name="Simon Gonzalez Lopez" userId="a573e9c5-fc72-4f9b-a643-979c81ef2871" providerId="ADAL" clId="{479FA567-A27D-4B2E-933E-A81B925D37D9}" dt="2026-01-28T15:05:58.834" v="1584" actId="22"/>
          <ac:picMkLst>
            <pc:docMk/>
            <pc:sldMk cId="3775027963" sldId="350"/>
            <ac:picMk id="21" creationId="{CEB16414-41E7-77EE-8710-4DBF43284AEC}"/>
          </ac:picMkLst>
        </pc:picChg>
        <pc:picChg chg="add mod">
          <ac:chgData name="Simon Gonzalez Lopez" userId="a573e9c5-fc72-4f9b-a643-979c81ef2871" providerId="ADAL" clId="{479FA567-A27D-4B2E-933E-A81B925D37D9}" dt="2026-01-28T15:33:59.041" v="1729" actId="1076"/>
          <ac:picMkLst>
            <pc:docMk/>
            <pc:sldMk cId="3775027963" sldId="350"/>
            <ac:picMk id="23" creationId="{88400D1B-9FC9-41A1-E544-92D3D9E57925}"/>
          </ac:picMkLst>
        </pc:picChg>
      </pc:sldChg>
      <pc:sldChg chg="del">
        <pc:chgData name="Simon Gonzalez Lopez" userId="a573e9c5-fc72-4f9b-a643-979c81ef2871" providerId="ADAL" clId="{479FA567-A27D-4B2E-933E-A81B925D37D9}" dt="2026-01-27T03:14:41.284" v="0" actId="47"/>
        <pc:sldMkLst>
          <pc:docMk/>
          <pc:sldMk cId="3051107755" sldId="351"/>
        </pc:sldMkLst>
      </pc:sldChg>
      <pc:sldChg chg="addSp delSp modSp add mod">
        <pc:chgData name="Simon Gonzalez Lopez" userId="a573e9c5-fc72-4f9b-a643-979c81ef2871" providerId="ADAL" clId="{479FA567-A27D-4B2E-933E-A81B925D37D9}" dt="2026-01-28T15:40:39.182" v="1815" actId="2711"/>
        <pc:sldMkLst>
          <pc:docMk/>
          <pc:sldMk cId="3761698920" sldId="351"/>
        </pc:sldMkLst>
        <pc:spChg chg="mod">
          <ac:chgData name="Simon Gonzalez Lopez" userId="a573e9c5-fc72-4f9b-a643-979c81ef2871" providerId="ADAL" clId="{479FA567-A27D-4B2E-933E-A81B925D37D9}" dt="2026-01-28T15:40:34.119" v="1814" actId="2711"/>
          <ac:spMkLst>
            <pc:docMk/>
            <pc:sldMk cId="3761698920" sldId="351"/>
            <ac:spMk id="8" creationId="{3DB6B971-D496-F713-4903-DE6CDDB2FE21}"/>
          </ac:spMkLst>
        </pc:spChg>
        <pc:spChg chg="mod">
          <ac:chgData name="Simon Gonzalez Lopez" userId="a573e9c5-fc72-4f9b-a643-979c81ef2871" providerId="ADAL" clId="{479FA567-A27D-4B2E-933E-A81B925D37D9}" dt="2026-01-28T15:40:28.846" v="1813" actId="2711"/>
          <ac:spMkLst>
            <pc:docMk/>
            <pc:sldMk cId="3761698920" sldId="351"/>
            <ac:spMk id="12" creationId="{C8DC3718-333A-8164-BB5E-CF5EB722E0D6}"/>
          </ac:spMkLst>
        </pc:spChg>
        <pc:spChg chg="mod">
          <ac:chgData name="Simon Gonzalez Lopez" userId="a573e9c5-fc72-4f9b-a643-979c81ef2871" providerId="ADAL" clId="{479FA567-A27D-4B2E-933E-A81B925D37D9}" dt="2026-01-28T15:40:39.182" v="1815" actId="2711"/>
          <ac:spMkLst>
            <pc:docMk/>
            <pc:sldMk cId="3761698920" sldId="351"/>
            <ac:spMk id="15" creationId="{81C04862-FE5B-8B2C-9148-071D1DE02ADD}"/>
          </ac:spMkLst>
        </pc:spChg>
        <pc:picChg chg="del">
          <ac:chgData name="Simon Gonzalez Lopez" userId="a573e9c5-fc72-4f9b-a643-979c81ef2871" providerId="ADAL" clId="{479FA567-A27D-4B2E-933E-A81B925D37D9}" dt="2026-01-28T15:01:29.840" v="1463" actId="478"/>
          <ac:picMkLst>
            <pc:docMk/>
            <pc:sldMk cId="3761698920" sldId="351"/>
            <ac:picMk id="6" creationId="{D421164E-F1AB-D7AB-979D-26F69FC53DFD}"/>
          </ac:picMkLst>
        </pc:picChg>
        <pc:picChg chg="del">
          <ac:chgData name="Simon Gonzalez Lopez" userId="a573e9c5-fc72-4f9b-a643-979c81ef2871" providerId="ADAL" clId="{479FA567-A27D-4B2E-933E-A81B925D37D9}" dt="2026-01-28T15:01:30.587" v="1464" actId="478"/>
          <ac:picMkLst>
            <pc:docMk/>
            <pc:sldMk cId="3761698920" sldId="351"/>
            <ac:picMk id="7" creationId="{0EA791D1-5C81-CF89-88AE-766E106AAA50}"/>
          </ac:picMkLst>
        </pc:picChg>
        <pc:picChg chg="add del mod">
          <ac:chgData name="Simon Gonzalez Lopez" userId="a573e9c5-fc72-4f9b-a643-979c81ef2871" providerId="ADAL" clId="{479FA567-A27D-4B2E-933E-A81B925D37D9}" dt="2026-01-28T15:34:31.808" v="1730" actId="478"/>
          <ac:picMkLst>
            <pc:docMk/>
            <pc:sldMk cId="3761698920" sldId="351"/>
            <ac:picMk id="9" creationId="{095BCB4B-CC7B-F6D6-589E-98BDDAA6E424}"/>
          </ac:picMkLst>
        </pc:picChg>
        <pc:picChg chg="add mod">
          <ac:chgData name="Simon Gonzalez Lopez" userId="a573e9c5-fc72-4f9b-a643-979c81ef2871" providerId="ADAL" clId="{479FA567-A27D-4B2E-933E-A81B925D37D9}" dt="2026-01-28T15:06:41.994" v="1591" actId="1076"/>
          <ac:picMkLst>
            <pc:docMk/>
            <pc:sldMk cId="3761698920" sldId="351"/>
            <ac:picMk id="11" creationId="{236AA7D5-DB72-66F1-09AA-F68E917EBC69}"/>
          </ac:picMkLst>
        </pc:picChg>
        <pc:picChg chg="del">
          <ac:chgData name="Simon Gonzalez Lopez" userId="a573e9c5-fc72-4f9b-a643-979c81ef2871" providerId="ADAL" clId="{479FA567-A27D-4B2E-933E-A81B925D37D9}" dt="2026-01-28T15:01:31.075" v="1465" actId="478"/>
          <ac:picMkLst>
            <pc:docMk/>
            <pc:sldMk cId="3761698920" sldId="351"/>
            <ac:picMk id="14" creationId="{8E1369EE-A1BD-51BF-9BED-596B8BD72280}"/>
          </ac:picMkLst>
        </pc:picChg>
        <pc:picChg chg="add mod">
          <ac:chgData name="Simon Gonzalez Lopez" userId="a573e9c5-fc72-4f9b-a643-979c81ef2871" providerId="ADAL" clId="{479FA567-A27D-4B2E-933E-A81B925D37D9}" dt="2026-01-28T15:24:27.961" v="1599" actId="1076"/>
          <ac:picMkLst>
            <pc:docMk/>
            <pc:sldMk cId="3761698920" sldId="351"/>
            <ac:picMk id="16" creationId="{1639C4A3-C51C-CDC8-BB17-334128722067}"/>
          </ac:picMkLst>
        </pc:picChg>
        <pc:picChg chg="add mod">
          <ac:chgData name="Simon Gonzalez Lopez" userId="a573e9c5-fc72-4f9b-a643-979c81ef2871" providerId="ADAL" clId="{479FA567-A27D-4B2E-933E-A81B925D37D9}" dt="2026-01-28T15:34:40.304" v="1735" actId="1076"/>
          <ac:picMkLst>
            <pc:docMk/>
            <pc:sldMk cId="3761698920" sldId="351"/>
            <ac:picMk id="19" creationId="{1737424F-3BA7-2B8A-9A37-D3E4115247C3}"/>
          </ac:picMkLst>
        </pc:picChg>
      </pc:sldChg>
      <pc:sldChg chg="add del">
        <pc:chgData name="Simon Gonzalez Lopez" userId="a573e9c5-fc72-4f9b-a643-979c81ef2871" providerId="ADAL" clId="{479FA567-A27D-4B2E-933E-A81B925D37D9}" dt="2026-01-27T17:34:44.368" v="1016" actId="47"/>
        <pc:sldMkLst>
          <pc:docMk/>
          <pc:sldMk cId="3997489955" sldId="351"/>
        </pc:sldMkLst>
      </pc:sldChg>
      <pc:sldChg chg="modSp new mod">
        <pc:chgData name="Simon Gonzalez Lopez" userId="a573e9c5-fc72-4f9b-a643-979c81ef2871" providerId="ADAL" clId="{479FA567-A27D-4B2E-933E-A81B925D37D9}" dt="2026-01-28T22:54:05.921" v="1826"/>
        <pc:sldMkLst>
          <pc:docMk/>
          <pc:sldMk cId="253035133" sldId="352"/>
        </pc:sldMkLst>
        <pc:spChg chg="mod">
          <ac:chgData name="Simon Gonzalez Lopez" userId="a573e9c5-fc72-4f9b-a643-979c81ef2871" providerId="ADAL" clId="{479FA567-A27D-4B2E-933E-A81B925D37D9}" dt="2026-01-28T22:54:05.921" v="1826"/>
          <ac:spMkLst>
            <pc:docMk/>
            <pc:sldMk cId="253035133" sldId="352"/>
            <ac:spMk id="3" creationId="{918C58F8-4E9F-47A1-B95E-A479A5411804}"/>
          </ac:spMkLst>
        </pc:spChg>
      </pc:sldChg>
      <pc:sldChg chg="addSp delSp modSp add del mod">
        <pc:chgData name="Simon Gonzalez Lopez" userId="a573e9c5-fc72-4f9b-a643-979c81ef2871" providerId="ADAL" clId="{479FA567-A27D-4B2E-933E-A81B925D37D9}" dt="2026-01-28T02:40:25.330" v="1030" actId="47"/>
        <pc:sldMkLst>
          <pc:docMk/>
          <pc:sldMk cId="594965963" sldId="352"/>
        </pc:sldMkLst>
        <pc:spChg chg="mod">
          <ac:chgData name="Simon Gonzalez Lopez" userId="a573e9c5-fc72-4f9b-a643-979c81ef2871" providerId="ADAL" clId="{479FA567-A27D-4B2E-933E-A81B925D37D9}" dt="2026-01-27T03:33:10.901" v="536" actId="20577"/>
          <ac:spMkLst>
            <pc:docMk/>
            <pc:sldMk cId="594965963" sldId="352"/>
            <ac:spMk id="2" creationId="{5E03D375-EBEB-7116-FDC8-7F57DC55B9EA}"/>
          </ac:spMkLst>
        </pc:spChg>
        <pc:spChg chg="del">
          <ac:chgData name="Simon Gonzalez Lopez" userId="a573e9c5-fc72-4f9b-a643-979c81ef2871" providerId="ADAL" clId="{479FA567-A27D-4B2E-933E-A81B925D37D9}" dt="2026-01-27T03:33:14.078" v="537" actId="478"/>
          <ac:spMkLst>
            <pc:docMk/>
            <pc:sldMk cId="594965963" sldId="352"/>
            <ac:spMk id="3" creationId="{10294A88-BFDA-F3A0-29D2-F070E349B546}"/>
          </ac:spMkLst>
        </pc:spChg>
        <pc:spChg chg="mod">
          <ac:chgData name="Simon Gonzalez Lopez" userId="a573e9c5-fc72-4f9b-a643-979c81ef2871" providerId="ADAL" clId="{479FA567-A27D-4B2E-933E-A81B925D37D9}" dt="2026-01-27T17:35:11.581" v="1024" actId="20577"/>
          <ac:spMkLst>
            <pc:docMk/>
            <pc:sldMk cId="594965963" sldId="352"/>
            <ac:spMk id="18" creationId="{B4ABE730-CE92-8C98-0CF5-7A2DFDBFD1B8}"/>
          </ac:spMkLst>
        </pc:spChg>
        <pc:picChg chg="add mod">
          <ac:chgData name="Simon Gonzalez Lopez" userId="a573e9c5-fc72-4f9b-a643-979c81ef2871" providerId="ADAL" clId="{479FA567-A27D-4B2E-933E-A81B925D37D9}" dt="2026-01-27T03:33:40.396" v="544" actId="1076"/>
          <ac:picMkLst>
            <pc:docMk/>
            <pc:sldMk cId="594965963" sldId="352"/>
            <ac:picMk id="6" creationId="{686A81A3-2BF7-5122-813B-D7F06FC85ACD}"/>
          </ac:picMkLst>
        </pc:picChg>
        <pc:picChg chg="add mod">
          <ac:chgData name="Simon Gonzalez Lopez" userId="a573e9c5-fc72-4f9b-a643-979c81ef2871" providerId="ADAL" clId="{479FA567-A27D-4B2E-933E-A81B925D37D9}" dt="2026-01-27T03:33:55.898" v="550" actId="1076"/>
          <ac:picMkLst>
            <pc:docMk/>
            <pc:sldMk cId="594965963" sldId="352"/>
            <ac:picMk id="8" creationId="{E0F2DA6E-2856-A981-5DE6-C41F31014A44}"/>
          </ac:picMkLst>
        </pc:picChg>
      </pc:sldChg>
      <pc:sldChg chg="addSp modSp add del mod">
        <pc:chgData name="Simon Gonzalez Lopez" userId="a573e9c5-fc72-4f9b-a643-979c81ef2871" providerId="ADAL" clId="{479FA567-A27D-4B2E-933E-A81B925D37D9}" dt="2026-01-28T02:40:25.453" v="1031" actId="47"/>
        <pc:sldMkLst>
          <pc:docMk/>
          <pc:sldMk cId="883875989" sldId="353"/>
        </pc:sldMkLst>
        <pc:spChg chg="mod">
          <ac:chgData name="Simon Gonzalez Lopez" userId="a573e9c5-fc72-4f9b-a643-979c81ef2871" providerId="ADAL" clId="{479FA567-A27D-4B2E-933E-A81B925D37D9}" dt="2026-01-27T17:35:15.751" v="1025" actId="20577"/>
          <ac:spMkLst>
            <pc:docMk/>
            <pc:sldMk cId="883875989" sldId="353"/>
            <ac:spMk id="18" creationId="{C01F3F5D-862F-E7D6-6232-4F17282657A6}"/>
          </ac:spMkLst>
        </pc:spChg>
        <pc:picChg chg="add mod">
          <ac:chgData name="Simon Gonzalez Lopez" userId="a573e9c5-fc72-4f9b-a643-979c81ef2871" providerId="ADAL" clId="{479FA567-A27D-4B2E-933E-A81B925D37D9}" dt="2026-01-27T03:37:19.579" v="559" actId="1076"/>
          <ac:picMkLst>
            <pc:docMk/>
            <pc:sldMk cId="883875989" sldId="353"/>
            <ac:picMk id="5" creationId="{3328DE51-BBB1-C58F-AED5-DA0E212ACDA1}"/>
          </ac:picMkLst>
        </pc:picChg>
        <pc:picChg chg="add mod">
          <ac:chgData name="Simon Gonzalez Lopez" userId="a573e9c5-fc72-4f9b-a643-979c81ef2871" providerId="ADAL" clId="{479FA567-A27D-4B2E-933E-A81B925D37D9}" dt="2026-01-27T03:37:25.004" v="562" actId="1076"/>
          <ac:picMkLst>
            <pc:docMk/>
            <pc:sldMk cId="883875989" sldId="353"/>
            <ac:picMk id="7" creationId="{23C1616A-980A-FEEA-C158-669289998404}"/>
          </ac:picMkLst>
        </pc:picChg>
      </pc:sldChg>
      <pc:sldChg chg="addSp delSp modSp add del mod">
        <pc:chgData name="Simon Gonzalez Lopez" userId="a573e9c5-fc72-4f9b-a643-979c81ef2871" providerId="ADAL" clId="{479FA567-A27D-4B2E-933E-A81B925D37D9}" dt="2026-01-28T02:40:25.589" v="1032" actId="47"/>
        <pc:sldMkLst>
          <pc:docMk/>
          <pc:sldMk cId="2272091823" sldId="354"/>
        </pc:sldMkLst>
        <pc:spChg chg="mod">
          <ac:chgData name="Simon Gonzalez Lopez" userId="a573e9c5-fc72-4f9b-a643-979c81ef2871" providerId="ADAL" clId="{479FA567-A27D-4B2E-933E-A81B925D37D9}" dt="2026-01-27T17:35:19.160" v="1026" actId="20577"/>
          <ac:spMkLst>
            <pc:docMk/>
            <pc:sldMk cId="2272091823" sldId="354"/>
            <ac:spMk id="18" creationId="{1B5B8CAD-5C0E-75FE-D9E3-DAABE9035475}"/>
          </ac:spMkLst>
        </pc:spChg>
        <pc:picChg chg="add mod">
          <ac:chgData name="Simon Gonzalez Lopez" userId="a573e9c5-fc72-4f9b-a643-979c81ef2871" providerId="ADAL" clId="{479FA567-A27D-4B2E-933E-A81B925D37D9}" dt="2026-01-27T03:40:57.404" v="566" actId="1076"/>
          <ac:picMkLst>
            <pc:docMk/>
            <pc:sldMk cId="2272091823" sldId="354"/>
            <ac:picMk id="5" creationId="{332E65A7-90CD-D892-0D8B-77CA53AE8779}"/>
          </ac:picMkLst>
        </pc:picChg>
        <pc:picChg chg="add mod">
          <ac:chgData name="Simon Gonzalez Lopez" userId="a573e9c5-fc72-4f9b-a643-979c81ef2871" providerId="ADAL" clId="{479FA567-A27D-4B2E-933E-A81B925D37D9}" dt="2026-01-27T03:42:15.325" v="585" actId="1076"/>
          <ac:picMkLst>
            <pc:docMk/>
            <pc:sldMk cId="2272091823" sldId="354"/>
            <ac:picMk id="7" creationId="{24284BA5-E9C7-FC66-6628-95C7CF7AB629}"/>
          </ac:picMkLst>
        </pc:picChg>
        <pc:picChg chg="add mod">
          <ac:chgData name="Simon Gonzalez Lopez" userId="a573e9c5-fc72-4f9b-a643-979c81ef2871" providerId="ADAL" clId="{479FA567-A27D-4B2E-933E-A81B925D37D9}" dt="2026-01-27T03:42:17.998" v="587" actId="14100"/>
          <ac:picMkLst>
            <pc:docMk/>
            <pc:sldMk cId="2272091823" sldId="354"/>
            <ac:picMk id="9" creationId="{C2DD4C7C-F61A-0AED-FCC8-21A99F07F693}"/>
          </ac:picMkLst>
        </pc:picChg>
        <pc:picChg chg="add del mod">
          <ac:chgData name="Simon Gonzalez Lopez" userId="a573e9c5-fc72-4f9b-a643-979c81ef2871" providerId="ADAL" clId="{479FA567-A27D-4B2E-933E-A81B925D37D9}" dt="2026-01-27T03:47:05.361" v="593" actId="478"/>
          <ac:picMkLst>
            <pc:docMk/>
            <pc:sldMk cId="2272091823" sldId="354"/>
            <ac:picMk id="11" creationId="{739159D4-C8B5-19D5-92BD-6F7D6E842FEB}"/>
          </ac:picMkLst>
        </pc:picChg>
      </pc:sldChg>
      <pc:sldChg chg="addSp modSp add del mod">
        <pc:chgData name="Simon Gonzalez Lopez" userId="a573e9c5-fc72-4f9b-a643-979c81ef2871" providerId="ADAL" clId="{479FA567-A27D-4B2E-933E-A81B925D37D9}" dt="2026-01-28T02:40:26.605" v="1034" actId="47"/>
        <pc:sldMkLst>
          <pc:docMk/>
          <pc:sldMk cId="3265911864" sldId="355"/>
        </pc:sldMkLst>
        <pc:spChg chg="mod">
          <ac:chgData name="Simon Gonzalez Lopez" userId="a573e9c5-fc72-4f9b-a643-979c81ef2871" providerId="ADAL" clId="{479FA567-A27D-4B2E-933E-A81B925D37D9}" dt="2026-01-27T17:35:26.189" v="1029" actId="20577"/>
          <ac:spMkLst>
            <pc:docMk/>
            <pc:sldMk cId="3265911864" sldId="355"/>
            <ac:spMk id="18" creationId="{E337EA30-F71F-F3CB-558D-BF1D51C1CF69}"/>
          </ac:spMkLst>
        </pc:spChg>
        <pc:picChg chg="add mod">
          <ac:chgData name="Simon Gonzalez Lopez" userId="a573e9c5-fc72-4f9b-a643-979c81ef2871" providerId="ADAL" clId="{479FA567-A27D-4B2E-933E-A81B925D37D9}" dt="2026-01-27T03:45:34.888" v="589" actId="27614"/>
          <ac:picMkLst>
            <pc:docMk/>
            <pc:sldMk cId="3265911864" sldId="355"/>
            <ac:picMk id="5" creationId="{2C1509B9-AAAA-B38A-DEC1-7F89F4AA1F21}"/>
          </ac:picMkLst>
        </pc:picChg>
      </pc:sldChg>
      <pc:sldChg chg="addSp delSp modSp add del mod">
        <pc:chgData name="Simon Gonzalez Lopez" userId="a573e9c5-fc72-4f9b-a643-979c81ef2871" providerId="ADAL" clId="{479FA567-A27D-4B2E-933E-A81B925D37D9}" dt="2026-01-28T02:40:26.483" v="1033" actId="47"/>
        <pc:sldMkLst>
          <pc:docMk/>
          <pc:sldMk cId="1236450580" sldId="356"/>
        </pc:sldMkLst>
        <pc:spChg chg="mod">
          <ac:chgData name="Simon Gonzalez Lopez" userId="a573e9c5-fc72-4f9b-a643-979c81ef2871" providerId="ADAL" clId="{479FA567-A27D-4B2E-933E-A81B925D37D9}" dt="2026-01-27T17:35:22.679" v="1027" actId="20577"/>
          <ac:spMkLst>
            <pc:docMk/>
            <pc:sldMk cId="1236450580" sldId="356"/>
            <ac:spMk id="18" creationId="{D3F91557-98D0-1295-707C-AE20A528976A}"/>
          </ac:spMkLst>
        </pc:spChg>
        <pc:picChg chg="del">
          <ac:chgData name="Simon Gonzalez Lopez" userId="a573e9c5-fc72-4f9b-a643-979c81ef2871" providerId="ADAL" clId="{479FA567-A27D-4B2E-933E-A81B925D37D9}" dt="2026-01-27T03:47:07.065" v="594" actId="478"/>
          <ac:picMkLst>
            <pc:docMk/>
            <pc:sldMk cId="1236450580" sldId="356"/>
            <ac:picMk id="5" creationId="{9CC0F741-2059-ECBD-F7B4-A8015C4DC642}"/>
          </ac:picMkLst>
        </pc:picChg>
        <pc:picChg chg="add mod">
          <ac:chgData name="Simon Gonzalez Lopez" userId="a573e9c5-fc72-4f9b-a643-979c81ef2871" providerId="ADAL" clId="{479FA567-A27D-4B2E-933E-A81B925D37D9}" dt="2026-01-27T03:47:22.687" v="601" actId="1076"/>
          <ac:picMkLst>
            <pc:docMk/>
            <pc:sldMk cId="1236450580" sldId="356"/>
            <ac:picMk id="6" creationId="{C52BFAFF-4D37-4018-6CD4-761663534AB0}"/>
          </ac:picMkLst>
        </pc:picChg>
        <pc:picChg chg="del">
          <ac:chgData name="Simon Gonzalez Lopez" userId="a573e9c5-fc72-4f9b-a643-979c81ef2871" providerId="ADAL" clId="{479FA567-A27D-4B2E-933E-A81B925D37D9}" dt="2026-01-27T03:47:07.761" v="595" actId="478"/>
          <ac:picMkLst>
            <pc:docMk/>
            <pc:sldMk cId="1236450580" sldId="356"/>
            <ac:picMk id="7" creationId="{C2D95961-887B-8F9F-1EC9-E53E73498BD9}"/>
          </ac:picMkLst>
        </pc:picChg>
        <pc:picChg chg="del">
          <ac:chgData name="Simon Gonzalez Lopez" userId="a573e9c5-fc72-4f9b-a643-979c81ef2871" providerId="ADAL" clId="{479FA567-A27D-4B2E-933E-A81B925D37D9}" dt="2026-01-27T03:47:08.233" v="596" actId="478"/>
          <ac:picMkLst>
            <pc:docMk/>
            <pc:sldMk cId="1236450580" sldId="356"/>
            <ac:picMk id="9" creationId="{D8DEE3A5-939F-648C-323C-18ABF989E6B8}"/>
          </ac:picMkLst>
        </pc:picChg>
        <pc:picChg chg="mod">
          <ac:chgData name="Simon Gonzalez Lopez" userId="a573e9c5-fc72-4f9b-a643-979c81ef2871" providerId="ADAL" clId="{479FA567-A27D-4B2E-933E-A81B925D37D9}" dt="2026-01-27T03:47:25.528" v="602" actId="1076"/>
          <ac:picMkLst>
            <pc:docMk/>
            <pc:sldMk cId="1236450580" sldId="356"/>
            <ac:picMk id="11" creationId="{3021DC82-79BE-EB1C-CD7A-D0F8D43526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58F65-E2F3-45F7-AEC7-A58BF40E113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F7211-C7EF-4EE8-BA4C-8AD017E88E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913942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7886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1828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5772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69714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3656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7600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1542" algn="l" defTabSz="182788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B7684-9C7A-58B2-E470-809F3418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A985576-2072-C4EA-71D3-25B917FB2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4E924EC-79C1-A023-1D8A-FA26AAF04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AA8D8A-D95B-25D3-8861-ED49FA8A7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0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E49BE-8D95-65AA-6B33-E60AE1457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6190034-B19B-F9E4-C3F3-D6C8A22C1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080B154-6BCD-3887-59AD-C91BFFBF1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B42A47-D034-0BB1-C9EF-09E702938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23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7E0F3-2BE8-B07F-9E0C-B6E5142DC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FCD111-AC02-2A96-6CAF-742BA5D13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B086382-CAEC-AA98-9FAB-8E73D6E4A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820ABC-098C-EFE6-7218-188630D9D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78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B7F74-A3C7-1849-9CB2-A29D6F76A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2DCB57-54FE-058E-8B8F-079C59736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66F6A86-E59D-B717-5425-5C9F79C20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0C9D18-B774-2020-2315-3201B10C3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91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965A2-7AC7-4FA9-03DE-C33E4EEF6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3981915-CDD9-1B17-0468-625E2E845A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3853B27-B6A0-AE3C-BEC3-3E306A03C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A42EFC-FEF6-8467-722F-659267F34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2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4F00A-9FB3-F0E9-9068-683828EBF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14C148-8250-CFD1-E8A4-FB2CF3ED3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0AFE36F-9322-464C-F48F-139A2143E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D64597-EB15-6E50-2ADC-9A9EDEE29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83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B2C18-1337-5B3B-F959-93878AEE5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94944ED-A627-A87A-7144-99D09534F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F6BC7A-45BA-1A96-BA12-BDD691083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CCD717-0B45-5D53-B3A1-954E3F4AA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C888C-5F94-85CD-B16E-3B6B794C6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7D3CDBB-E7D1-D995-C2A8-B6A4A8CDE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8430A8D-3C9B-8608-D705-6E195B519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C929D6-2AC9-F4C9-34DD-279009A0A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62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9675F-7E50-EB3A-C63B-458040FCF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0A3497-FAED-6929-3EAD-C15432FF4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5E5E590-4DAD-44A3-019A-EDACB7437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40E737-55D6-D772-9FFA-1CC40FA75A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D3905-1189-AFEC-A835-7F2B291C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E6638C2-4C0C-8C24-C244-DA5F8E4F9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902A64D-2DD0-A643-16BC-7B029D605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4960C-BD6D-DD9A-834A-52C6B9A10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00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C1FF3-0005-AB9C-147E-1A76DA9B2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EF1E45F-9688-4A59-9F3C-00280F46C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E18526A-333F-2AF2-8097-9A5D6E112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A9DF62-D931-6E78-0F24-FB03401B4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4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D376E-1080-CBDE-390C-C325BCF27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9C89A9A-2C93-BC86-8EE3-A9BF78219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4F6049-DBE1-DC1D-4A42-4D737B43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460374-DB5B-7E13-1533-CFEC4AD36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45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2D9A-C7D9-F54B-6C37-D3AB2A85D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5FE340-C76F-586F-D600-3D6B22F74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E9770B4-C1F6-A243-38BA-B33E68B78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79C86F-C1EB-FABF-BB5E-B71825312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3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FDA2-5D4E-2E93-A733-62A05C1F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C57455-70C4-273B-D5A4-4E06B7BB7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9BE6536-F120-26A1-28C4-4C73B88F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2DFF09-A802-9DC0-FCCE-C7CA8C89F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8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C8123-90AB-7BAC-575F-09A4AC19C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23323D7-BA99-B3A7-8CFD-5BDF31416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F17FFD4-E8FD-FBC3-51A9-036C2CAD9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8D4BC2-AD39-9301-4255-5BB12FD92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F7211-C7EF-4EE8-BA4C-8AD017E88E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4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6413" y="2244726"/>
            <a:ext cx="18278475" cy="4775200"/>
          </a:xfrm>
        </p:spPr>
        <p:txBody>
          <a:bodyPr anchor="b"/>
          <a:lstStyle>
            <a:lvl1pPr algn="ctr">
              <a:defRPr sz="11994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6413" y="7204076"/>
            <a:ext cx="18278475" cy="3311524"/>
          </a:xfrm>
        </p:spPr>
        <p:txBody>
          <a:bodyPr/>
          <a:lstStyle>
            <a:lvl1pPr marL="0" indent="0" algn="ctr">
              <a:buNone/>
              <a:defRPr sz="4798"/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11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541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0711" y="730250"/>
            <a:ext cx="5255062" cy="11623676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527" y="730250"/>
            <a:ext cx="15460543" cy="11623676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339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758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834" y="3419477"/>
            <a:ext cx="21020246" cy="5705474"/>
          </a:xfrm>
        </p:spPr>
        <p:txBody>
          <a:bodyPr anchor="b"/>
          <a:lstStyle>
            <a:lvl1pPr>
              <a:defRPr sz="11994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2834" y="9178927"/>
            <a:ext cx="21020246" cy="3000374"/>
          </a:xfrm>
        </p:spPr>
        <p:txBody>
          <a:bodyPr/>
          <a:lstStyle>
            <a:lvl1pPr marL="0" indent="0">
              <a:buNone/>
              <a:defRPr sz="4798">
                <a:solidFill>
                  <a:schemeClr val="tx1">
                    <a:tint val="75000"/>
                  </a:schemeClr>
                </a:solidFill>
              </a:defRPr>
            </a:lvl1pPr>
            <a:lvl2pPr marL="913943" indent="0">
              <a:buNone/>
              <a:defRPr sz="3998">
                <a:solidFill>
                  <a:schemeClr val="tx1">
                    <a:tint val="75000"/>
                  </a:schemeClr>
                </a:solidFill>
              </a:defRPr>
            </a:lvl2pPr>
            <a:lvl3pPr marL="1827886" indent="0">
              <a:buNone/>
              <a:defRPr sz="3598">
                <a:solidFill>
                  <a:schemeClr val="tx1">
                    <a:tint val="75000"/>
                  </a:schemeClr>
                </a:solidFill>
              </a:defRPr>
            </a:lvl3pPr>
            <a:lvl4pPr marL="2741828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4pPr>
            <a:lvl5pPr marL="3655771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5pPr>
            <a:lvl6pPr marL="4569714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6pPr>
            <a:lvl7pPr marL="5483657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7pPr>
            <a:lvl8pPr marL="6397600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8pPr>
            <a:lvl9pPr marL="7311542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239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527" y="3651250"/>
            <a:ext cx="10357803" cy="87026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37970" y="3651250"/>
            <a:ext cx="10357803" cy="87026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933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01" y="730251"/>
            <a:ext cx="21020246" cy="265112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702" y="3362326"/>
            <a:ext cx="10310201" cy="1647824"/>
          </a:xfrm>
        </p:spPr>
        <p:txBody>
          <a:bodyPr anchor="b"/>
          <a:lstStyle>
            <a:lvl1pPr marL="0" indent="0">
              <a:buNone/>
              <a:defRPr sz="4798" b="1"/>
            </a:lvl1pPr>
            <a:lvl2pPr marL="913943" indent="0">
              <a:buNone/>
              <a:defRPr sz="3998" b="1"/>
            </a:lvl2pPr>
            <a:lvl3pPr marL="1827886" indent="0">
              <a:buNone/>
              <a:defRPr sz="3598" b="1"/>
            </a:lvl3pPr>
            <a:lvl4pPr marL="2741828" indent="0">
              <a:buNone/>
              <a:defRPr sz="3198" b="1"/>
            </a:lvl4pPr>
            <a:lvl5pPr marL="3655771" indent="0">
              <a:buNone/>
              <a:defRPr sz="3198" b="1"/>
            </a:lvl5pPr>
            <a:lvl6pPr marL="4569714" indent="0">
              <a:buNone/>
              <a:defRPr sz="3198" b="1"/>
            </a:lvl6pPr>
            <a:lvl7pPr marL="5483657" indent="0">
              <a:buNone/>
              <a:defRPr sz="3198" b="1"/>
            </a:lvl7pPr>
            <a:lvl8pPr marL="6397600" indent="0">
              <a:buNone/>
              <a:defRPr sz="3198" b="1"/>
            </a:lvl8pPr>
            <a:lvl9pPr marL="7311542" indent="0">
              <a:buNone/>
              <a:defRPr sz="3198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8702" y="5010150"/>
            <a:ext cx="10310201" cy="73691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37971" y="3362326"/>
            <a:ext cx="10360977" cy="1647824"/>
          </a:xfrm>
        </p:spPr>
        <p:txBody>
          <a:bodyPr anchor="b"/>
          <a:lstStyle>
            <a:lvl1pPr marL="0" indent="0">
              <a:buNone/>
              <a:defRPr sz="4798" b="1"/>
            </a:lvl1pPr>
            <a:lvl2pPr marL="913943" indent="0">
              <a:buNone/>
              <a:defRPr sz="3998" b="1"/>
            </a:lvl2pPr>
            <a:lvl3pPr marL="1827886" indent="0">
              <a:buNone/>
              <a:defRPr sz="3598" b="1"/>
            </a:lvl3pPr>
            <a:lvl4pPr marL="2741828" indent="0">
              <a:buNone/>
              <a:defRPr sz="3198" b="1"/>
            </a:lvl4pPr>
            <a:lvl5pPr marL="3655771" indent="0">
              <a:buNone/>
              <a:defRPr sz="3198" b="1"/>
            </a:lvl5pPr>
            <a:lvl6pPr marL="4569714" indent="0">
              <a:buNone/>
              <a:defRPr sz="3198" b="1"/>
            </a:lvl6pPr>
            <a:lvl7pPr marL="5483657" indent="0">
              <a:buNone/>
              <a:defRPr sz="3198" b="1"/>
            </a:lvl7pPr>
            <a:lvl8pPr marL="6397600" indent="0">
              <a:buNone/>
              <a:defRPr sz="3198" b="1"/>
            </a:lvl8pPr>
            <a:lvl9pPr marL="7311542" indent="0">
              <a:buNone/>
              <a:defRPr sz="3198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37971" y="5010150"/>
            <a:ext cx="10360977" cy="73691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027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077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938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02" y="914400"/>
            <a:ext cx="7860378" cy="3200400"/>
          </a:xfrm>
        </p:spPr>
        <p:txBody>
          <a:bodyPr anchor="b"/>
          <a:lstStyle>
            <a:lvl1pPr>
              <a:defRPr sz="6397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0977" y="1974851"/>
            <a:ext cx="12337971" cy="9747250"/>
          </a:xfrm>
        </p:spPr>
        <p:txBody>
          <a:bodyPr/>
          <a:lstStyle>
            <a:lvl1pPr>
              <a:defRPr sz="6397"/>
            </a:lvl1pPr>
            <a:lvl2pPr>
              <a:defRPr sz="5597"/>
            </a:lvl2pPr>
            <a:lvl3pPr>
              <a:defRPr sz="4798"/>
            </a:lvl3pPr>
            <a:lvl4pPr>
              <a:defRPr sz="3998"/>
            </a:lvl4pPr>
            <a:lvl5pPr>
              <a:defRPr sz="3998"/>
            </a:lvl5pPr>
            <a:lvl6pPr>
              <a:defRPr sz="3998"/>
            </a:lvl6pPr>
            <a:lvl7pPr>
              <a:defRPr sz="3998"/>
            </a:lvl7pPr>
            <a:lvl8pPr>
              <a:defRPr sz="3998"/>
            </a:lvl8pPr>
            <a:lvl9pPr>
              <a:defRPr sz="3998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702" y="4114800"/>
            <a:ext cx="7860378" cy="7623176"/>
          </a:xfrm>
        </p:spPr>
        <p:txBody>
          <a:bodyPr/>
          <a:lstStyle>
            <a:lvl1pPr marL="0" indent="0">
              <a:buNone/>
              <a:defRPr sz="3198"/>
            </a:lvl1pPr>
            <a:lvl2pPr marL="913943" indent="0">
              <a:buNone/>
              <a:defRPr sz="2799"/>
            </a:lvl2pPr>
            <a:lvl3pPr marL="1827886" indent="0">
              <a:buNone/>
              <a:defRPr sz="2399"/>
            </a:lvl3pPr>
            <a:lvl4pPr marL="2741828" indent="0">
              <a:buNone/>
              <a:defRPr sz="1999"/>
            </a:lvl4pPr>
            <a:lvl5pPr marL="3655771" indent="0">
              <a:buNone/>
              <a:defRPr sz="1999"/>
            </a:lvl5pPr>
            <a:lvl6pPr marL="4569714" indent="0">
              <a:buNone/>
              <a:defRPr sz="1999"/>
            </a:lvl6pPr>
            <a:lvl7pPr marL="5483657" indent="0">
              <a:buNone/>
              <a:defRPr sz="1999"/>
            </a:lvl7pPr>
            <a:lvl8pPr marL="6397600" indent="0">
              <a:buNone/>
              <a:defRPr sz="1999"/>
            </a:lvl8pPr>
            <a:lvl9pPr marL="7311542" indent="0">
              <a:buNone/>
              <a:defRPr sz="199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656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02" y="914400"/>
            <a:ext cx="7860378" cy="3200400"/>
          </a:xfrm>
        </p:spPr>
        <p:txBody>
          <a:bodyPr anchor="b"/>
          <a:lstStyle>
            <a:lvl1pPr>
              <a:defRPr sz="6397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0977" y="1974851"/>
            <a:ext cx="12337971" cy="9747250"/>
          </a:xfrm>
        </p:spPr>
        <p:txBody>
          <a:bodyPr anchor="t"/>
          <a:lstStyle>
            <a:lvl1pPr marL="0" indent="0">
              <a:buNone/>
              <a:defRPr sz="6397"/>
            </a:lvl1pPr>
            <a:lvl2pPr marL="913943" indent="0">
              <a:buNone/>
              <a:defRPr sz="5597"/>
            </a:lvl2pPr>
            <a:lvl3pPr marL="1827886" indent="0">
              <a:buNone/>
              <a:defRPr sz="4798"/>
            </a:lvl3pPr>
            <a:lvl4pPr marL="2741828" indent="0">
              <a:buNone/>
              <a:defRPr sz="3998"/>
            </a:lvl4pPr>
            <a:lvl5pPr marL="3655771" indent="0">
              <a:buNone/>
              <a:defRPr sz="3998"/>
            </a:lvl5pPr>
            <a:lvl6pPr marL="4569714" indent="0">
              <a:buNone/>
              <a:defRPr sz="3998"/>
            </a:lvl6pPr>
            <a:lvl7pPr marL="5483657" indent="0">
              <a:buNone/>
              <a:defRPr sz="3998"/>
            </a:lvl7pPr>
            <a:lvl8pPr marL="6397600" indent="0">
              <a:buNone/>
              <a:defRPr sz="3998"/>
            </a:lvl8pPr>
            <a:lvl9pPr marL="7311542" indent="0">
              <a:buNone/>
              <a:defRPr sz="3998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702" y="4114800"/>
            <a:ext cx="7860378" cy="7623176"/>
          </a:xfrm>
        </p:spPr>
        <p:txBody>
          <a:bodyPr/>
          <a:lstStyle>
            <a:lvl1pPr marL="0" indent="0">
              <a:buNone/>
              <a:defRPr sz="3198"/>
            </a:lvl1pPr>
            <a:lvl2pPr marL="913943" indent="0">
              <a:buNone/>
              <a:defRPr sz="2799"/>
            </a:lvl2pPr>
            <a:lvl3pPr marL="1827886" indent="0">
              <a:buNone/>
              <a:defRPr sz="2399"/>
            </a:lvl3pPr>
            <a:lvl4pPr marL="2741828" indent="0">
              <a:buNone/>
              <a:defRPr sz="1999"/>
            </a:lvl4pPr>
            <a:lvl5pPr marL="3655771" indent="0">
              <a:buNone/>
              <a:defRPr sz="1999"/>
            </a:lvl5pPr>
            <a:lvl6pPr marL="4569714" indent="0">
              <a:buNone/>
              <a:defRPr sz="1999"/>
            </a:lvl6pPr>
            <a:lvl7pPr marL="5483657" indent="0">
              <a:buNone/>
              <a:defRPr sz="1999"/>
            </a:lvl7pPr>
            <a:lvl8pPr marL="6397600" indent="0">
              <a:buNone/>
              <a:defRPr sz="1999"/>
            </a:lvl8pPr>
            <a:lvl9pPr marL="7311542" indent="0">
              <a:buNone/>
              <a:defRPr sz="199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459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527" y="730251"/>
            <a:ext cx="21020246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527" y="3651250"/>
            <a:ext cx="21020246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527" y="12712701"/>
            <a:ext cx="54835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F653-9F89-4075-8B7F-2C10102B3706}" type="datetimeFigureOut">
              <a:rPr lang="es-CO" smtClean="0"/>
              <a:t>9/06/2026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2993" y="12712701"/>
            <a:ext cx="82253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2230" y="12712701"/>
            <a:ext cx="54835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4FE43-68A3-4B7C-86E5-42BBD09AC3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498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7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71" indent="-456971" algn="l" defTabSz="1827886" rtl="0" eaLnBrk="1" latinLnBrk="0" hangingPunct="1">
        <a:lnSpc>
          <a:spcPct val="90000"/>
        </a:lnSpc>
        <a:spcBef>
          <a:spcPts val="1999"/>
        </a:spcBef>
        <a:buFont typeface="Arial" panose="020B0604020202020204" pitchFamily="34" charset="0"/>
        <a:buChar char="•"/>
        <a:defRPr sz="5597" kern="1200">
          <a:solidFill>
            <a:schemeClr val="tx1"/>
          </a:solidFill>
          <a:latin typeface="+mn-lt"/>
          <a:ea typeface="+mn-ea"/>
          <a:cs typeface="+mn-cs"/>
        </a:defRPr>
      </a:lvl1pPr>
      <a:lvl2pPr marL="13709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4798" kern="1200">
          <a:solidFill>
            <a:schemeClr val="tx1"/>
          </a:solidFill>
          <a:latin typeface="+mn-lt"/>
          <a:ea typeface="+mn-ea"/>
          <a:cs typeface="+mn-cs"/>
        </a:defRPr>
      </a:lvl2pPr>
      <a:lvl3pPr marL="2284857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3pPr>
      <a:lvl4pPr marL="3198800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4112743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https://drive.google.com/drive/folders/1TFuEhGH6aF2DhmRQAdSwJm6O6c6zZ8FN?usp=sharin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35848-A1A9-62CF-9D5F-B0C359406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3020" y="3746968"/>
            <a:ext cx="20292835" cy="3692910"/>
          </a:xfrm>
        </p:spPr>
        <p:txBody>
          <a:bodyPr>
            <a:normAutofit fontScale="90000"/>
          </a:bodyPr>
          <a:lstStyle/>
          <a:p>
            <a:r>
              <a:rPr lang="en-US" noProof="0" dirty="0">
                <a:latin typeface="Bodoni MT" panose="02070603080606020203" pitchFamily="18" charset="0"/>
              </a:rPr>
              <a:t>Convolutional Neural Networks for Phase Retrieval in Speckle-based Imaging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36FA24-B24F-ACF7-C86F-8678A2C79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6413" y="8088287"/>
            <a:ext cx="18278475" cy="1828135"/>
          </a:xfrm>
        </p:spPr>
        <p:txBody>
          <a:bodyPr/>
          <a:lstStyle/>
          <a:p>
            <a:r>
              <a:rPr lang="en-US" noProof="0" dirty="0">
                <a:latin typeface="Amasis MT Pro Light" panose="02040304050005020304" pitchFamily="18" charset="0"/>
              </a:rPr>
              <a:t>Simón González López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10186D3-6FDD-9DBA-4107-BD955321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306" y="10798430"/>
            <a:ext cx="6000695" cy="118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0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FB5F1-BD79-490F-E5F4-B6DD6F705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1FDE2-A6B3-EFA2-6A8F-EA0875DB0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 err="1">
                <a:latin typeface="Bodoni MT"/>
              </a:rPr>
              <a:t>UNet</a:t>
            </a:r>
            <a:r>
              <a:rPr lang="en-US" sz="7996" dirty="0">
                <a:latin typeface="Bodoni MT"/>
              </a:rPr>
              <a:t>: Retrieving Speckle Displacements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AAE6E39-DDFD-73B2-D59A-4F1FFD373C56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9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0221149B-7258-18E1-3408-837526C35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20B3996-4CA8-F268-B9B3-1FFDCB6C5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79" y="3710930"/>
            <a:ext cx="19249541" cy="84556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09362B-2882-4A41-32C9-CDE439BDC30B}"/>
              </a:ext>
            </a:extLst>
          </p:cNvPr>
          <p:cNvSpPr txBox="1"/>
          <p:nvPr/>
        </p:nvSpPr>
        <p:spPr>
          <a:xfrm>
            <a:off x="9087541" y="12186036"/>
            <a:ext cx="619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Light" panose="02040304050005020304" pitchFamily="18" charset="0"/>
              </a:rPr>
              <a:t>Fig3: </a:t>
            </a:r>
            <a:r>
              <a:rPr lang="es-CO" sz="3200" dirty="0" err="1">
                <a:latin typeface="Amasis MT Pro Light" panose="02040304050005020304" pitchFamily="18" charset="0"/>
              </a:rPr>
              <a:t>UNet</a:t>
            </a:r>
            <a:r>
              <a:rPr lang="es-CO" sz="3200" dirty="0">
                <a:latin typeface="Amasis MT Pro Light" panose="02040304050005020304" pitchFamily="18" charset="0"/>
              </a:rPr>
              <a:t> </a:t>
            </a:r>
            <a:r>
              <a:rPr lang="es-CO" sz="3200" dirty="0" err="1">
                <a:latin typeface="Amasis MT Pro Light" panose="02040304050005020304" pitchFamily="18" charset="0"/>
              </a:rPr>
              <a:t>Architecture</a:t>
            </a:r>
            <a:r>
              <a:rPr lang="es-CO" sz="3200" dirty="0">
                <a:latin typeface="Amasis MT Pro Light" panose="020403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7327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1813B-1956-B492-DD66-706195ADE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2247A-2243-7760-6FB6-9756D0E3F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 err="1">
                <a:latin typeface="Bodoni MT"/>
              </a:rPr>
              <a:t>UNet</a:t>
            </a:r>
            <a:r>
              <a:rPr lang="en-US" sz="7996" dirty="0">
                <a:latin typeface="Bodoni MT"/>
              </a:rPr>
              <a:t>: Retrieving Speckle Displacements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66BF112-548D-291B-BF0C-038C203779A4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10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21BE43C4-66B5-2C55-E769-19FA5516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BFEEC5-45A6-6806-6FDE-15A632329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5739"/>
          <a:stretch>
            <a:fillRect/>
          </a:stretch>
        </p:blipFill>
        <p:spPr>
          <a:xfrm>
            <a:off x="850613" y="2857888"/>
            <a:ext cx="6820044" cy="953338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459F05A-562B-9236-946D-51749A54968E}"/>
              </a:ext>
            </a:extLst>
          </p:cNvPr>
          <p:cNvSpPr/>
          <p:nvPr/>
        </p:nvSpPr>
        <p:spPr>
          <a:xfrm>
            <a:off x="6858000" y="3401568"/>
            <a:ext cx="1481328" cy="859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5ADBE02-2D3C-6D1A-BE2A-C5F819304F3D}"/>
              </a:ext>
            </a:extLst>
          </p:cNvPr>
          <p:cNvSpPr/>
          <p:nvPr/>
        </p:nvSpPr>
        <p:spPr>
          <a:xfrm>
            <a:off x="4260634" y="10613135"/>
            <a:ext cx="3767797" cy="1778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7F54DE1-979C-5ABD-E0EA-D870C54F8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154" y="3688780"/>
            <a:ext cx="13190319" cy="87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9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9EE78-02EA-7D96-AF0E-933B3D423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F92421-B61B-C0C8-F60F-3B764607E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 err="1">
                <a:latin typeface="Bodoni MT"/>
              </a:rPr>
              <a:t>UNet</a:t>
            </a:r>
            <a:r>
              <a:rPr lang="en-US" sz="7996" dirty="0">
                <a:latin typeface="Bodoni MT"/>
              </a:rPr>
              <a:t>: Retrieving Speckle Displacements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AFDC323-0EFB-85B6-07DF-81D6ABA9D364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11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75DFB4B2-13B4-1007-A918-109D88D9A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0A7934-9B92-1564-E18B-C6D2A135F1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534" t="45437" r="56206" b="20607"/>
          <a:stretch>
            <a:fillRect/>
          </a:stretch>
        </p:blipFill>
        <p:spPr>
          <a:xfrm>
            <a:off x="3931920" y="6138053"/>
            <a:ext cx="1975104" cy="28712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B8EA25-FD4E-EE62-C0CB-E97520A00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144" y="6858000"/>
            <a:ext cx="10827681" cy="1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3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C38C3-1B80-231E-1D31-78DD1DB1A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693AF-7FBE-4C55-1728-8DE9AB241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 err="1">
                <a:latin typeface="Bodoni MT"/>
              </a:rPr>
              <a:t>UNet</a:t>
            </a:r>
            <a:r>
              <a:rPr lang="en-US" sz="7996" dirty="0">
                <a:latin typeface="Bodoni MT"/>
              </a:rPr>
              <a:t>: Retrieving Speckle Displacements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F404B74-A95C-D649-8EEB-1CFF01482058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12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1A103A65-0DB2-909B-C52C-8AFF87E8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3CCB97-7B50-08AB-C90F-5A482A45A8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369" r="2243"/>
          <a:stretch>
            <a:fillRect/>
          </a:stretch>
        </p:blipFill>
        <p:spPr>
          <a:xfrm>
            <a:off x="2157984" y="3396749"/>
            <a:ext cx="10661904" cy="845566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40AC377-6ACD-2D2E-A562-D61A12A2FC68}"/>
              </a:ext>
            </a:extLst>
          </p:cNvPr>
          <p:cNvSpPr/>
          <p:nvPr/>
        </p:nvSpPr>
        <p:spPr>
          <a:xfrm>
            <a:off x="1664208" y="3200400"/>
            <a:ext cx="2066544" cy="111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9412BFB-88D6-FC2B-0B78-BCBF32D186A1}"/>
              </a:ext>
            </a:extLst>
          </p:cNvPr>
          <p:cNvSpPr/>
          <p:nvPr/>
        </p:nvSpPr>
        <p:spPr>
          <a:xfrm>
            <a:off x="1535880" y="10158984"/>
            <a:ext cx="3603048" cy="2313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C9ADAD2-DAD1-1155-E908-F5765DD5F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7569" y="2962836"/>
            <a:ext cx="10661904" cy="950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73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8E94-1A65-83B2-23CB-48753848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A0D51-4284-B925-72C9-76729F8C6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26901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Training Dataset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411690B-BDE1-F162-1C48-D28D79EAA1FB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13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4E8468A2-2C8F-CB95-663A-91417762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6BC0E0F-5ACC-78C2-D157-528339B35912}"/>
              </a:ext>
            </a:extLst>
          </p:cNvPr>
          <p:cNvSpPr/>
          <p:nvPr/>
        </p:nvSpPr>
        <p:spPr>
          <a:xfrm>
            <a:off x="1664208" y="3200400"/>
            <a:ext cx="2066544" cy="111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E407B2A-51B5-002B-654E-9BAA9BFFA4D5}"/>
              </a:ext>
            </a:extLst>
          </p:cNvPr>
          <p:cNvSpPr/>
          <p:nvPr/>
        </p:nvSpPr>
        <p:spPr>
          <a:xfrm>
            <a:off x="1535880" y="10158984"/>
            <a:ext cx="3603048" cy="2313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590DD9-8145-0F08-D11E-45DD66D00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516" y="3200400"/>
            <a:ext cx="6952201" cy="14658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CFB6B2E-E9DF-37CA-E098-41E0E5AC1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003" y="4666226"/>
            <a:ext cx="9658825" cy="23734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027307-4FA5-B149-B2FB-E3652AC18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516" y="7125199"/>
            <a:ext cx="6592824" cy="89809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4C8B0F-E9A2-A7C5-1ECF-C602BB460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627" y="2925069"/>
            <a:ext cx="11225875" cy="899206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906B971-AB3E-7AB2-AB4F-D99CCD05D376}"/>
              </a:ext>
            </a:extLst>
          </p:cNvPr>
          <p:cNvSpPr txBox="1"/>
          <p:nvPr/>
        </p:nvSpPr>
        <p:spPr>
          <a:xfrm>
            <a:off x="12935458" y="12102501"/>
            <a:ext cx="619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Light" panose="02040304050005020304" pitchFamily="18" charset="0"/>
              </a:rPr>
              <a:t>Fig4: Training </a:t>
            </a:r>
            <a:r>
              <a:rPr lang="es-CO" sz="3200" dirty="0" err="1">
                <a:latin typeface="Amasis MT Pro Light" panose="02040304050005020304" pitchFamily="18" charset="0"/>
              </a:rPr>
              <a:t>dataset</a:t>
            </a:r>
            <a:r>
              <a:rPr lang="es-CO" sz="3200" dirty="0">
                <a:latin typeface="Amasis MT Pro Light" panose="02040304050005020304" pitchFamily="18" charset="0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9C53188-5718-9071-3CDF-1A95FF5152B1}"/>
              </a:ext>
            </a:extLst>
          </p:cNvPr>
          <p:cNvSpPr txBox="1"/>
          <p:nvPr/>
        </p:nvSpPr>
        <p:spPr>
          <a:xfrm>
            <a:off x="1473838" y="8133130"/>
            <a:ext cx="9787153" cy="90446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600 images.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150 images per geometry.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Three materials: Al</a:t>
            </a:r>
            <a:r>
              <a:rPr lang="en-US" sz="4798" baseline="-25000" dirty="0">
                <a:latin typeface="Amasis MT Pro Light" panose="02040304050005020304" pitchFamily="18" charset="0"/>
                <a:cs typeface="Calibri" panose="020F0502020204030204"/>
              </a:rPr>
              <a:t>2</a:t>
            </a: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O</a:t>
            </a:r>
            <a:r>
              <a:rPr lang="en-US" sz="4798" baseline="-25000" dirty="0">
                <a:latin typeface="Amasis MT Pro Light" panose="02040304050005020304" pitchFamily="18" charset="0"/>
                <a:cs typeface="Calibri" panose="020F0502020204030204"/>
              </a:rPr>
              <a:t>3</a:t>
            </a: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, PMMA, Nylon.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28keV, 4 sandpapers </a:t>
            </a:r>
            <a:r>
              <a:rPr lang="en-US" sz="4798" dirty="0" err="1">
                <a:latin typeface="Amasis MT Pro Light" panose="02040304050005020304" pitchFamily="18" charset="0"/>
                <a:cs typeface="Calibri" panose="020F0502020204030204"/>
              </a:rPr>
              <a:t>SiC</a:t>
            </a: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 125um, source-detector distance 2m.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endParaRPr lang="en-US" sz="4798" u="sng" dirty="0">
              <a:latin typeface="Amasis MT Pro Light" panose="02040304050005020304" pitchFamily="18" charset="0"/>
              <a:cs typeface="Calibri" panose="020F0502020204030204"/>
            </a:endParaRPr>
          </a:p>
          <a:p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457" indent="-685457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837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BDA34-FC7D-26CD-709D-D23465618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666DB-CAF3-6F6F-DCF0-9A33A985E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26901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Validation Dataset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2D0D60-F79F-1E52-9F77-BF9116D82B61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14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67CA4C21-3322-44E1-B99D-A5365BA16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28DD8E1-363A-FECF-67CA-E871E1CB25D4}"/>
              </a:ext>
            </a:extLst>
          </p:cNvPr>
          <p:cNvSpPr/>
          <p:nvPr/>
        </p:nvSpPr>
        <p:spPr>
          <a:xfrm>
            <a:off x="1664208" y="3200400"/>
            <a:ext cx="2066544" cy="111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81CE44E-EFC2-FD70-457E-E9EDC7D6528F}"/>
              </a:ext>
            </a:extLst>
          </p:cNvPr>
          <p:cNvSpPr/>
          <p:nvPr/>
        </p:nvSpPr>
        <p:spPr>
          <a:xfrm>
            <a:off x="1535880" y="10158984"/>
            <a:ext cx="3603048" cy="2313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5631D6B-C17C-B53F-70A5-D1C7D3A7B09C}"/>
              </a:ext>
            </a:extLst>
          </p:cNvPr>
          <p:cNvSpPr txBox="1"/>
          <p:nvPr/>
        </p:nvSpPr>
        <p:spPr>
          <a:xfrm>
            <a:off x="3480562" y="11944950"/>
            <a:ext cx="619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Light" panose="02040304050005020304" pitchFamily="18" charset="0"/>
              </a:rPr>
              <a:t>Fig5: </a:t>
            </a:r>
            <a:r>
              <a:rPr lang="es-CO" sz="3200" dirty="0" err="1">
                <a:latin typeface="Amasis MT Pro Light" panose="02040304050005020304" pitchFamily="18" charset="0"/>
              </a:rPr>
              <a:t>Validation</a:t>
            </a:r>
            <a:r>
              <a:rPr lang="es-CO" sz="3200" dirty="0">
                <a:latin typeface="Amasis MT Pro Light" panose="02040304050005020304" pitchFamily="18" charset="0"/>
              </a:rPr>
              <a:t> </a:t>
            </a:r>
            <a:r>
              <a:rPr lang="es-CO" sz="3200" dirty="0" err="1">
                <a:latin typeface="Amasis MT Pro Light" panose="02040304050005020304" pitchFamily="18" charset="0"/>
              </a:rPr>
              <a:t>dataset</a:t>
            </a:r>
            <a:r>
              <a:rPr lang="es-CO" sz="3200" dirty="0">
                <a:latin typeface="Amasis MT Pro Light" panose="02040304050005020304" pitchFamily="18" charset="0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592DAD-A4E0-D62D-6C99-56AA1BC57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2565699"/>
            <a:ext cx="11797556" cy="93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F37A1-BFCB-CF2C-4F0C-E0308181A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490FC-0AD5-5AA5-6E73-CE6B8EC6A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26901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Evaluation Dataset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B10BC59-0882-44C1-9062-F62D4734481B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15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9848B302-BDB9-E3A9-DF35-AEA7235A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877821B-E608-C32A-F94C-FA1652ADB6CA}"/>
              </a:ext>
            </a:extLst>
          </p:cNvPr>
          <p:cNvSpPr/>
          <p:nvPr/>
        </p:nvSpPr>
        <p:spPr>
          <a:xfrm>
            <a:off x="1664208" y="3200400"/>
            <a:ext cx="2066544" cy="111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35DB203-6155-8CA5-3C96-C7821B9CDFE0}"/>
              </a:ext>
            </a:extLst>
          </p:cNvPr>
          <p:cNvSpPr/>
          <p:nvPr/>
        </p:nvSpPr>
        <p:spPr>
          <a:xfrm>
            <a:off x="1535880" y="10158984"/>
            <a:ext cx="3603048" cy="2313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32A857-7069-288A-2097-C6FAE42D5C9D}"/>
              </a:ext>
            </a:extLst>
          </p:cNvPr>
          <p:cNvSpPr txBox="1"/>
          <p:nvPr/>
        </p:nvSpPr>
        <p:spPr>
          <a:xfrm>
            <a:off x="3169666" y="7397947"/>
            <a:ext cx="619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Light" panose="02040304050005020304" pitchFamily="18" charset="0"/>
              </a:rPr>
              <a:t>Fig6: </a:t>
            </a:r>
            <a:r>
              <a:rPr lang="es-CO" sz="3200" dirty="0" err="1">
                <a:latin typeface="Amasis MT Pro Light" panose="02040304050005020304" pitchFamily="18" charset="0"/>
              </a:rPr>
              <a:t>Evaluation</a:t>
            </a:r>
            <a:r>
              <a:rPr lang="es-CO" sz="3200" dirty="0">
                <a:latin typeface="Amasis MT Pro Light" panose="02040304050005020304" pitchFamily="18" charset="0"/>
              </a:rPr>
              <a:t>: Nylon </a:t>
            </a:r>
            <a:r>
              <a:rPr lang="es-CO" sz="3200" dirty="0" err="1">
                <a:latin typeface="Amasis MT Pro Light" panose="02040304050005020304" pitchFamily="18" charset="0"/>
              </a:rPr>
              <a:t>fiber</a:t>
            </a:r>
            <a:r>
              <a:rPr lang="es-CO" sz="3200" dirty="0">
                <a:latin typeface="Amasis MT Pro Light" panose="02040304050005020304" pitchFamily="18" charset="0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F97324-A97E-995C-A96A-CF4C1099A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3" y="2455154"/>
            <a:ext cx="10921006" cy="47823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4C2755-2114-F89B-FCDF-695681085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650" y="2592765"/>
            <a:ext cx="11125223" cy="478232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2FC5F0E-0066-E4DA-EB77-203935877727}"/>
              </a:ext>
            </a:extLst>
          </p:cNvPr>
          <p:cNvSpPr txBox="1"/>
          <p:nvPr/>
        </p:nvSpPr>
        <p:spPr>
          <a:xfrm>
            <a:off x="15005418" y="7490767"/>
            <a:ext cx="619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Light" panose="02040304050005020304" pitchFamily="18" charset="0"/>
              </a:rPr>
              <a:t>Fig7: </a:t>
            </a:r>
            <a:r>
              <a:rPr lang="es-CO" sz="3200" dirty="0" err="1">
                <a:latin typeface="Amasis MT Pro Light" panose="02040304050005020304" pitchFamily="18" charset="0"/>
              </a:rPr>
              <a:t>Evaluation</a:t>
            </a:r>
            <a:r>
              <a:rPr lang="es-CO" sz="3200" dirty="0">
                <a:latin typeface="Amasis MT Pro Light" panose="02040304050005020304" pitchFamily="18" charset="0"/>
              </a:rPr>
              <a:t>: Nylon </a:t>
            </a:r>
            <a:r>
              <a:rPr lang="es-CO" sz="3200" dirty="0" err="1">
                <a:latin typeface="Amasis MT Pro Light" panose="02040304050005020304" pitchFamily="18" charset="0"/>
              </a:rPr>
              <a:t>sphere</a:t>
            </a:r>
            <a:r>
              <a:rPr lang="es-CO" sz="3200" dirty="0">
                <a:latin typeface="Amasis MT Pro Light" panose="02040304050005020304" pitchFamily="18" charset="0"/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0B20564-C793-2206-2D28-25CC87711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74" y="8311678"/>
            <a:ext cx="11003302" cy="413919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61A0F27-34E1-E5ED-DA0C-D0DC97AD571F}"/>
              </a:ext>
            </a:extLst>
          </p:cNvPr>
          <p:cNvSpPr txBox="1"/>
          <p:nvPr/>
        </p:nvSpPr>
        <p:spPr>
          <a:xfrm>
            <a:off x="8671317" y="12671617"/>
            <a:ext cx="619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Light" panose="02040304050005020304" pitchFamily="18" charset="0"/>
              </a:rPr>
              <a:t>Fig8: </a:t>
            </a:r>
            <a:r>
              <a:rPr lang="es-CO" sz="3200" dirty="0" err="1">
                <a:latin typeface="Amasis MT Pro Light" panose="02040304050005020304" pitchFamily="18" charset="0"/>
              </a:rPr>
              <a:t>Evaluation</a:t>
            </a:r>
            <a:r>
              <a:rPr lang="es-CO" sz="3200" dirty="0">
                <a:latin typeface="Amasis MT Pro Light" panose="02040304050005020304" pitchFamily="18" charset="0"/>
              </a:rPr>
              <a:t>: </a:t>
            </a:r>
            <a:r>
              <a:rPr lang="es-CO" sz="3200" dirty="0" err="1">
                <a:latin typeface="Amasis MT Pro Light" panose="02040304050005020304" pitchFamily="18" charset="0"/>
              </a:rPr>
              <a:t>Wattle</a:t>
            </a:r>
            <a:r>
              <a:rPr lang="es-CO" sz="3200" dirty="0">
                <a:latin typeface="Amasis MT Pro Light" panose="02040304050005020304" pitchFamily="18" charset="0"/>
              </a:rPr>
              <a:t> </a:t>
            </a:r>
            <a:r>
              <a:rPr lang="es-CO" sz="3200" dirty="0" err="1">
                <a:latin typeface="Amasis MT Pro Light" panose="02040304050005020304" pitchFamily="18" charset="0"/>
              </a:rPr>
              <a:t>flower</a:t>
            </a:r>
            <a:r>
              <a:rPr lang="es-CO" sz="3200" dirty="0">
                <a:latin typeface="Amasis MT Pro Light" panose="02040304050005020304" pitchFamily="18" charset="0"/>
              </a:rPr>
              <a:t> [2].</a:t>
            </a:r>
          </a:p>
        </p:txBody>
      </p:sp>
    </p:spTree>
    <p:extLst>
      <p:ext uri="{BB962C8B-B14F-4D97-AF65-F5344CB8AC3E}">
        <p14:creationId xmlns:p14="http://schemas.microsoft.com/office/powerpoint/2010/main" val="2991882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01F49-C26B-C85D-0370-1BE898C1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446FD-4DF8-5E52-D890-339C4AED9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26901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Link to Google Drive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98DE087-8B0E-AA41-C6D0-0F5F7DB0B24D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>
                <a:solidFill>
                  <a:srgbClr val="000000"/>
                </a:solidFill>
                <a:latin typeface="Amasis MT Pro Light" panose="02040304050005020304" pitchFamily="18" charset="0"/>
              </a:rPr>
              <a:t>16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457F8059-C6D3-B8C4-F854-4D488829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A0857FC-68AC-DAD4-E1F5-B6ECF3F1ACFB}"/>
              </a:ext>
            </a:extLst>
          </p:cNvPr>
          <p:cNvSpPr/>
          <p:nvPr/>
        </p:nvSpPr>
        <p:spPr>
          <a:xfrm>
            <a:off x="1664208" y="3200400"/>
            <a:ext cx="2066544" cy="111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914998E-17EB-8636-9E9B-94AACF065393}"/>
              </a:ext>
            </a:extLst>
          </p:cNvPr>
          <p:cNvSpPr/>
          <p:nvPr/>
        </p:nvSpPr>
        <p:spPr>
          <a:xfrm>
            <a:off x="1535880" y="10158984"/>
            <a:ext cx="3603048" cy="2313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32D2307-2D45-30CF-12F8-5E216910C8A9}"/>
              </a:ext>
            </a:extLst>
          </p:cNvPr>
          <p:cNvSpPr txBox="1"/>
          <p:nvPr/>
        </p:nvSpPr>
        <p:spPr>
          <a:xfrm>
            <a:off x="1279848" y="3095559"/>
            <a:ext cx="20409720" cy="3137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Link: </a:t>
            </a: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  <a:hlinkClick r:id="rId4"/>
              </a:rPr>
              <a:t>https://drive.google.com/drive/folders/1TFuEhGH6aF2DhmRQAdSwJm6O6c6zZ8FN?usp=sharing</a:t>
            </a: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00C438E-8AB9-7B98-EF8E-1C6D09F13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068" y="5732204"/>
            <a:ext cx="6680783" cy="663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8B513-76BC-0EC8-E964-C26AF002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B86662-E196-8D26-3D89-B6A593FA5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26901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References</a:t>
            </a:r>
            <a:endParaRPr lang="en-US" noProof="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F86542-E96C-11E3-7DD2-BB96536BFC20}"/>
              </a:ext>
            </a:extLst>
          </p:cNvPr>
          <p:cNvSpPr/>
          <p:nvPr/>
        </p:nvSpPr>
        <p:spPr>
          <a:xfrm>
            <a:off x="1664208" y="3200400"/>
            <a:ext cx="2066544" cy="111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4E45697-350E-601E-E5AB-3D63CE25F6E9}"/>
              </a:ext>
            </a:extLst>
          </p:cNvPr>
          <p:cNvSpPr/>
          <p:nvPr/>
        </p:nvSpPr>
        <p:spPr>
          <a:xfrm>
            <a:off x="1535880" y="10158984"/>
            <a:ext cx="3603048" cy="2313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5DBB648-B504-0743-118C-C97CB04971F1}"/>
              </a:ext>
            </a:extLst>
          </p:cNvPr>
          <p:cNvSpPr txBox="1"/>
          <p:nvPr/>
        </p:nvSpPr>
        <p:spPr>
          <a:xfrm>
            <a:off x="978629" y="2634103"/>
            <a:ext cx="21728463" cy="12987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S. J.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Alloo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D. M.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Paganin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K. S. Morgan, M. J. Kitchen, A. W. Stevenson, S. C. Mayo, H. T. Li, B. M. Kennedy, A. Maksimenko, J. C. Bowden, et al., “Dark-field tomography of an attenuating object using intrinsic x-ray speckle tracking,” Journal of Medical Imaging, vol. 9, no. 3, pp. 031502–031502, 2022.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 S. J.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Alloo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K. S. Morgan, D. M.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Paganin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and K. M. Pavlov, “Multimodal intrinsic speckle-tracking (mist) to extract images of rapidly-varying diffuse x-ray dark-field,” Scientific Reports, vol. 13, no. 1, p. 5424, 2023.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I. Zanette, T. Zhou, A.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Burvall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U. Lundström, D. H. Larsson, M.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Zdora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P. Thibault, F. Pfeiffer, and H. M. Hertz, “Speckle-based x-ray phase-contrast and dark-field imaging with a laboratory source,” Physical review letters, vol. 112, no. 25, p. 253903, 2014.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Y.LeCun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Y. Bengio, and G. Hinton, “Deep learning,” nature, vol. 521, no. 7553, pp. 436 444, 2015.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I. Goodfellow, Y. Bengio, A. Courville, and Y. Bengio, Deep learning, vol. 1. MIT press Cambridge, 2016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Minaee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S., Boykov, Y.,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Porikli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F., Plaza, A.,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Kehtarnavaz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N., &amp; </a:t>
            </a:r>
            <a:r>
              <a:rPr lang="en-US" sz="4000" dirty="0" err="1">
                <a:latin typeface="Amasis MT Pro Light" panose="02040304050005020304" pitchFamily="18" charset="0"/>
                <a:cs typeface="Calibri" panose="020F0502020204030204"/>
              </a:rPr>
              <a:t>Terzopoulos</a:t>
            </a:r>
            <a:r>
              <a:rPr lang="en-US" sz="4000" dirty="0">
                <a:latin typeface="Amasis MT Pro Light" panose="02040304050005020304" pitchFamily="18" charset="0"/>
                <a:cs typeface="Calibri" panose="020F0502020204030204"/>
              </a:rPr>
              <a:t>, D. Image segmentation using deep learning: A survey. IEEE transactions on pattern analysis and machine intelligence, 44(7), 3523-3542. 2021.</a:t>
            </a:r>
          </a:p>
          <a:p>
            <a:pPr marL="914400" indent="-914400">
              <a:buFont typeface="+mj-lt"/>
              <a:buAutoNum type="arabicPeriod"/>
            </a:pPr>
            <a:endParaRPr lang="en-US" sz="3200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914400" indent="-914400">
              <a:buFont typeface="+mj-lt"/>
              <a:buAutoNum type="arabicPeriod"/>
            </a:pPr>
            <a:endParaRPr lang="en-US" sz="3200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914400" indent="-914400">
              <a:buFont typeface="+mj-lt"/>
              <a:buAutoNum type="arabicPeriod"/>
            </a:pPr>
            <a:endParaRPr lang="en-US" sz="3200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914400" indent="-914400">
              <a:buFont typeface="+mj-lt"/>
              <a:buAutoNum type="arabicPeriod"/>
            </a:pPr>
            <a:endParaRPr lang="en-US" sz="4800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914400" indent="-914400">
              <a:buFont typeface="+mj-lt"/>
              <a:buAutoNum type="arabicPeriod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027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37CF9-68C3-3716-0BCE-03A28BB07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BB7BAC-8FCC-DE59-260A-7232F814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Contents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217A905-EE33-A19A-4622-1C9B43601897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1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E449D2-B58F-A0BD-D08F-0897E458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610" y="12494558"/>
            <a:ext cx="6000695" cy="118979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A901452-7696-E553-F377-FD68EB2D47EE}"/>
              </a:ext>
            </a:extLst>
          </p:cNvPr>
          <p:cNvSpPr txBox="1"/>
          <p:nvPr/>
        </p:nvSpPr>
        <p:spPr>
          <a:xfrm>
            <a:off x="1279846" y="3046945"/>
            <a:ext cx="20540086" cy="7568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3943" indent="-913943">
              <a:buFont typeface="+mj-lt"/>
              <a:buAutoNum type="arabicPeriod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Why do we need to use Deep Learning?</a:t>
            </a:r>
          </a:p>
          <a:p>
            <a:pPr marL="913943" indent="-913943">
              <a:buFont typeface="+mj-lt"/>
              <a:buAutoNum type="arabicPeriod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Deep Learning in a nutshell.</a:t>
            </a:r>
          </a:p>
          <a:p>
            <a:pPr marL="913943" indent="-913943">
              <a:buFont typeface="+mj-lt"/>
              <a:buAutoNum type="arabicPeriod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Convolutional Neural Networks.</a:t>
            </a:r>
          </a:p>
          <a:p>
            <a:pPr marL="913943" indent="-913943">
              <a:buFont typeface="+mj-lt"/>
              <a:buAutoNum type="arabicPeriod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Convolutions: A practical example.</a:t>
            </a:r>
          </a:p>
          <a:p>
            <a:pPr marL="913943" indent="-913943">
              <a:buFont typeface="+mj-lt"/>
              <a:buAutoNum type="arabicPeriod"/>
            </a:pPr>
            <a:r>
              <a:rPr lang="en-US" sz="4798" dirty="0" err="1">
                <a:latin typeface="Amasis MT Pro Light" panose="02040304050005020304" pitchFamily="18" charset="0"/>
                <a:cs typeface="Calibri" panose="020F0502020204030204"/>
              </a:rPr>
              <a:t>UNet</a:t>
            </a: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: Retrieving speckle displacements.</a:t>
            </a:r>
          </a:p>
          <a:p>
            <a:pPr marL="913943" indent="-913943">
              <a:buFont typeface="+mj-lt"/>
              <a:buAutoNum type="arabicPeriod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Training, Validation and Evaluation Dataset.</a:t>
            </a:r>
          </a:p>
          <a:p>
            <a:endParaRPr lang="en-US" sz="4798" u="sng" dirty="0">
              <a:latin typeface="Amasis MT Pro Light" panose="02040304050005020304" pitchFamily="18" charset="0"/>
              <a:cs typeface="Calibri" panose="020F0502020204030204"/>
            </a:endParaRPr>
          </a:p>
          <a:p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457" indent="-685457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289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6DEE1-A14A-722D-1239-39CD0773D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FD57D-B362-77D4-4E94-F3749D1F4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Why do we need to use Deep Learning?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3FEB809-4E0F-72C3-C1E9-2A8325704C31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2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CBBA9C45-E2ED-BEAE-8EC7-A4603A65015E}"/>
              </a:ext>
            </a:extLst>
          </p:cNvPr>
          <p:cNvSpPr/>
          <p:nvPr/>
        </p:nvSpPr>
        <p:spPr>
          <a:xfrm>
            <a:off x="957633" y="2927799"/>
            <a:ext cx="7016392" cy="965453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9806AC7E-C699-A526-1B62-498C0D2B5BEC}"/>
              </a:ext>
            </a:extLst>
          </p:cNvPr>
          <p:cNvSpPr/>
          <p:nvPr/>
        </p:nvSpPr>
        <p:spPr>
          <a:xfrm>
            <a:off x="8790004" y="2927799"/>
            <a:ext cx="7016392" cy="965453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/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5CCBBC62-2B2B-DF3C-8526-F4F5BE686D29}"/>
              </a:ext>
            </a:extLst>
          </p:cNvPr>
          <p:cNvSpPr/>
          <p:nvPr/>
        </p:nvSpPr>
        <p:spPr>
          <a:xfrm>
            <a:off x="16622375" y="2927798"/>
            <a:ext cx="7016392" cy="96545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44749D0-75B8-1682-B688-FABDEB1F21B3}"/>
              </a:ext>
            </a:extLst>
          </p:cNvPr>
          <p:cNvSpPr txBox="1"/>
          <p:nvPr/>
        </p:nvSpPr>
        <p:spPr>
          <a:xfrm>
            <a:off x="8981976" y="4024873"/>
            <a:ext cx="6632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noProof="0" dirty="0">
                <a:latin typeface="Amasis MT Pro Light" panose="02040304050005020304" pitchFamily="18" charset="0"/>
              </a:rPr>
              <a:t>UMPA [3]:</a:t>
            </a:r>
          </a:p>
          <a:p>
            <a:endParaRPr lang="en-US" sz="4000" b="1" dirty="0">
              <a:latin typeface="Amasis MT Pro Light" panose="02040304050005020304" pitchFamily="18" charset="0"/>
            </a:endParaRPr>
          </a:p>
          <a:p>
            <a:r>
              <a:rPr lang="en-US" sz="4000" noProof="0" dirty="0">
                <a:latin typeface="Amasis MT Pro Light" panose="02040304050005020304" pitchFamily="18" charset="0"/>
              </a:rPr>
              <a:t>Iterative minimization of a cost function.</a:t>
            </a:r>
          </a:p>
          <a:p>
            <a:endParaRPr lang="en-US" sz="4000" dirty="0">
              <a:latin typeface="Amasis MT Pro Light" panose="02040304050005020304" pitchFamily="18" charset="0"/>
            </a:endParaRPr>
          </a:p>
          <a:p>
            <a:r>
              <a:rPr lang="en-US" sz="4000" noProof="0" dirty="0">
                <a:latin typeface="Amasis MT Pro Light" panose="02040304050005020304" pitchFamily="18" charset="0"/>
              </a:rPr>
              <a:t>It requires several images (20) to retrieve signals with high quality and spatial resolution.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2C114AE-38DC-53B1-4773-FDA4BB1B8847}"/>
              </a:ext>
            </a:extLst>
          </p:cNvPr>
          <p:cNvSpPr txBox="1"/>
          <p:nvPr/>
        </p:nvSpPr>
        <p:spPr>
          <a:xfrm>
            <a:off x="16824960" y="3942108"/>
            <a:ext cx="660140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noProof="0" dirty="0">
                <a:latin typeface="Amasis MT Pro Light" panose="02040304050005020304" pitchFamily="18" charset="0"/>
              </a:rPr>
              <a:t>Why Deep Learning?</a:t>
            </a:r>
          </a:p>
          <a:p>
            <a:endParaRPr lang="en-US" sz="4000" b="1" dirty="0">
              <a:latin typeface="Amasis MT Pro Light" panose="02040304050005020304" pitchFamily="18" charset="0"/>
            </a:endParaRPr>
          </a:p>
          <a:p>
            <a:r>
              <a:rPr lang="en-US" sz="4000" dirty="0">
                <a:latin typeface="Amasis MT Pro Light" panose="02040304050005020304" pitchFamily="18" charset="0"/>
              </a:rPr>
              <a:t>Limitations on traditional phase retrieval algorithms: Absorbed dose and priori information is needed.</a:t>
            </a:r>
          </a:p>
          <a:p>
            <a:endParaRPr lang="en-US" sz="4000" dirty="0">
              <a:latin typeface="Amasis MT Pro Light" panose="02040304050005020304" pitchFamily="18" charset="0"/>
            </a:endParaRPr>
          </a:p>
          <a:p>
            <a:r>
              <a:rPr lang="en-US" sz="4000" dirty="0">
                <a:latin typeface="Amasis MT Pro Light" panose="02040304050005020304" pitchFamily="18" charset="0"/>
              </a:rPr>
              <a:t>A model could learn a function to retrieve speckle pattern displacements from one sample image only.</a:t>
            </a:r>
            <a:endParaRPr lang="en-US" sz="4000" noProof="0" dirty="0">
              <a:latin typeface="Amasis MT Pro Light" panose="02040304050005020304" pitchFamily="18" charset="0"/>
            </a:endParaRPr>
          </a:p>
          <a:p>
            <a:endParaRPr lang="en-US" sz="4000" b="1" noProof="0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12FD3979-8A97-6238-A91F-2FB346685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A67D0D55-F232-2968-086A-FF36F0225B52}"/>
              </a:ext>
            </a:extLst>
          </p:cNvPr>
          <p:cNvSpPr txBox="1"/>
          <p:nvPr/>
        </p:nvSpPr>
        <p:spPr>
          <a:xfrm>
            <a:off x="1149605" y="4060734"/>
            <a:ext cx="663244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noProof="0" dirty="0">
                <a:latin typeface="Amasis MT Pro Light" panose="02040304050005020304" pitchFamily="18" charset="0"/>
              </a:rPr>
              <a:t>M</a:t>
            </a:r>
            <a:r>
              <a:rPr lang="en-US" sz="4000" b="1" dirty="0">
                <a:latin typeface="Amasis MT Pro Light" panose="02040304050005020304" pitchFamily="18" charset="0"/>
              </a:rPr>
              <a:t>IST [1,2]</a:t>
            </a:r>
            <a:r>
              <a:rPr lang="en-US" sz="4000" b="1" noProof="0" dirty="0">
                <a:latin typeface="Amasis MT Pro Light" panose="02040304050005020304" pitchFamily="18" charset="0"/>
              </a:rPr>
              <a:t>:</a:t>
            </a:r>
          </a:p>
          <a:p>
            <a:endParaRPr lang="en-US" sz="4000" b="1" dirty="0">
              <a:latin typeface="Amasis MT Pro Light" panose="02040304050005020304" pitchFamily="18" charset="0"/>
            </a:endParaRPr>
          </a:p>
          <a:p>
            <a:r>
              <a:rPr lang="en-US" sz="4000" noProof="0" dirty="0">
                <a:latin typeface="Amasis MT Pro Light" panose="02040304050005020304" pitchFamily="18" charset="0"/>
              </a:rPr>
              <a:t>Needs priori information about the s</a:t>
            </a:r>
            <a:r>
              <a:rPr lang="en-US" sz="4000" dirty="0">
                <a:latin typeface="Amasis MT Pro Light" panose="02040304050005020304" pitchFamily="18" charset="0"/>
              </a:rPr>
              <a:t>ample.</a:t>
            </a:r>
          </a:p>
          <a:p>
            <a:endParaRPr lang="en-US" sz="4000" noProof="0" dirty="0">
              <a:latin typeface="Amasis MT Pro Light" panose="02040304050005020304" pitchFamily="18" charset="0"/>
            </a:endParaRPr>
          </a:p>
          <a:p>
            <a:r>
              <a:rPr lang="en-US" sz="4000" dirty="0">
                <a:latin typeface="Amasis MT Pro Light" panose="02040304050005020304" pitchFamily="18" charset="0"/>
              </a:rPr>
              <a:t>Originally written for monochromatic energy.</a:t>
            </a:r>
          </a:p>
          <a:p>
            <a:endParaRPr lang="en-US" sz="4000" noProof="0" dirty="0">
              <a:latin typeface="Amasis MT Pro Light" panose="02040304050005020304" pitchFamily="18" charset="0"/>
            </a:endParaRPr>
          </a:p>
          <a:p>
            <a:r>
              <a:rPr lang="en-US" sz="4000" dirty="0">
                <a:latin typeface="Amasis MT Pro Light" panose="02040304050005020304" pitchFamily="18" charset="0"/>
              </a:rPr>
              <a:t>Needs at least two [1] or four [2] sample images to retrieve multimodal information. </a:t>
            </a:r>
            <a:endParaRPr lang="en-US" sz="4000" noProof="0" dirty="0">
              <a:latin typeface="Amasis MT Pro Light" panose="02040304050005020304" pitchFamily="18" charset="0"/>
            </a:endParaRPr>
          </a:p>
        </p:txBody>
      </p:sp>
      <p:pic>
        <p:nvPicPr>
          <p:cNvPr id="42" name="Gráfico 41" descr="Brain in head contorno">
            <a:extLst>
              <a:ext uri="{FF2B5EF4-FFF2-40B4-BE49-F238E27FC236}">
                <a16:creationId xmlns:a16="http://schemas.microsoft.com/office/drawing/2014/main" id="{39637C9E-20D2-B08A-1D62-65EA56EDF8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67892" y="3027708"/>
            <a:ext cx="914400" cy="914400"/>
          </a:xfrm>
          <a:prstGeom prst="rect">
            <a:avLst/>
          </a:prstGeom>
        </p:spPr>
      </p:pic>
      <p:pic>
        <p:nvPicPr>
          <p:cNvPr id="44" name="Gráfico 43" descr="Continuous Improvement contorno">
            <a:extLst>
              <a:ext uri="{FF2B5EF4-FFF2-40B4-BE49-F238E27FC236}">
                <a16:creationId xmlns:a16="http://schemas.microsoft.com/office/drawing/2014/main" id="{797CBD04-DB1C-8A95-06ED-2B66D815D9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2490" y="3146334"/>
            <a:ext cx="914400" cy="914400"/>
          </a:xfrm>
          <a:prstGeom prst="rect">
            <a:avLst/>
          </a:prstGeom>
        </p:spPr>
      </p:pic>
      <p:pic>
        <p:nvPicPr>
          <p:cNvPr id="46" name="Gráfico 45" descr="Remote learning math con relleno sólido">
            <a:extLst>
              <a:ext uri="{FF2B5EF4-FFF2-40B4-BE49-F238E27FC236}">
                <a16:creationId xmlns:a16="http://schemas.microsoft.com/office/drawing/2014/main" id="{036C9B28-2DE3-9B32-93D6-2679B16A8C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9848" y="31463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44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4272F-DE45-A16F-3685-1E6B0F37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FEDE7-08B5-651B-0AF6-AB65C1DCC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Deep Learning in a Nutshell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42DC0AB-ADB5-BE1D-C049-70AD1C0D0015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3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4C41B1C-5C1F-0DB0-F984-53588653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5909622B-882F-96F2-2563-7E63192282CD}"/>
                  </a:ext>
                </a:extLst>
              </p:cNvPr>
              <p:cNvSpPr txBox="1"/>
              <p:nvPr/>
            </p:nvSpPr>
            <p:spPr>
              <a:xfrm>
                <a:off x="1279846" y="3046944"/>
                <a:ext cx="13788704" cy="1125971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798" dirty="0">
                    <a:latin typeface="Amasis MT Pro Light" panose="02040304050005020304" pitchFamily="18" charset="0"/>
                    <a:cs typeface="Calibri" panose="020F0502020204030204"/>
                  </a:rPr>
                  <a:t>Deep Learning is a subset of Machine Learning.</a:t>
                </a: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endParaRPr lang="en-US" sz="4798" dirty="0">
                  <a:latin typeface="Amasis MT Pro Light" panose="02040304050005020304" pitchFamily="18" charset="0"/>
                  <a:cs typeface="Calibri" panose="020F0502020204030204"/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798" dirty="0">
                    <a:latin typeface="Amasis MT Pro Light" panose="02040304050005020304" pitchFamily="18" charset="0"/>
                    <a:cs typeface="Calibri" panose="020F0502020204030204"/>
                  </a:rPr>
                  <a:t>Deep Neural Networks learn hierarchical representations of a dataset through multiple levels of abstraction [4].</a:t>
                </a: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endParaRPr lang="en-US" sz="4798" dirty="0">
                  <a:latin typeface="Amasis MT Pro Light" panose="02040304050005020304" pitchFamily="18" charset="0"/>
                  <a:cs typeface="Calibri" panose="020F0502020204030204"/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798" dirty="0">
                    <a:latin typeface="Amasis MT Pro Light" panose="02040304050005020304" pitchFamily="18" charset="0"/>
                    <a:cs typeface="Calibri" panose="020F0502020204030204"/>
                  </a:rPr>
                  <a:t>Mathematically: Optimization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CO" sz="4798" b="0" i="0" smtClean="0">
                        <a:latin typeface="Cambria Math" panose="02040503050406030204" pitchFamily="18" charset="0"/>
                        <a:cs typeface="Calibri" panose="020F0502020204030204"/>
                      </a:rPr>
                      <m:t>Φ</m:t>
                    </m:r>
                    <m:d>
                      <m:dPr>
                        <m:ctrlPr>
                          <a:rPr lang="es-CO" sz="4798" b="0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</m:ctrlPr>
                      </m:dPr>
                      <m:e>
                        <m:r>
                          <a:rPr lang="es-CO" sz="4798" b="0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  <m:t>𝑥</m:t>
                        </m:r>
                        <m:r>
                          <a:rPr lang="es-CO" sz="4798" b="0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  <m:t>;</m:t>
                        </m:r>
                        <m:r>
                          <a:rPr lang="es-CO" sz="4798" b="0" i="1" smtClean="0">
                            <a:latin typeface="Cambria Math" panose="02040503050406030204" pitchFamily="18" charset="0"/>
                            <a:cs typeface="Calibri" panose="020F0502020204030204"/>
                          </a:rPr>
                          <m:t>𝜃</m:t>
                        </m:r>
                      </m:e>
                    </m:d>
                    <m:r>
                      <a:rPr lang="es-CO" sz="4798" b="0" i="1" smtClean="0">
                        <a:latin typeface="Cambria Math" panose="02040503050406030204" pitchFamily="18" charset="0"/>
                        <a:cs typeface="Calibri" panose="020F0502020204030204"/>
                      </a:rPr>
                      <m:t>→</m:t>
                    </m:r>
                    <m:r>
                      <a:rPr lang="es-CO" sz="4798" b="0" i="1" smtClean="0">
                        <a:latin typeface="Cambria Math" panose="02040503050406030204" pitchFamily="18" charset="0"/>
                        <a:cs typeface="Calibri" panose="020F0502020204030204"/>
                      </a:rPr>
                      <m:t>𝑦</m:t>
                    </m:r>
                  </m:oMath>
                </a14:m>
                <a:r>
                  <a:rPr lang="en-US" sz="4798" dirty="0">
                    <a:latin typeface="Amasis MT Pro Light" panose="02040304050005020304" pitchFamily="18" charset="0"/>
                    <a:cs typeface="Calibri" panose="020F0502020204030204"/>
                  </a:rPr>
                  <a:t>. [5]</a:t>
                </a: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endParaRPr lang="en-US" sz="4798" dirty="0">
                  <a:latin typeface="Amasis MT Pro Light" panose="02040304050005020304" pitchFamily="18" charset="0"/>
                  <a:cs typeface="Calibri" panose="020F0502020204030204"/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798" dirty="0">
                    <a:latin typeface="Amasis MT Pro Light" panose="02040304050005020304" pitchFamily="18" charset="0"/>
                    <a:cs typeface="Calibri" panose="020F0502020204030204"/>
                  </a:rPr>
                  <a:t>Depending on data availability: Supervised or Unsupervised.</a:t>
                </a: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endParaRPr lang="en-US" sz="4798" dirty="0">
                  <a:latin typeface="Amasis MT Pro Light" panose="02040304050005020304" pitchFamily="18" charset="0"/>
                  <a:cs typeface="Calibri" panose="020F0502020204030204"/>
                </a:endParaRPr>
              </a:p>
              <a:p>
                <a:endParaRPr lang="en-US" sz="4798" u="sng" dirty="0">
                  <a:latin typeface="Amasis MT Pro Light" panose="02040304050005020304" pitchFamily="18" charset="0"/>
                  <a:cs typeface="Calibri" panose="020F0502020204030204"/>
                </a:endParaRPr>
              </a:p>
              <a:p>
                <a:endParaRPr lang="en-US" sz="4798" dirty="0">
                  <a:latin typeface="Amasis MT Pro Light" panose="02040304050005020304" pitchFamily="18" charset="0"/>
                  <a:cs typeface="Calibri" panose="020F0502020204030204"/>
                </a:endParaRPr>
              </a:p>
              <a:p>
                <a:endParaRPr lang="en-US" sz="4798" dirty="0">
                  <a:latin typeface="Amasis MT Pro Light" panose="02040304050005020304" pitchFamily="18" charset="0"/>
                  <a:cs typeface="Calibri" panose="020F0502020204030204"/>
                </a:endParaRPr>
              </a:p>
              <a:p>
                <a:pPr marL="685457" indent="-685457">
                  <a:buFont typeface="Arial" panose="020B0604020202020204" pitchFamily="34" charset="0"/>
                  <a:buChar char="•"/>
                </a:pPr>
                <a:endParaRPr lang="en-US" sz="4798" dirty="0">
                  <a:latin typeface="Amasis MT Pro Light" panose="02040304050005020304" pitchFamily="18" charset="0"/>
                  <a:cs typeface="Calibri" panose="020F0502020204030204"/>
                </a:endParaRP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5909622B-882F-96F2-2563-7E6319228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846" y="3046944"/>
                <a:ext cx="13788704" cy="11259717"/>
              </a:xfrm>
              <a:prstGeom prst="rect">
                <a:avLst/>
              </a:prstGeom>
              <a:blipFill>
                <a:blip r:embed="rId4"/>
                <a:stretch>
                  <a:fillRect l="-1194" t="-866" r="-1503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F85C038B-88F6-BE14-7C36-6384C201F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8550" y="2376511"/>
            <a:ext cx="8198185" cy="91416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2F12FCC-5C2E-827A-EC2C-6EF139B70A3A}"/>
              </a:ext>
            </a:extLst>
          </p:cNvPr>
          <p:cNvSpPr txBox="1"/>
          <p:nvPr/>
        </p:nvSpPr>
        <p:spPr>
          <a:xfrm>
            <a:off x="15420200" y="11518138"/>
            <a:ext cx="8022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Light" panose="02040304050005020304" pitchFamily="18" charset="0"/>
              </a:rPr>
              <a:t>Fig1: </a:t>
            </a:r>
            <a:r>
              <a:rPr lang="es-CO" sz="3200" dirty="0" err="1">
                <a:latin typeface="Amasis MT Pro Light" panose="02040304050005020304" pitchFamily="18" charset="0"/>
              </a:rPr>
              <a:t>Segmentation</a:t>
            </a:r>
            <a:r>
              <a:rPr lang="es-CO" sz="3200" dirty="0">
                <a:latin typeface="Amasis MT Pro Light" panose="02040304050005020304" pitchFamily="18" charset="0"/>
              </a:rPr>
              <a:t> </a:t>
            </a:r>
            <a:r>
              <a:rPr lang="es-CO" sz="3200" dirty="0" err="1">
                <a:latin typeface="Amasis MT Pro Light" panose="02040304050005020304" pitchFamily="18" charset="0"/>
              </a:rPr>
              <a:t>task</a:t>
            </a:r>
            <a:r>
              <a:rPr lang="es-CO" sz="3200" dirty="0">
                <a:latin typeface="Amasis MT Pro Light" panose="02040304050005020304" pitchFamily="18" charset="0"/>
              </a:rPr>
              <a:t> </a:t>
            </a:r>
            <a:r>
              <a:rPr lang="es-CO" sz="3200" dirty="0" err="1">
                <a:latin typeface="Amasis MT Pro Light" panose="02040304050005020304" pitchFamily="18" charset="0"/>
              </a:rPr>
              <a:t>performed</a:t>
            </a:r>
            <a:r>
              <a:rPr lang="es-CO" sz="3200" dirty="0">
                <a:latin typeface="Amasis MT Pro Light" panose="02040304050005020304" pitchFamily="18" charset="0"/>
              </a:rPr>
              <a:t> </a:t>
            </a:r>
            <a:r>
              <a:rPr lang="es-CO" sz="3200" dirty="0" err="1">
                <a:latin typeface="Amasis MT Pro Light" panose="02040304050005020304" pitchFamily="18" charset="0"/>
              </a:rPr>
              <a:t>by</a:t>
            </a:r>
            <a:r>
              <a:rPr lang="es-CO" sz="3200" dirty="0">
                <a:latin typeface="Amasis MT Pro Light" panose="02040304050005020304" pitchFamily="18" charset="0"/>
              </a:rPr>
              <a:t> Deep </a:t>
            </a:r>
            <a:r>
              <a:rPr lang="es-CO" sz="3200" dirty="0" err="1">
                <a:latin typeface="Amasis MT Pro Light" panose="02040304050005020304" pitchFamily="18" charset="0"/>
              </a:rPr>
              <a:t>Learning</a:t>
            </a:r>
            <a:r>
              <a:rPr lang="es-CO" sz="3200" dirty="0">
                <a:latin typeface="Amasis MT Pro Light" panose="02040304050005020304" pitchFamily="18" charset="0"/>
              </a:rPr>
              <a:t> </a:t>
            </a:r>
            <a:r>
              <a:rPr lang="es-CO" sz="3200" dirty="0" err="1">
                <a:latin typeface="Amasis MT Pro Light" panose="02040304050005020304" pitchFamily="18" charset="0"/>
              </a:rPr>
              <a:t>models</a:t>
            </a:r>
            <a:r>
              <a:rPr lang="es-CO" sz="3200" dirty="0">
                <a:latin typeface="Amasis MT Pro Light" panose="02040304050005020304" pitchFamily="18" charset="0"/>
              </a:rPr>
              <a:t>. Taken </a:t>
            </a:r>
            <a:r>
              <a:rPr lang="es-CO" sz="3200" dirty="0" err="1">
                <a:latin typeface="Amasis MT Pro Light" panose="02040304050005020304" pitchFamily="18" charset="0"/>
              </a:rPr>
              <a:t>from</a:t>
            </a:r>
            <a:r>
              <a:rPr lang="es-CO" sz="3200" dirty="0">
                <a:latin typeface="Amasis MT Pro Light" panose="02040304050005020304" pitchFamily="18" charset="0"/>
              </a:rPr>
              <a:t> [6].</a:t>
            </a:r>
          </a:p>
        </p:txBody>
      </p:sp>
    </p:spTree>
    <p:extLst>
      <p:ext uri="{BB962C8B-B14F-4D97-AF65-F5344CB8AC3E}">
        <p14:creationId xmlns:p14="http://schemas.microsoft.com/office/powerpoint/2010/main" val="213008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81755-AEF4-C9C6-1648-7FEB9BE7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n 87">
            <a:extLst>
              <a:ext uri="{FF2B5EF4-FFF2-40B4-BE49-F238E27FC236}">
                <a16:creationId xmlns:a16="http://schemas.microsoft.com/office/drawing/2014/main" id="{6D055D33-D42A-E273-7889-62639317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140" y="4512518"/>
            <a:ext cx="3038899" cy="6668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F0913A-394B-BAED-C7EA-AEBD4FE2F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Deep Learning in a Nutshell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3C11D70-8088-6C53-9CDA-12E88AB1E53E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4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EE383D51-9DE8-4BE4-3D3A-05A4177DC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E3D2F0BB-9CDD-00FF-96F0-12072001E319}"/>
                  </a:ext>
                </a:extLst>
              </p:cNvPr>
              <p:cNvSpPr/>
              <p:nvPr/>
            </p:nvSpPr>
            <p:spPr>
              <a:xfrm>
                <a:off x="1261560" y="6282381"/>
                <a:ext cx="3730752" cy="118872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INPUT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CO" sz="3200" b="0" i="1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endParaRPr lang="es-CO" sz="3200" dirty="0"/>
              </a:p>
            </p:txBody>
          </p:sp>
        </mc:Choice>
        <mc:Fallback xmlns=""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E3D2F0BB-9CDD-00FF-96F0-12072001E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560" y="6282381"/>
                <a:ext cx="3730752" cy="118872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ángulo: esquinas diagonales cortadas 5">
            <a:extLst>
              <a:ext uri="{FF2B5EF4-FFF2-40B4-BE49-F238E27FC236}">
                <a16:creationId xmlns:a16="http://schemas.microsoft.com/office/drawing/2014/main" id="{2E4F51EE-6B80-9F86-935E-1BA97EC4C212}"/>
              </a:ext>
            </a:extLst>
          </p:cNvPr>
          <p:cNvSpPr/>
          <p:nvPr/>
        </p:nvSpPr>
        <p:spPr>
          <a:xfrm>
            <a:off x="7412103" y="5715453"/>
            <a:ext cx="4919472" cy="2322576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Neural Network </a:t>
            </a:r>
            <a:r>
              <a:rPr lang="es-CO" sz="3200" dirty="0" err="1"/>
              <a:t>Layers</a:t>
            </a:r>
            <a:endParaRPr lang="es-CO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5963467B-61B5-F16C-5A89-BB8F7C47F7AF}"/>
                  </a:ext>
                </a:extLst>
              </p:cNvPr>
              <p:cNvSpPr/>
              <p:nvPr/>
            </p:nvSpPr>
            <p:spPr>
              <a:xfrm>
                <a:off x="14283692" y="6282381"/>
                <a:ext cx="3730752" cy="118872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Output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CO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s-CO" sz="3200" dirty="0"/>
              </a:p>
            </p:txBody>
          </p:sp>
        </mc:Choice>
        <mc:Fallback xmlns=""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5963467B-61B5-F16C-5A89-BB8F7C47F7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3692" y="6282381"/>
                <a:ext cx="3730752" cy="118872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: esquinas redondeadas 9">
                <a:extLst>
                  <a:ext uri="{FF2B5EF4-FFF2-40B4-BE49-F238E27FC236}">
                    <a16:creationId xmlns:a16="http://schemas.microsoft.com/office/drawing/2014/main" id="{9B151F84-82A5-EEED-0286-E5FD3F8B5BC6}"/>
                  </a:ext>
                </a:extLst>
              </p:cNvPr>
              <p:cNvSpPr/>
              <p:nvPr/>
            </p:nvSpPr>
            <p:spPr>
              <a:xfrm>
                <a:off x="14283692" y="2674396"/>
                <a:ext cx="3730752" cy="1188720"/>
              </a:xfrm>
              <a:prstGeom prst="roundRect">
                <a:avLst/>
              </a:prstGeom>
              <a:solidFill>
                <a:srgbClr val="DA4A5B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Target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CO" sz="3200" b="0" i="1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endParaRPr lang="es-CO" sz="3200" dirty="0"/>
              </a:p>
            </p:txBody>
          </p:sp>
        </mc:Choice>
        <mc:Fallback xmlns="">
          <p:sp>
            <p:nvSpPr>
              <p:cNvPr id="10" name="Rectángulo: esquinas redondeadas 9">
                <a:extLst>
                  <a:ext uri="{FF2B5EF4-FFF2-40B4-BE49-F238E27FC236}">
                    <a16:creationId xmlns:a16="http://schemas.microsoft.com/office/drawing/2014/main" id="{9B151F84-82A5-EEED-0286-E5FD3F8B5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3692" y="2674396"/>
                <a:ext cx="3730752" cy="118872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816A68C-CDBA-5467-AAAB-C7C9CBF57465}"/>
              </a:ext>
            </a:extLst>
          </p:cNvPr>
          <p:cNvCxnSpPr>
            <a:cxnSpLocks/>
            <a:stCxn id="5" idx="3"/>
            <a:endCxn id="6" idx="2"/>
          </p:cNvCxnSpPr>
          <p:nvPr/>
        </p:nvCxnSpPr>
        <p:spPr>
          <a:xfrm>
            <a:off x="4992312" y="6876741"/>
            <a:ext cx="24197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1B130D7E-DD17-56E8-C996-D5AF5F7AB92C}"/>
              </a:ext>
            </a:extLst>
          </p:cNvPr>
          <p:cNvCxnSpPr>
            <a:stCxn id="6" idx="0"/>
            <a:endCxn id="9" idx="1"/>
          </p:cNvCxnSpPr>
          <p:nvPr/>
        </p:nvCxnSpPr>
        <p:spPr>
          <a:xfrm>
            <a:off x="12331575" y="6876741"/>
            <a:ext cx="195211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A5A3A716-01EC-55E8-DB2E-161DD6E10BDB}"/>
              </a:ext>
            </a:extLst>
          </p:cNvPr>
          <p:cNvCxnSpPr>
            <a:cxnSpLocks/>
            <a:stCxn id="5" idx="0"/>
            <a:endCxn id="10" idx="1"/>
          </p:cNvCxnSpPr>
          <p:nvPr/>
        </p:nvCxnSpPr>
        <p:spPr>
          <a:xfrm rot="5400000" flipH="1" flipV="1">
            <a:off x="7198502" y="-802809"/>
            <a:ext cx="3013625" cy="11156756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5515297C-61D4-47EC-8CB8-1B2D472B4EB5}"/>
              </a:ext>
            </a:extLst>
          </p:cNvPr>
          <p:cNvSpPr/>
          <p:nvPr/>
        </p:nvSpPr>
        <p:spPr>
          <a:xfrm>
            <a:off x="18568860" y="4236275"/>
            <a:ext cx="3980330" cy="181302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Loss </a:t>
            </a:r>
            <a:r>
              <a:rPr lang="es-CO" sz="3200" dirty="0" err="1"/>
              <a:t>Function</a:t>
            </a:r>
            <a:endParaRPr lang="es-CO" sz="3200" dirty="0"/>
          </a:p>
        </p:txBody>
      </p: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301A4197-E42E-8124-1AF2-2B1505F5BEE8}"/>
              </a:ext>
            </a:extLst>
          </p:cNvPr>
          <p:cNvCxnSpPr>
            <a:cxnSpLocks/>
            <a:stCxn id="9" idx="3"/>
            <a:endCxn id="25" idx="4"/>
          </p:cNvCxnSpPr>
          <p:nvPr/>
        </p:nvCxnSpPr>
        <p:spPr>
          <a:xfrm flipV="1">
            <a:off x="18014444" y="6049298"/>
            <a:ext cx="2544581" cy="82744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70319E50-756F-115A-D7A8-9EA8FE5468F2}"/>
              </a:ext>
            </a:extLst>
          </p:cNvPr>
          <p:cNvCxnSpPr>
            <a:cxnSpLocks/>
            <a:stCxn id="10" idx="3"/>
            <a:endCxn id="25" idx="0"/>
          </p:cNvCxnSpPr>
          <p:nvPr/>
        </p:nvCxnSpPr>
        <p:spPr>
          <a:xfrm>
            <a:off x="18014444" y="3268756"/>
            <a:ext cx="2544581" cy="96751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5F4313C-8029-516F-80A1-34F97DD21D74}"/>
              </a:ext>
            </a:extLst>
          </p:cNvPr>
          <p:cNvSpPr/>
          <p:nvPr/>
        </p:nvSpPr>
        <p:spPr>
          <a:xfrm>
            <a:off x="4992312" y="9166833"/>
            <a:ext cx="4500283" cy="7351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Linear </a:t>
            </a:r>
            <a:r>
              <a:rPr lang="es-CO" sz="3200" dirty="0" err="1"/>
              <a:t>Transformations</a:t>
            </a:r>
            <a:endParaRPr lang="es-CO" sz="3200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20D282BA-7196-B34C-6D15-7278AD992026}"/>
              </a:ext>
            </a:extLst>
          </p:cNvPr>
          <p:cNvSpPr/>
          <p:nvPr/>
        </p:nvSpPr>
        <p:spPr>
          <a:xfrm>
            <a:off x="10204308" y="9177623"/>
            <a:ext cx="4500283" cy="7351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Non Linear </a:t>
            </a:r>
            <a:r>
              <a:rPr lang="es-CO" sz="3200" dirty="0" err="1"/>
              <a:t>Activation</a:t>
            </a:r>
            <a:endParaRPr lang="es-CO" sz="3200" dirty="0"/>
          </a:p>
        </p:txBody>
      </p:sp>
      <p:pic>
        <p:nvPicPr>
          <p:cNvPr id="46" name="Gráfico 45" descr="Add con relleno sólido">
            <a:extLst>
              <a:ext uri="{FF2B5EF4-FFF2-40B4-BE49-F238E27FC236}">
                <a16:creationId xmlns:a16="http://schemas.microsoft.com/office/drawing/2014/main" id="{235528B0-2D0E-E0EF-1B9D-B067B9D2AA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2595" y="9166833"/>
            <a:ext cx="735104" cy="735104"/>
          </a:xfrm>
          <a:prstGeom prst="rect">
            <a:avLst/>
          </a:prstGeom>
        </p:spPr>
      </p:pic>
      <p:sp>
        <p:nvSpPr>
          <p:cNvPr id="48" name="Abrir llave 47">
            <a:extLst>
              <a:ext uri="{FF2B5EF4-FFF2-40B4-BE49-F238E27FC236}">
                <a16:creationId xmlns:a16="http://schemas.microsoft.com/office/drawing/2014/main" id="{27F45217-FCCA-AC8B-EEC7-441633715B1C}"/>
              </a:ext>
            </a:extLst>
          </p:cNvPr>
          <p:cNvSpPr/>
          <p:nvPr/>
        </p:nvSpPr>
        <p:spPr>
          <a:xfrm rot="5400000">
            <a:off x="9447415" y="3657552"/>
            <a:ext cx="802071" cy="9712279"/>
          </a:xfrm>
          <a:prstGeom prst="leftBrace">
            <a:avLst>
              <a:gd name="adj1" fmla="val 84155"/>
              <a:gd name="adj2" fmla="val 4975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974DF985-0A66-D09C-29FF-2BF9F14D33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2207" y="10278006"/>
            <a:ext cx="2210108" cy="52394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576FF104-67FD-F1C2-2111-31E84370A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3958" y="10003646"/>
            <a:ext cx="2695951" cy="96215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4856A7D7-7C28-DD18-9AB6-604B1BCC8B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0142" y="10801954"/>
            <a:ext cx="4601217" cy="990738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7BB2ED6A-9F6D-4601-102B-8F4D902B3B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30142" y="11855032"/>
            <a:ext cx="2743583" cy="590632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77D19A98-A78F-64F3-F8B0-88FE3B637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59387" y="12275024"/>
            <a:ext cx="3934374" cy="1305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881235C5-84AF-7852-E2A7-4F0D9C80413B}"/>
                  </a:ext>
                </a:extLst>
              </p:cNvPr>
              <p:cNvSpPr txBox="1"/>
              <p:nvPr/>
            </p:nvSpPr>
            <p:spPr>
              <a:xfrm>
                <a:off x="5577827" y="2655591"/>
                <a:ext cx="21788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3200" dirty="0">
                    <a:solidFill>
                      <a:srgbClr val="FF0000"/>
                    </a:solidFill>
                  </a:rPr>
                  <a:t>Optimal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CO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s-CO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881235C5-84AF-7852-E2A7-4F0D9C804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827" y="2655591"/>
                <a:ext cx="2178847" cy="584775"/>
              </a:xfrm>
              <a:prstGeom prst="rect">
                <a:avLst/>
              </a:prstGeom>
              <a:blipFill>
                <a:blip r:embed="rId14"/>
                <a:stretch>
                  <a:fillRect l="-7283" t="-12500" b="-34375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Conector: angular 83">
            <a:extLst>
              <a:ext uri="{FF2B5EF4-FFF2-40B4-BE49-F238E27FC236}">
                <a16:creationId xmlns:a16="http://schemas.microsoft.com/office/drawing/2014/main" id="{E8F8BA73-59DD-BF93-92C0-73FFD091B13D}"/>
              </a:ext>
            </a:extLst>
          </p:cNvPr>
          <p:cNvCxnSpPr>
            <a:cxnSpLocks/>
            <a:stCxn id="25" idx="2"/>
            <a:endCxn id="6" idx="3"/>
          </p:cNvCxnSpPr>
          <p:nvPr/>
        </p:nvCxnSpPr>
        <p:spPr>
          <a:xfrm rot="10800000" flipV="1">
            <a:off x="9871840" y="5142787"/>
            <a:ext cx="8697021" cy="572666"/>
          </a:xfrm>
          <a:prstGeom prst="bentConnector2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CuadroTexto 85">
            <a:extLst>
              <a:ext uri="{FF2B5EF4-FFF2-40B4-BE49-F238E27FC236}">
                <a16:creationId xmlns:a16="http://schemas.microsoft.com/office/drawing/2014/main" id="{B0D4E231-AEC2-320D-040C-9D3AC48A867D}"/>
              </a:ext>
            </a:extLst>
          </p:cNvPr>
          <p:cNvSpPr txBox="1"/>
          <p:nvPr/>
        </p:nvSpPr>
        <p:spPr>
          <a:xfrm>
            <a:off x="9848450" y="4543816"/>
            <a:ext cx="506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Backpropagation</a:t>
            </a:r>
            <a:endParaRPr lang="es-CO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1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FBB12-4C99-349F-BB9F-B932431AF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341341B-90DE-E3EE-C980-068408F90198}"/>
              </a:ext>
            </a:extLst>
          </p:cNvPr>
          <p:cNvSpPr txBox="1"/>
          <p:nvPr/>
        </p:nvSpPr>
        <p:spPr>
          <a:xfrm>
            <a:off x="1279845" y="3046944"/>
            <a:ext cx="22640843" cy="97830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Image processing [5].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Operates on high-dimensional tensors (H x W x C).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Convolution for extracting hierarchical features [5]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Max Pooling to systematically reduce the dimensionality of input tensor [5].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endParaRPr lang="en-US" sz="4798" u="sng" dirty="0">
              <a:latin typeface="Amasis MT Pro Light" panose="02040304050005020304" pitchFamily="18" charset="0"/>
              <a:cs typeface="Calibri" panose="020F0502020204030204"/>
            </a:endParaRPr>
          </a:p>
          <a:p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  <a:p>
            <a:pPr marL="685457" indent="-685457">
              <a:buFont typeface="Arial" panose="020B0604020202020204" pitchFamily="34" charset="0"/>
              <a:buChar char="•"/>
            </a:pPr>
            <a:endParaRPr lang="en-US" sz="4798" dirty="0">
              <a:latin typeface="Amasis MT Pro Light" panose="02040304050005020304" pitchFamily="18" charset="0"/>
              <a:cs typeface="Calibri" panose="020F0502020204030204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6FB6767-1D8C-2799-F358-CC0C27AE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5" r="4379" b="31021"/>
          <a:stretch>
            <a:fillRect/>
          </a:stretch>
        </p:blipFill>
        <p:spPr>
          <a:xfrm>
            <a:off x="14843252" y="6172390"/>
            <a:ext cx="9528048" cy="84335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B87240-0AD9-3CE4-A84C-1ACB3B751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Convolutional Neural Networks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E714DF1-B712-4985-4F2B-73E457ABEC6D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5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1F4968F-FB89-D61D-170A-65BDC3BF6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0992AC-B3EF-6179-BFEC-58BE231C3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845" y="8260867"/>
            <a:ext cx="13676008" cy="462367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47570D-3554-685E-99CB-0C16E5F522B5}"/>
              </a:ext>
            </a:extLst>
          </p:cNvPr>
          <p:cNvSpPr txBox="1"/>
          <p:nvPr/>
        </p:nvSpPr>
        <p:spPr>
          <a:xfrm>
            <a:off x="1740776" y="12478423"/>
            <a:ext cx="13676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Light" panose="02040304050005020304" pitchFamily="18" charset="0"/>
              </a:rPr>
              <a:t>Fig2: </a:t>
            </a:r>
            <a:r>
              <a:rPr lang="es-CO" sz="3200" dirty="0" err="1">
                <a:latin typeface="Amasis MT Pro Light" panose="02040304050005020304" pitchFamily="18" charset="0"/>
              </a:rPr>
              <a:t>Convolutional</a:t>
            </a:r>
            <a:r>
              <a:rPr lang="es-CO" sz="3200" dirty="0">
                <a:latin typeface="Amasis MT Pro Light" panose="02040304050005020304" pitchFamily="18" charset="0"/>
              </a:rPr>
              <a:t> Neural Network. Taken </a:t>
            </a:r>
            <a:r>
              <a:rPr lang="es-CO" sz="3200" dirty="0" err="1">
                <a:latin typeface="Amasis MT Pro Light" panose="02040304050005020304" pitchFamily="18" charset="0"/>
              </a:rPr>
              <a:t>from</a:t>
            </a:r>
            <a:r>
              <a:rPr lang="es-CO" sz="3200" dirty="0">
                <a:latin typeface="Amasis MT Pro Light" panose="02040304050005020304" pitchFamily="18" charset="0"/>
              </a:rPr>
              <a:t> [6].</a:t>
            </a:r>
          </a:p>
        </p:txBody>
      </p:sp>
    </p:spTree>
    <p:extLst>
      <p:ext uri="{BB962C8B-B14F-4D97-AF65-F5344CB8AC3E}">
        <p14:creationId xmlns:p14="http://schemas.microsoft.com/office/powerpoint/2010/main" val="248953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9C65C-99CC-F567-F6DC-ACC824F96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8B11C-48CA-4384-5D36-8404081E3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Convolutions: Practical Example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376E836-86F0-2169-83F2-53CD4B1E2F0B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6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C18E0AA1-E88B-6817-FE6F-26C0046BC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E3F67C-18D3-7C54-1835-16D783038ED5}"/>
              </a:ext>
            </a:extLst>
          </p:cNvPr>
          <p:cNvSpPr txBox="1"/>
          <p:nvPr/>
        </p:nvSpPr>
        <p:spPr>
          <a:xfrm>
            <a:off x="2614869" y="3796752"/>
            <a:ext cx="22640843" cy="922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Input Image                                                                      Highlight vertical borders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863492-3E85-C81F-FF99-049B816ED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81" y="4719665"/>
            <a:ext cx="5915947" cy="5915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2247114-999F-2B06-2C71-037D6ACECA01}"/>
                  </a:ext>
                </a:extLst>
              </p:cNvPr>
              <p:cNvSpPr txBox="1"/>
              <p:nvPr/>
            </p:nvSpPr>
            <p:spPr>
              <a:xfrm>
                <a:off x="8362786" y="6842800"/>
                <a:ext cx="4253407" cy="1953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4800" b="0" i="1" smtClean="0">
                          <a:latin typeface="Cambria Math" panose="02040503050406030204" pitchFamily="18" charset="0"/>
                        </a:rPr>
                        <m:t>∗    </m:t>
                      </m:r>
                      <m:d>
                        <m:dPr>
                          <m:begChr m:val="["/>
                          <m:endChr m:val="]"/>
                          <m:ctrlPr>
                            <a:rPr lang="es-CO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CO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O" sz="48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2247114-999F-2B06-2C71-037D6ACEC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786" y="6842800"/>
                <a:ext cx="4253407" cy="19533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9D002D7-C369-FAC0-D6D1-3F6FC370379C}"/>
              </a:ext>
            </a:extLst>
          </p:cNvPr>
          <p:cNvCxnSpPr/>
          <p:nvPr/>
        </p:nvCxnSpPr>
        <p:spPr>
          <a:xfrm>
            <a:off x="12984314" y="7820620"/>
            <a:ext cx="24323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0548B932-BAA6-3508-268C-74DF894EA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84739" y="4771207"/>
            <a:ext cx="6925263" cy="67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3461D-0D55-FCE9-9CB9-1AE2A0AE9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1BB69-590E-B903-4B2B-FBE65940F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Convolutions: Practical Example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CAB7D1-3255-1496-A451-636E502D0A05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7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D477A78E-0DA0-805A-E9B2-3A301876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BCEC7B-2634-0F4D-810F-797D682B084B}"/>
              </a:ext>
            </a:extLst>
          </p:cNvPr>
          <p:cNvSpPr txBox="1"/>
          <p:nvPr/>
        </p:nvSpPr>
        <p:spPr>
          <a:xfrm>
            <a:off x="2614869" y="3796752"/>
            <a:ext cx="22640843" cy="922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Input Image                                                                     Highlight horizontal borders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22A452-4CF7-A417-40F2-86C3402B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81" y="4719665"/>
            <a:ext cx="5915947" cy="5915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70C1A0D2-5769-A04B-7817-729D1B1516E2}"/>
                  </a:ext>
                </a:extLst>
              </p:cNvPr>
              <p:cNvSpPr txBox="1"/>
              <p:nvPr/>
            </p:nvSpPr>
            <p:spPr>
              <a:xfrm>
                <a:off x="7753798" y="6078260"/>
                <a:ext cx="5084212" cy="2687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s-CO" sz="4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4800" b="0" i="1" smtClean="0">
                          <a:latin typeface="Cambria Math" panose="02040503050406030204" pitchFamily="18" charset="0"/>
                        </a:rPr>
                        <m:t>∗   </m:t>
                      </m:r>
                      <m:d>
                        <m:dPr>
                          <m:begChr m:val="["/>
                          <m:endChr m:val="]"/>
                          <m:ctrlPr>
                            <a:rPr lang="es-CO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CO" sz="4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CO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O" sz="4800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70C1A0D2-5769-A04B-7817-729D1B151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798" y="6078260"/>
                <a:ext cx="5084212" cy="26872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C3642D5-0D62-1E6A-B471-F91EB55A8DCE}"/>
              </a:ext>
            </a:extLst>
          </p:cNvPr>
          <p:cNvCxnSpPr/>
          <p:nvPr/>
        </p:nvCxnSpPr>
        <p:spPr>
          <a:xfrm>
            <a:off x="12984314" y="7820620"/>
            <a:ext cx="24323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85B257BE-2325-3719-D9E4-7E157D873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3970" y="4719665"/>
            <a:ext cx="6925263" cy="67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11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8F285-855D-07B1-FF34-57CAF98D4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B658C5-ED17-DCEC-26E6-45C56957A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629" y="945189"/>
            <a:ext cx="22640844" cy="1431322"/>
          </a:xfrm>
        </p:spPr>
        <p:txBody>
          <a:bodyPr>
            <a:normAutofit/>
          </a:bodyPr>
          <a:lstStyle/>
          <a:p>
            <a:pPr algn="l"/>
            <a:r>
              <a:rPr lang="en-US" sz="7996" dirty="0">
                <a:latin typeface="Bodoni MT"/>
              </a:rPr>
              <a:t>Convolutions: Practical Example</a:t>
            </a:r>
            <a:endParaRPr lang="en-US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F69697-907A-391C-5A4A-4573FE45E223}"/>
              </a:ext>
            </a:extLst>
          </p:cNvPr>
          <p:cNvSpPr txBox="1"/>
          <p:nvPr/>
        </p:nvSpPr>
        <p:spPr>
          <a:xfrm>
            <a:off x="5" y="12884544"/>
            <a:ext cx="127984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8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8</a:t>
            </a:r>
            <a:endParaRPr lang="en-US" sz="3998" b="1" dirty="0">
              <a:latin typeface="Amasis MT Pro Light" panose="020403040500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C2F34A22-C58D-A2AD-FF23-BD2DFE742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71" y="12872647"/>
            <a:ext cx="4253429" cy="8433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2015EB1-22B0-9A93-84C7-812E59C816FE}"/>
              </a:ext>
            </a:extLst>
          </p:cNvPr>
          <p:cNvSpPr txBox="1"/>
          <p:nvPr/>
        </p:nvSpPr>
        <p:spPr>
          <a:xfrm>
            <a:off x="2614869" y="3796752"/>
            <a:ext cx="22640843" cy="922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785" tIns="91392" rIns="182785" bIns="913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798" dirty="0">
                <a:latin typeface="Amasis MT Pro Light" panose="02040304050005020304" pitchFamily="18" charset="0"/>
                <a:cs typeface="Calibri" panose="020F0502020204030204"/>
              </a:rPr>
              <a:t>Input Image                                                                         Highlight all borders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C3F959-3EC7-E2EE-0CEA-C0C0BB784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81" y="4719665"/>
            <a:ext cx="5915947" cy="5915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12636F3B-8F5C-6DAA-AA30-52EFE496BDDB}"/>
                  </a:ext>
                </a:extLst>
              </p:cNvPr>
              <p:cNvSpPr txBox="1"/>
              <p:nvPr/>
            </p:nvSpPr>
            <p:spPr>
              <a:xfrm>
                <a:off x="8145451" y="5943600"/>
                <a:ext cx="4459875" cy="2692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s-CO" sz="4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4800" b="0" i="1" smtClean="0">
                          <a:latin typeface="Cambria Math" panose="02040503050406030204" pitchFamily="18" charset="0"/>
                        </a:rPr>
                        <m:t>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s-CO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CO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O" sz="4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O" sz="4800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12636F3B-8F5C-6DAA-AA30-52EFE496B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451" y="5943600"/>
                <a:ext cx="4459875" cy="26920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D6C6D01-237F-7A42-E3D8-89804B119664}"/>
              </a:ext>
            </a:extLst>
          </p:cNvPr>
          <p:cNvCxnSpPr/>
          <p:nvPr/>
        </p:nvCxnSpPr>
        <p:spPr>
          <a:xfrm>
            <a:off x="12838010" y="7637740"/>
            <a:ext cx="24323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A4FD478B-F002-B660-166F-77B2F7659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7390" y="4719665"/>
            <a:ext cx="6924929" cy="67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1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11649</TotalTime>
  <Words>819</Words>
  <Application>Microsoft Office PowerPoint</Application>
  <PresentationFormat>Personalizado</PresentationFormat>
  <Paragraphs>140</Paragraphs>
  <Slides>18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Amasis MT Pro Light</vt:lpstr>
      <vt:lpstr>Aptos</vt:lpstr>
      <vt:lpstr>Arial</vt:lpstr>
      <vt:lpstr>Bodoni MT</vt:lpstr>
      <vt:lpstr>Calibri</vt:lpstr>
      <vt:lpstr>Calibri Light</vt:lpstr>
      <vt:lpstr>Cambria Math</vt:lpstr>
      <vt:lpstr>Office 2013 - Tema de 2022</vt:lpstr>
      <vt:lpstr>Convolutional Neural Networks for Phase Retrieval in Speckle-based Imaging</vt:lpstr>
      <vt:lpstr>Contents</vt:lpstr>
      <vt:lpstr>Why do we need to use Deep Learning?</vt:lpstr>
      <vt:lpstr>Deep Learning in a Nutshell</vt:lpstr>
      <vt:lpstr>Deep Learning in a Nutshell</vt:lpstr>
      <vt:lpstr>Convolutional Neural Networks</vt:lpstr>
      <vt:lpstr>Convolutions: Practical Example</vt:lpstr>
      <vt:lpstr>Convolutions: Practical Example</vt:lpstr>
      <vt:lpstr>Convolutions: Practical Example</vt:lpstr>
      <vt:lpstr>UNet: Retrieving Speckle Displacements</vt:lpstr>
      <vt:lpstr>UNet: Retrieving Speckle Displacements</vt:lpstr>
      <vt:lpstr>UNet: Retrieving Speckle Displacements</vt:lpstr>
      <vt:lpstr>UNet: Retrieving Speckle Displacements</vt:lpstr>
      <vt:lpstr>Training Dataset</vt:lpstr>
      <vt:lpstr>Validation Dataset</vt:lpstr>
      <vt:lpstr>Evaluation Dataset</vt:lpstr>
      <vt:lpstr>Link to Google Drive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Efecto de recuperación de fase en imágenes RX angiográficas</dc:title>
  <dc:creator>Simon Gonzalez Lopez</dc:creator>
  <cp:lastModifiedBy>Simon Gonzalez Lopez</cp:lastModifiedBy>
  <cp:revision>39</cp:revision>
  <dcterms:created xsi:type="dcterms:W3CDTF">2024-02-22T20:06:15Z</dcterms:created>
  <dcterms:modified xsi:type="dcterms:W3CDTF">2026-06-10T01:57:56Z</dcterms:modified>
</cp:coreProperties>
</file>