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69" r:id="rId3"/>
    <p:sldId id="270" r:id="rId4"/>
    <p:sldId id="259" r:id="rId5"/>
    <p:sldId id="279" r:id="rId6"/>
    <p:sldId id="274" r:id="rId7"/>
    <p:sldId id="277" r:id="rId8"/>
    <p:sldId id="275" r:id="rId9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FFD203"/>
    <a:srgbClr val="D5D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2E6B8-0E6C-49A5-9E23-722D2EF85D58}" v="108" dt="2026-06-10T13:00:15.055"/>
    <p1510:client id="{C53A5902-44D6-451B-8940-95DCC3EC5520}" v="18" dt="2026-06-09T14:40:14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105" d="100"/>
          <a:sy n="105" d="100"/>
        </p:scale>
        <p:origin x="10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Avila Bernal" userId="acd9934f-80f9-486d-b246-70718032f4eb" providerId="ADAL" clId="{32A75B53-3904-430D-985D-FE1B38E9BFE2}"/>
    <pc:docChg chg="custSel modSld">
      <pc:chgData name="Carlos Avila Bernal" userId="acd9934f-80f9-486d-b246-70718032f4eb" providerId="ADAL" clId="{32A75B53-3904-430D-985D-FE1B38E9BFE2}" dt="2026-06-10T13:00:15.055" v="131" actId="20577"/>
      <pc:docMkLst>
        <pc:docMk/>
      </pc:docMkLst>
      <pc:sldChg chg="delSp modSp mod delAnim">
        <pc:chgData name="Carlos Avila Bernal" userId="acd9934f-80f9-486d-b246-70718032f4eb" providerId="ADAL" clId="{32A75B53-3904-430D-985D-FE1B38E9BFE2}" dt="2026-06-10T13:00:15.055" v="131" actId="20577"/>
        <pc:sldMkLst>
          <pc:docMk/>
          <pc:sldMk cId="2294828823" sldId="259"/>
        </pc:sldMkLst>
        <pc:spChg chg="mod">
          <ac:chgData name="Carlos Avila Bernal" userId="acd9934f-80f9-486d-b246-70718032f4eb" providerId="ADAL" clId="{32A75B53-3904-430D-985D-FE1B38E9BFE2}" dt="2026-06-10T12:59:38.096" v="123" actId="20577"/>
          <ac:spMkLst>
            <pc:docMk/>
            <pc:sldMk cId="2294828823" sldId="259"/>
            <ac:spMk id="15" creationId="{00000000-0000-0000-0000-000000000000}"/>
          </ac:spMkLst>
        </pc:spChg>
        <pc:spChg chg="mod">
          <ac:chgData name="Carlos Avila Bernal" userId="acd9934f-80f9-486d-b246-70718032f4eb" providerId="ADAL" clId="{32A75B53-3904-430D-985D-FE1B38E9BFE2}" dt="2026-06-10T12:46:25.856" v="42" actId="20577"/>
          <ac:spMkLst>
            <pc:docMk/>
            <pc:sldMk cId="2294828823" sldId="259"/>
            <ac:spMk id="31" creationId="{00000000-0000-0000-0000-000000000000}"/>
          </ac:spMkLst>
        </pc:spChg>
        <pc:spChg chg="mod">
          <ac:chgData name="Carlos Avila Bernal" userId="acd9934f-80f9-486d-b246-70718032f4eb" providerId="ADAL" clId="{32A75B53-3904-430D-985D-FE1B38E9BFE2}" dt="2026-06-10T13:00:15.055" v="131" actId="20577"/>
          <ac:spMkLst>
            <pc:docMk/>
            <pc:sldMk cId="2294828823" sldId="259"/>
            <ac:spMk id="33" creationId="{00000000-0000-0000-0000-000000000000}"/>
          </ac:spMkLst>
        </pc:spChg>
        <pc:spChg chg="del mod">
          <ac:chgData name="Carlos Avila Bernal" userId="acd9934f-80f9-486d-b246-70718032f4eb" providerId="ADAL" clId="{32A75B53-3904-430D-985D-FE1B38E9BFE2}" dt="2026-06-10T12:41:29.714" v="2" actId="478"/>
          <ac:spMkLst>
            <pc:docMk/>
            <pc:sldMk cId="2294828823" sldId="259"/>
            <ac:spMk id="40" creationId="{160B393D-E293-76CD-C228-E96C3E2026A1}"/>
          </ac:spMkLst>
        </pc:spChg>
        <pc:spChg chg="del">
          <ac:chgData name="Carlos Avila Bernal" userId="acd9934f-80f9-486d-b246-70718032f4eb" providerId="ADAL" clId="{32A75B53-3904-430D-985D-FE1B38E9BFE2}" dt="2026-06-10T12:41:32.272" v="3" actId="478"/>
          <ac:spMkLst>
            <pc:docMk/>
            <pc:sldMk cId="2294828823" sldId="259"/>
            <ac:spMk id="41" creationId="{2DCED4A8-DDBE-084B-B9DE-D2D5DA3A1C6F}"/>
          </ac:spMkLst>
        </pc:spChg>
      </pc:sldChg>
      <pc:sldChg chg="addSp delSp modSp mod delAnim modAnim">
        <pc:chgData name="Carlos Avila Bernal" userId="acd9934f-80f9-486d-b246-70718032f4eb" providerId="ADAL" clId="{32A75B53-3904-430D-985D-FE1B38E9BFE2}" dt="2026-06-10T12:50:56.949" v="82"/>
        <pc:sldMkLst>
          <pc:docMk/>
          <pc:sldMk cId="0" sldId="270"/>
        </pc:sldMkLst>
        <pc:spChg chg="add del mod">
          <ac:chgData name="Carlos Avila Bernal" userId="acd9934f-80f9-486d-b246-70718032f4eb" providerId="ADAL" clId="{32A75B53-3904-430D-985D-FE1B38E9BFE2}" dt="2026-06-10T12:50:12.578" v="75" actId="478"/>
          <ac:spMkLst>
            <pc:docMk/>
            <pc:sldMk cId="0" sldId="270"/>
            <ac:spMk id="4" creationId="{9044B9C0-DBA4-43D9-5E86-66CDE7ECB322}"/>
          </ac:spMkLst>
        </pc:spChg>
        <pc:spChg chg="add mod">
          <ac:chgData name="Carlos Avila Bernal" userId="acd9934f-80f9-486d-b246-70718032f4eb" providerId="ADAL" clId="{32A75B53-3904-430D-985D-FE1B38E9BFE2}" dt="2026-06-10T12:50:50.993" v="81" actId="208"/>
          <ac:spMkLst>
            <pc:docMk/>
            <pc:sldMk cId="0" sldId="270"/>
            <ac:spMk id="5" creationId="{F70A28EC-D423-8D35-A368-EF3C22BF1ADD}"/>
          </ac:spMkLst>
        </pc:spChg>
      </pc:sldChg>
      <pc:sldChg chg="modSp mod">
        <pc:chgData name="Carlos Avila Bernal" userId="acd9934f-80f9-486d-b246-70718032f4eb" providerId="ADAL" clId="{32A75B53-3904-430D-985D-FE1B38E9BFE2}" dt="2026-06-10T12:52:00.241" v="100" actId="20577"/>
        <pc:sldMkLst>
          <pc:docMk/>
          <pc:sldMk cId="4125222346" sldId="279"/>
        </pc:sldMkLst>
        <pc:spChg chg="mod">
          <ac:chgData name="Carlos Avila Bernal" userId="acd9934f-80f9-486d-b246-70718032f4eb" providerId="ADAL" clId="{32A75B53-3904-430D-985D-FE1B38E9BFE2}" dt="2026-06-10T12:52:00.241" v="100" actId="20577"/>
          <ac:spMkLst>
            <pc:docMk/>
            <pc:sldMk cId="4125222346" sldId="279"/>
            <ac:spMk id="8" creationId="{BF7853D2-6BB8-000C-97C8-C6B1A2AA341F}"/>
          </ac:spMkLst>
        </pc:spChg>
      </pc:sldChg>
    </pc:docChg>
  </pc:docChgLst>
  <pc:docChgLst>
    <pc:chgData name="Carlos Avila Bernal" userId="acd9934f-80f9-486d-b246-70718032f4eb" providerId="ADAL" clId="{0FF75629-F447-4F3A-A71E-0A62A9615C8D}"/>
    <pc:docChg chg="custSel addSld delSld modSld">
      <pc:chgData name="Carlos Avila Bernal" userId="acd9934f-80f9-486d-b246-70718032f4eb" providerId="ADAL" clId="{0FF75629-F447-4F3A-A71E-0A62A9615C8D}" dt="2026-06-09T14:40:14.804" v="895"/>
      <pc:docMkLst>
        <pc:docMk/>
      </pc:docMkLst>
      <pc:sldChg chg="delSp modSp add mod">
        <pc:chgData name="Carlos Avila Bernal" userId="acd9934f-80f9-486d-b246-70718032f4eb" providerId="ADAL" clId="{0FF75629-F447-4F3A-A71E-0A62A9615C8D}" dt="2026-06-09T13:40:01.487" v="15" actId="20577"/>
        <pc:sldMkLst>
          <pc:docMk/>
          <pc:sldMk cId="2294828823" sldId="259"/>
        </pc:sldMkLst>
        <pc:spChg chg="del">
          <ac:chgData name="Carlos Avila Bernal" userId="acd9934f-80f9-486d-b246-70718032f4eb" providerId="ADAL" clId="{0FF75629-F447-4F3A-A71E-0A62A9615C8D}" dt="2026-06-09T13:39:54.176" v="13" actId="478"/>
          <ac:spMkLst>
            <pc:docMk/>
            <pc:sldMk cId="2294828823" sldId="259"/>
            <ac:spMk id="2" creationId="{17CE36A6-6FF7-1E12-5E60-D522E5C69F62}"/>
          </ac:spMkLst>
        </pc:spChg>
        <pc:spChg chg="mod">
          <ac:chgData name="Carlos Avila Bernal" userId="acd9934f-80f9-486d-b246-70718032f4eb" providerId="ADAL" clId="{0FF75629-F447-4F3A-A71E-0A62A9615C8D}" dt="2026-06-09T13:40:01.487" v="15" actId="20577"/>
          <ac:spMkLst>
            <pc:docMk/>
            <pc:sldMk cId="2294828823" sldId="259"/>
            <ac:spMk id="38" creationId="{00000000-0000-0000-0000-000000000000}"/>
          </ac:spMkLst>
        </pc:spChg>
        <pc:spChg chg="mod">
          <ac:chgData name="Carlos Avila Bernal" userId="acd9934f-80f9-486d-b246-70718032f4eb" providerId="ADAL" clId="{0FF75629-F447-4F3A-A71E-0A62A9615C8D}" dt="2026-06-09T13:39:44.801" v="11" actId="20577"/>
          <ac:spMkLst>
            <pc:docMk/>
            <pc:sldMk cId="2294828823" sldId="259"/>
            <ac:spMk id="39" creationId="{2240395C-D0C6-1AAA-56DD-06BBA2348D15}"/>
          </ac:spMkLst>
        </pc:spChg>
        <pc:grpChg chg="del">
          <ac:chgData name="Carlos Avila Bernal" userId="acd9934f-80f9-486d-b246-70718032f4eb" providerId="ADAL" clId="{0FF75629-F447-4F3A-A71E-0A62A9615C8D}" dt="2026-06-09T13:39:46.547" v="12" actId="478"/>
          <ac:grpSpMkLst>
            <pc:docMk/>
            <pc:sldMk cId="2294828823" sldId="259"/>
            <ac:grpSpMk id="36" creationId="{5F190F20-1640-5841-4E3B-709D5AC1C6B1}"/>
          </ac:grpSpMkLst>
        </pc:grpChg>
      </pc:sldChg>
      <pc:sldChg chg="addSp delSp modSp mod">
        <pc:chgData name="Carlos Avila Bernal" userId="acd9934f-80f9-486d-b246-70718032f4eb" providerId="ADAL" clId="{0FF75629-F447-4F3A-A71E-0A62A9615C8D}" dt="2026-06-09T14:18:57.571" v="365" actId="1035"/>
        <pc:sldMkLst>
          <pc:docMk/>
          <pc:sldMk cId="0" sldId="268"/>
        </pc:sldMkLst>
        <pc:spChg chg="add mod">
          <ac:chgData name="Carlos Avila Bernal" userId="acd9934f-80f9-486d-b246-70718032f4eb" providerId="ADAL" clId="{0FF75629-F447-4F3A-A71E-0A62A9615C8D}" dt="2026-06-09T14:18:57.571" v="365" actId="1035"/>
          <ac:spMkLst>
            <pc:docMk/>
            <pc:sldMk cId="0" sldId="268"/>
            <ac:spMk id="8" creationId="{2C014B87-3366-5CE8-7C46-6094C2C9C1B1}"/>
          </ac:spMkLst>
        </pc:spChg>
        <pc:grpChg chg="del">
          <ac:chgData name="Carlos Avila Bernal" userId="acd9934f-80f9-486d-b246-70718032f4eb" providerId="ADAL" clId="{0FF75629-F447-4F3A-A71E-0A62A9615C8D}" dt="2026-06-09T13:38:23.383" v="3" actId="478"/>
          <ac:grpSpMkLst>
            <pc:docMk/>
            <pc:sldMk cId="0" sldId="268"/>
            <ac:grpSpMk id="5122" creationId="{6CAE8AE1-CC71-918B-8765-B844D53D617F}"/>
          </ac:grpSpMkLst>
        </pc:grpChg>
        <pc:picChg chg="add mod">
          <ac:chgData name="Carlos Avila Bernal" userId="acd9934f-80f9-486d-b246-70718032f4eb" providerId="ADAL" clId="{0FF75629-F447-4F3A-A71E-0A62A9615C8D}" dt="2026-06-09T14:18:32.898" v="360" actId="1076"/>
          <ac:picMkLst>
            <pc:docMk/>
            <pc:sldMk cId="0" sldId="268"/>
            <ac:picMk id="7" creationId="{70F21531-2BD8-2B94-8CA3-47AC558A9FB6}"/>
          </ac:picMkLst>
        </pc:picChg>
      </pc:sldChg>
      <pc:sldChg chg="modSp add mod">
        <pc:chgData name="Carlos Avila Bernal" userId="acd9934f-80f9-486d-b246-70718032f4eb" providerId="ADAL" clId="{0FF75629-F447-4F3A-A71E-0A62A9615C8D}" dt="2026-06-09T14:05:14.545" v="83" actId="20577"/>
        <pc:sldMkLst>
          <pc:docMk/>
          <pc:sldMk cId="0" sldId="269"/>
        </pc:sldMkLst>
        <pc:spChg chg="mod">
          <ac:chgData name="Carlos Avila Bernal" userId="acd9934f-80f9-486d-b246-70718032f4eb" providerId="ADAL" clId="{0FF75629-F447-4F3A-A71E-0A62A9615C8D}" dt="2026-06-09T13:53:58.668" v="63" actId="20577"/>
          <ac:spMkLst>
            <pc:docMk/>
            <pc:sldMk cId="0" sldId="269"/>
            <ac:spMk id="3" creationId="{55D950FB-0A35-60BB-B188-BEFE7E9AF715}"/>
          </ac:spMkLst>
        </pc:spChg>
        <pc:spChg chg="mod">
          <ac:chgData name="Carlos Avila Bernal" userId="acd9934f-80f9-486d-b246-70718032f4eb" providerId="ADAL" clId="{0FF75629-F447-4F3A-A71E-0A62A9615C8D}" dt="2026-06-09T14:05:14.545" v="83" actId="20577"/>
          <ac:spMkLst>
            <pc:docMk/>
            <pc:sldMk cId="0" sldId="269"/>
            <ac:spMk id="4" creationId="{A3AC108E-C6BD-6534-767E-1EC522DA27A5}"/>
          </ac:spMkLst>
        </pc:spChg>
        <pc:spChg chg="mod">
          <ac:chgData name="Carlos Avila Bernal" userId="acd9934f-80f9-486d-b246-70718032f4eb" providerId="ADAL" clId="{0FF75629-F447-4F3A-A71E-0A62A9615C8D}" dt="2026-06-09T13:55:03.554" v="73" actId="20577"/>
          <ac:spMkLst>
            <pc:docMk/>
            <pc:sldMk cId="0" sldId="269"/>
            <ac:spMk id="5" creationId="{113E62FE-B0DA-A2DE-8E5C-9D923442D1DB}"/>
          </ac:spMkLst>
        </pc:spChg>
      </pc:sldChg>
      <pc:sldChg chg="delSp modSp add mod">
        <pc:chgData name="Carlos Avila Bernal" userId="acd9934f-80f9-486d-b246-70718032f4eb" providerId="ADAL" clId="{0FF75629-F447-4F3A-A71E-0A62A9615C8D}" dt="2026-06-09T14:08:56.760" v="123" actId="478"/>
        <pc:sldMkLst>
          <pc:docMk/>
          <pc:sldMk cId="0" sldId="270"/>
        </pc:sldMkLst>
        <pc:spChg chg="del">
          <ac:chgData name="Carlos Avila Bernal" userId="acd9934f-80f9-486d-b246-70718032f4eb" providerId="ADAL" clId="{0FF75629-F447-4F3A-A71E-0A62A9615C8D}" dt="2026-06-09T14:08:56.760" v="123" actId="478"/>
          <ac:spMkLst>
            <pc:docMk/>
            <pc:sldMk cId="0" sldId="270"/>
            <ac:spMk id="7" creationId="{3EE22458-5939-799F-3ED3-038E8FBFDAE4}"/>
          </ac:spMkLst>
        </pc:spChg>
        <pc:graphicFrameChg chg="modGraphic">
          <ac:chgData name="Carlos Avila Bernal" userId="acd9934f-80f9-486d-b246-70718032f4eb" providerId="ADAL" clId="{0FF75629-F447-4F3A-A71E-0A62A9615C8D}" dt="2026-06-09T14:08:07.015" v="122" actId="20577"/>
          <ac:graphicFrameMkLst>
            <pc:docMk/>
            <pc:sldMk cId="0" sldId="270"/>
            <ac:graphicFrameMk id="2" creationId="{728F2123-E904-6560-8A70-8C071B3CC9EF}"/>
          </ac:graphicFrameMkLst>
        </pc:graphicFrameChg>
      </pc:sldChg>
      <pc:sldChg chg="delSp modSp del mod">
        <pc:chgData name="Carlos Avila Bernal" userId="acd9934f-80f9-486d-b246-70718032f4eb" providerId="ADAL" clId="{0FF75629-F447-4F3A-A71E-0A62A9615C8D}" dt="2026-06-09T13:40:13.403" v="16" actId="2696"/>
        <pc:sldMkLst>
          <pc:docMk/>
          <pc:sldMk cId="0" sldId="273"/>
        </pc:sldMkLst>
        <pc:spChg chg="del mod">
          <ac:chgData name="Carlos Avila Bernal" userId="acd9934f-80f9-486d-b246-70718032f4eb" providerId="ADAL" clId="{0FF75629-F447-4F3A-A71E-0A62A9615C8D}" dt="2026-06-09T13:39:03.864" v="8" actId="478"/>
          <ac:spMkLst>
            <pc:docMk/>
            <pc:sldMk cId="0" sldId="273"/>
            <ac:spMk id="2" creationId="{B62BFF51-B6BA-0BBF-3EC5-DE3D440634A5}"/>
          </ac:spMkLst>
        </pc:spChg>
        <pc:spChg chg="del">
          <ac:chgData name="Carlos Avila Bernal" userId="acd9934f-80f9-486d-b246-70718032f4eb" providerId="ADAL" clId="{0FF75629-F447-4F3A-A71E-0A62A9615C8D}" dt="2026-06-09T13:39:07.702" v="9" actId="478"/>
          <ac:spMkLst>
            <pc:docMk/>
            <pc:sldMk cId="0" sldId="273"/>
            <ac:spMk id="6147" creationId="{1E459743-218D-CE87-475E-A2F1DBF3EB96}"/>
          </ac:spMkLst>
        </pc:spChg>
      </pc:sldChg>
      <pc:sldChg chg="addSp delSp modSp mod">
        <pc:chgData name="Carlos Avila Bernal" userId="acd9934f-80f9-486d-b246-70718032f4eb" providerId="ADAL" clId="{0FF75629-F447-4F3A-A71E-0A62A9615C8D}" dt="2026-06-09T14:34:48.185" v="663" actId="20577"/>
        <pc:sldMkLst>
          <pc:docMk/>
          <pc:sldMk cId="0" sldId="274"/>
        </pc:sldMkLst>
        <pc:spChg chg="mod">
          <ac:chgData name="Carlos Avila Bernal" userId="acd9934f-80f9-486d-b246-70718032f4eb" providerId="ADAL" clId="{0FF75629-F447-4F3A-A71E-0A62A9615C8D}" dt="2026-06-09T14:28:51.508" v="559" actId="20577"/>
          <ac:spMkLst>
            <pc:docMk/>
            <pc:sldMk cId="0" sldId="274"/>
            <ac:spMk id="2" creationId="{F8EFB08B-E994-AB6A-1F27-AC30345B181B}"/>
          </ac:spMkLst>
        </pc:spChg>
        <pc:spChg chg="del">
          <ac:chgData name="Carlos Avila Bernal" userId="acd9934f-80f9-486d-b246-70718032f4eb" providerId="ADAL" clId="{0FF75629-F447-4F3A-A71E-0A62A9615C8D}" dt="2026-06-09T14:28:57.425" v="560" actId="478"/>
          <ac:spMkLst>
            <pc:docMk/>
            <pc:sldMk cId="0" sldId="274"/>
            <ac:spMk id="3" creationId="{C53E913A-7B93-BBA2-F147-D8EB822ACF6C}"/>
          </ac:spMkLst>
        </pc:spChg>
        <pc:spChg chg="add mod">
          <ac:chgData name="Carlos Avila Bernal" userId="acd9934f-80f9-486d-b246-70718032f4eb" providerId="ADAL" clId="{0FF75629-F447-4F3A-A71E-0A62A9615C8D}" dt="2026-06-09T14:34:29.330" v="658" actId="255"/>
          <ac:spMkLst>
            <pc:docMk/>
            <pc:sldMk cId="0" sldId="274"/>
            <ac:spMk id="4" creationId="{0F1F2708-1AB4-C5BC-556A-FBC0B8B50CAE}"/>
          </ac:spMkLst>
        </pc:spChg>
        <pc:spChg chg="add mod">
          <ac:chgData name="Carlos Avila Bernal" userId="acd9934f-80f9-486d-b246-70718032f4eb" providerId="ADAL" clId="{0FF75629-F447-4F3A-A71E-0A62A9615C8D}" dt="2026-06-09T14:34:48.185" v="663" actId="20577"/>
          <ac:spMkLst>
            <pc:docMk/>
            <pc:sldMk cId="0" sldId="274"/>
            <ac:spMk id="5" creationId="{4357C2B5-04D0-AB94-89D6-A01AAFE60FEB}"/>
          </ac:spMkLst>
        </pc:spChg>
      </pc:sldChg>
      <pc:sldChg chg="addSp delSp modSp">
        <pc:chgData name="Carlos Avila Bernal" userId="acd9934f-80f9-486d-b246-70718032f4eb" providerId="ADAL" clId="{0FF75629-F447-4F3A-A71E-0A62A9615C8D}" dt="2026-06-09T14:40:14.804" v="895"/>
        <pc:sldMkLst>
          <pc:docMk/>
          <pc:sldMk cId="0" sldId="275"/>
        </pc:sldMkLst>
        <pc:spChg chg="add mod">
          <ac:chgData name="Carlos Avila Bernal" userId="acd9934f-80f9-486d-b246-70718032f4eb" providerId="ADAL" clId="{0FF75629-F447-4F3A-A71E-0A62A9615C8D}" dt="2026-06-09T14:40:14.804" v="895"/>
          <ac:spMkLst>
            <pc:docMk/>
            <pc:sldMk cId="0" sldId="275"/>
            <ac:spMk id="6" creationId="{B04E3CF6-D6B0-BB77-5450-0222695D2E0B}"/>
          </ac:spMkLst>
        </pc:spChg>
        <pc:grpChg chg="del">
          <ac:chgData name="Carlos Avila Bernal" userId="acd9934f-80f9-486d-b246-70718032f4eb" providerId="ADAL" clId="{0FF75629-F447-4F3A-A71E-0A62A9615C8D}" dt="2026-06-09T13:38:13.419" v="0" actId="478"/>
          <ac:grpSpMkLst>
            <pc:docMk/>
            <pc:sldMk cId="0" sldId="275"/>
            <ac:grpSpMk id="10242" creationId="{9DDF56A7-90DF-FD35-61DF-DD9FDBC10A19}"/>
          </ac:grpSpMkLst>
        </pc:grpChg>
        <pc:picChg chg="add mod">
          <ac:chgData name="Carlos Avila Bernal" userId="acd9934f-80f9-486d-b246-70718032f4eb" providerId="ADAL" clId="{0FF75629-F447-4F3A-A71E-0A62A9615C8D}" dt="2026-06-09T14:38:27.508" v="877"/>
          <ac:picMkLst>
            <pc:docMk/>
            <pc:sldMk cId="0" sldId="275"/>
            <ac:picMk id="5" creationId="{E646A3FC-5B1A-551B-205A-B3570D4416FF}"/>
          </ac:picMkLst>
        </pc:picChg>
      </pc:sldChg>
      <pc:sldChg chg="del">
        <pc:chgData name="Carlos Avila Bernal" userId="acd9934f-80f9-486d-b246-70718032f4eb" providerId="ADAL" clId="{0FF75629-F447-4F3A-A71E-0A62A9615C8D}" dt="2026-06-09T14:35:02.071" v="664" actId="2696"/>
        <pc:sldMkLst>
          <pc:docMk/>
          <pc:sldMk cId="0" sldId="276"/>
        </pc:sldMkLst>
      </pc:sldChg>
      <pc:sldChg chg="addSp delSp modSp mod">
        <pc:chgData name="Carlos Avila Bernal" userId="acd9934f-80f9-486d-b246-70718032f4eb" providerId="ADAL" clId="{0FF75629-F447-4F3A-A71E-0A62A9615C8D}" dt="2026-06-09T14:40:12.054" v="894" actId="478"/>
        <pc:sldMkLst>
          <pc:docMk/>
          <pc:sldMk cId="0" sldId="277"/>
        </pc:sldMkLst>
        <pc:spChg chg="mod">
          <ac:chgData name="Carlos Avila Bernal" userId="acd9934f-80f9-486d-b246-70718032f4eb" providerId="ADAL" clId="{0FF75629-F447-4F3A-A71E-0A62A9615C8D}" dt="2026-06-09T14:37:01.204" v="876" actId="20577"/>
          <ac:spMkLst>
            <pc:docMk/>
            <pc:sldMk cId="0" sldId="277"/>
            <ac:spMk id="2" creationId="{526262D6-DF3B-3754-D29F-1A49BE90982E}"/>
          </ac:spMkLst>
        </pc:spChg>
        <pc:spChg chg="add del mod">
          <ac:chgData name="Carlos Avila Bernal" userId="acd9934f-80f9-486d-b246-70718032f4eb" providerId="ADAL" clId="{0FF75629-F447-4F3A-A71E-0A62A9615C8D}" dt="2026-06-09T14:40:12.054" v="894" actId="478"/>
          <ac:spMkLst>
            <pc:docMk/>
            <pc:sldMk cId="0" sldId="277"/>
            <ac:spMk id="3" creationId="{9E2B8214-5B6B-4CDE-3F6D-DE07EB923F4B}"/>
          </ac:spMkLst>
        </pc:spChg>
      </pc:sldChg>
      <pc:sldChg chg="del">
        <pc:chgData name="Carlos Avila Bernal" userId="acd9934f-80f9-486d-b246-70718032f4eb" providerId="ADAL" clId="{0FF75629-F447-4F3A-A71E-0A62A9615C8D}" dt="2026-06-09T14:35:04.826" v="665" actId="2696"/>
        <pc:sldMkLst>
          <pc:docMk/>
          <pc:sldMk cId="1092730738" sldId="278"/>
        </pc:sldMkLst>
      </pc:sldChg>
      <pc:sldChg chg="addSp delSp modSp new mod modClrScheme chgLayout">
        <pc:chgData name="Carlos Avila Bernal" userId="acd9934f-80f9-486d-b246-70718032f4eb" providerId="ADAL" clId="{0FF75629-F447-4F3A-A71E-0A62A9615C8D}" dt="2026-06-09T14:28:20.069" v="550" actId="20577"/>
        <pc:sldMkLst>
          <pc:docMk/>
          <pc:sldMk cId="4125222346" sldId="279"/>
        </pc:sldMkLst>
        <pc:spChg chg="del">
          <ac:chgData name="Carlos Avila Bernal" userId="acd9934f-80f9-486d-b246-70718032f4eb" providerId="ADAL" clId="{0FF75629-F447-4F3A-A71E-0A62A9615C8D}" dt="2026-06-09T14:16:57.909" v="333" actId="700"/>
          <ac:spMkLst>
            <pc:docMk/>
            <pc:sldMk cId="4125222346" sldId="279"/>
            <ac:spMk id="2" creationId="{617C5A5E-26B6-9DB8-70E0-457C3726E8AF}"/>
          </ac:spMkLst>
        </pc:spChg>
        <pc:spChg chg="del">
          <ac:chgData name="Carlos Avila Bernal" userId="acd9934f-80f9-486d-b246-70718032f4eb" providerId="ADAL" clId="{0FF75629-F447-4F3A-A71E-0A62A9615C8D}" dt="2026-06-09T14:16:57.909" v="333" actId="700"/>
          <ac:spMkLst>
            <pc:docMk/>
            <pc:sldMk cId="4125222346" sldId="279"/>
            <ac:spMk id="3" creationId="{598EC5E3-15E1-86B9-A1B0-801A8A5B72E3}"/>
          </ac:spMkLst>
        </pc:spChg>
        <pc:spChg chg="add mod">
          <ac:chgData name="Carlos Avila Bernal" userId="acd9934f-80f9-486d-b246-70718032f4eb" providerId="ADAL" clId="{0FF75629-F447-4F3A-A71E-0A62A9615C8D}" dt="2026-06-09T14:21:59.534" v="380" actId="14100"/>
          <ac:spMkLst>
            <pc:docMk/>
            <pc:sldMk cId="4125222346" sldId="279"/>
            <ac:spMk id="5" creationId="{244840B9-6BD0-84C0-34F1-173B3F05A800}"/>
          </ac:spMkLst>
        </pc:spChg>
        <pc:spChg chg="add mod">
          <ac:chgData name="Carlos Avila Bernal" userId="acd9934f-80f9-486d-b246-70718032f4eb" providerId="ADAL" clId="{0FF75629-F447-4F3A-A71E-0A62A9615C8D}" dt="2026-06-09T14:22:50.147" v="398" actId="255"/>
          <ac:spMkLst>
            <pc:docMk/>
            <pc:sldMk cId="4125222346" sldId="279"/>
            <ac:spMk id="6" creationId="{5EB8C763-379B-77A8-E91B-58BCBCBBC8A5}"/>
          </ac:spMkLst>
        </pc:spChg>
        <pc:spChg chg="add mod">
          <ac:chgData name="Carlos Avila Bernal" userId="acd9934f-80f9-486d-b246-70718032f4eb" providerId="ADAL" clId="{0FF75629-F447-4F3A-A71E-0A62A9615C8D}" dt="2026-06-09T14:28:20.069" v="550" actId="20577"/>
          <ac:spMkLst>
            <pc:docMk/>
            <pc:sldMk cId="4125222346" sldId="279"/>
            <ac:spMk id="8" creationId="{BF7853D2-6BB8-000C-97C8-C6B1A2AA341F}"/>
          </ac:spMkLst>
        </pc:spChg>
        <pc:spChg chg="add mod">
          <ac:chgData name="Carlos Avila Bernal" userId="acd9934f-80f9-486d-b246-70718032f4eb" providerId="ADAL" clId="{0FF75629-F447-4F3A-A71E-0A62A9615C8D}" dt="2026-06-09T14:23:51.741" v="428" actId="20577"/>
          <ac:spMkLst>
            <pc:docMk/>
            <pc:sldMk cId="4125222346" sldId="279"/>
            <ac:spMk id="10" creationId="{8B7C1DB5-C2CD-CA29-9D0E-71D6CDED8E9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E72F4-3E2F-43B4-9CB1-00406E51B972}" type="doc">
      <dgm:prSet loTypeId="urn:microsoft.com/office/officeart/2005/8/layout/radial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682F9AB4-3CC1-4754-B8C4-BC4DE294BB26}">
      <dgm:prSet phldrT="[Texto]" custT="1"/>
      <dgm:spPr/>
      <dgm:t>
        <a:bodyPr/>
        <a:lstStyle/>
        <a:p>
          <a:r>
            <a:rPr lang="es-CO" sz="1600" b="1" baseline="0" dirty="0"/>
            <a:t>RESEARCH IN OUR PHYSICS DEPARTMENT </a:t>
          </a:r>
        </a:p>
      </dgm:t>
    </dgm:pt>
    <dgm:pt modelId="{CA0627DD-9487-4707-A149-CF2CF59FD94A}" type="parTrans" cxnId="{259CB52D-4A54-4915-8580-D24590F93F71}">
      <dgm:prSet/>
      <dgm:spPr/>
      <dgm:t>
        <a:bodyPr/>
        <a:lstStyle/>
        <a:p>
          <a:endParaRPr lang="es-CO"/>
        </a:p>
      </dgm:t>
    </dgm:pt>
    <dgm:pt modelId="{03082595-9B92-4A4E-8D2D-BD9C17AF4DCE}" type="sibTrans" cxnId="{259CB52D-4A54-4915-8580-D24590F93F71}">
      <dgm:prSet/>
      <dgm:spPr/>
      <dgm:t>
        <a:bodyPr/>
        <a:lstStyle/>
        <a:p>
          <a:endParaRPr lang="es-CO"/>
        </a:p>
      </dgm:t>
    </dgm:pt>
    <dgm:pt modelId="{7F1B9C6B-6540-4A2E-926D-1871B5A19965}">
      <dgm:prSet phldrT="[Texto]"/>
      <dgm:spPr/>
      <dgm:t>
        <a:bodyPr/>
        <a:lstStyle/>
        <a:p>
          <a:r>
            <a:rPr lang="es-CO" b="1" dirty="0"/>
            <a:t>ASTROPHYSICS </a:t>
          </a:r>
        </a:p>
      </dgm:t>
    </dgm:pt>
    <dgm:pt modelId="{9D737EDA-7C85-4B3D-9AD4-24F77C024363}" type="parTrans" cxnId="{DFFF4EC8-E087-4CEF-A0CD-423B0905FA57}">
      <dgm:prSet/>
      <dgm:spPr/>
      <dgm:t>
        <a:bodyPr/>
        <a:lstStyle/>
        <a:p>
          <a:endParaRPr lang="es-CO"/>
        </a:p>
      </dgm:t>
    </dgm:pt>
    <dgm:pt modelId="{F44753A8-CC33-4ABC-BDB5-ECA5640CBB6B}" type="sibTrans" cxnId="{DFFF4EC8-E087-4CEF-A0CD-423B0905FA57}">
      <dgm:prSet/>
      <dgm:spPr/>
      <dgm:t>
        <a:bodyPr/>
        <a:lstStyle/>
        <a:p>
          <a:endParaRPr lang="es-CO"/>
        </a:p>
      </dgm:t>
    </dgm:pt>
    <dgm:pt modelId="{CA52434E-9260-4F5A-B37F-28658ECB03D5}">
      <dgm:prSet phldrT="[Texto]"/>
      <dgm:spPr/>
      <dgm:t>
        <a:bodyPr/>
        <a:lstStyle/>
        <a:p>
          <a:pPr algn="ctr"/>
          <a:r>
            <a:rPr lang="es-CO" b="1" dirty="0"/>
            <a:t>EXPERIMENTAL </a:t>
          </a:r>
        </a:p>
        <a:p>
          <a:pPr algn="ctr"/>
          <a:r>
            <a:rPr lang="es-CO" b="1" dirty="0"/>
            <a:t>HIGH ENERGY PHYSICS</a:t>
          </a:r>
        </a:p>
      </dgm:t>
    </dgm:pt>
    <dgm:pt modelId="{11494596-C5B0-41E7-A340-27F9EA4233D2}" type="parTrans" cxnId="{77C72937-D372-4F3D-8A22-2E59B33C8805}">
      <dgm:prSet/>
      <dgm:spPr/>
      <dgm:t>
        <a:bodyPr/>
        <a:lstStyle/>
        <a:p>
          <a:endParaRPr lang="es-CO"/>
        </a:p>
      </dgm:t>
    </dgm:pt>
    <dgm:pt modelId="{552156EB-C5E6-44F2-9E73-9FB66BD121F4}" type="sibTrans" cxnId="{77C72937-D372-4F3D-8A22-2E59B33C8805}">
      <dgm:prSet/>
      <dgm:spPr/>
      <dgm:t>
        <a:bodyPr/>
        <a:lstStyle/>
        <a:p>
          <a:endParaRPr lang="es-CO"/>
        </a:p>
      </dgm:t>
    </dgm:pt>
    <dgm:pt modelId="{12F34A74-7413-4D91-99B6-B9FE05409CA9}">
      <dgm:prSet phldrT="[Texto]"/>
      <dgm:spPr/>
      <dgm:t>
        <a:bodyPr/>
        <a:lstStyle/>
        <a:p>
          <a:r>
            <a:rPr lang="es-CO" b="1" dirty="0"/>
            <a:t>BIOPHYSICS</a:t>
          </a:r>
        </a:p>
      </dgm:t>
    </dgm:pt>
    <dgm:pt modelId="{6A7F6233-E4E3-41AF-BB5E-F45D3303B34C}" type="parTrans" cxnId="{88E37072-B8CB-47DA-897E-95059C19D1BE}">
      <dgm:prSet/>
      <dgm:spPr/>
      <dgm:t>
        <a:bodyPr/>
        <a:lstStyle/>
        <a:p>
          <a:endParaRPr lang="es-CO"/>
        </a:p>
      </dgm:t>
    </dgm:pt>
    <dgm:pt modelId="{F64755FE-53E4-4041-A78D-C770029C5F27}" type="sibTrans" cxnId="{88E37072-B8CB-47DA-897E-95059C19D1BE}">
      <dgm:prSet/>
      <dgm:spPr/>
      <dgm:t>
        <a:bodyPr/>
        <a:lstStyle/>
        <a:p>
          <a:endParaRPr lang="es-CO"/>
        </a:p>
      </dgm:t>
    </dgm:pt>
    <dgm:pt modelId="{6D9C56B9-E312-4CC5-8D8F-368C36E5E4C0}">
      <dgm:prSet phldrT="[Texto]"/>
      <dgm:spPr/>
      <dgm:t>
        <a:bodyPr/>
        <a:lstStyle/>
        <a:p>
          <a:r>
            <a:rPr lang="es-CO" b="1" dirty="0"/>
            <a:t>THEORETHICAL PHYSICS</a:t>
          </a:r>
        </a:p>
      </dgm:t>
    </dgm:pt>
    <dgm:pt modelId="{5E6ED1EF-29A9-42A8-B96D-C91F38DB60BE}" type="parTrans" cxnId="{4A265A7F-F0D7-4DDC-938F-39ED8383E7AF}">
      <dgm:prSet/>
      <dgm:spPr/>
      <dgm:t>
        <a:bodyPr/>
        <a:lstStyle/>
        <a:p>
          <a:endParaRPr lang="es-CO"/>
        </a:p>
      </dgm:t>
    </dgm:pt>
    <dgm:pt modelId="{6631BB17-EC6B-4762-AE5A-FF9906D870D2}" type="sibTrans" cxnId="{4A265A7F-F0D7-4DDC-938F-39ED8383E7AF}">
      <dgm:prSet/>
      <dgm:spPr/>
      <dgm:t>
        <a:bodyPr/>
        <a:lstStyle/>
        <a:p>
          <a:endParaRPr lang="es-CO"/>
        </a:p>
      </dgm:t>
    </dgm:pt>
    <dgm:pt modelId="{381FB90C-187F-4AD8-B95E-F564A918796E}">
      <dgm:prSet phldrT="[Texto]"/>
      <dgm:spPr/>
      <dgm:t>
        <a:bodyPr/>
        <a:lstStyle/>
        <a:p>
          <a:r>
            <a:rPr lang="es-CO" b="1" dirty="0"/>
            <a:t>QUANTUM OPTICS</a:t>
          </a:r>
        </a:p>
      </dgm:t>
    </dgm:pt>
    <dgm:pt modelId="{E1FA1B96-A02C-4D5F-A63B-2512C07D2C5B}" type="parTrans" cxnId="{07FE2D0F-D685-4D2C-8CFE-30A46AB83914}">
      <dgm:prSet/>
      <dgm:spPr/>
      <dgm:t>
        <a:bodyPr/>
        <a:lstStyle/>
        <a:p>
          <a:endParaRPr lang="es-CO"/>
        </a:p>
      </dgm:t>
    </dgm:pt>
    <dgm:pt modelId="{8974CAFC-4D17-41F5-8AB7-2EB56752E7A0}" type="sibTrans" cxnId="{07FE2D0F-D685-4D2C-8CFE-30A46AB83914}">
      <dgm:prSet/>
      <dgm:spPr/>
      <dgm:t>
        <a:bodyPr/>
        <a:lstStyle/>
        <a:p>
          <a:endParaRPr lang="es-CO"/>
        </a:p>
      </dgm:t>
    </dgm:pt>
    <dgm:pt modelId="{1F5F78D7-21A2-41D9-B388-B10056C84436}">
      <dgm:prSet phldrT="[Texto]"/>
      <dgm:spPr/>
      <dgm:t>
        <a:bodyPr/>
        <a:lstStyle/>
        <a:p>
          <a:r>
            <a:rPr lang="es-CO" b="1" dirty="0"/>
            <a:t>THEORETICAL</a:t>
          </a:r>
        </a:p>
        <a:p>
          <a:r>
            <a:rPr lang="es-CO" b="1" dirty="0"/>
            <a:t>CONDENSED MATTER </a:t>
          </a:r>
        </a:p>
      </dgm:t>
    </dgm:pt>
    <dgm:pt modelId="{07403227-9D23-49EA-81D2-10D13FA814F6}" type="parTrans" cxnId="{860FA7A3-8ADA-474A-927D-AF1A5A2BBA3B}">
      <dgm:prSet/>
      <dgm:spPr/>
      <dgm:t>
        <a:bodyPr/>
        <a:lstStyle/>
        <a:p>
          <a:endParaRPr lang="es-CO"/>
        </a:p>
      </dgm:t>
    </dgm:pt>
    <dgm:pt modelId="{777FB143-EC33-49ED-B1EE-CCAC0C820522}" type="sibTrans" cxnId="{860FA7A3-8ADA-474A-927D-AF1A5A2BBA3B}">
      <dgm:prSet/>
      <dgm:spPr/>
      <dgm:t>
        <a:bodyPr/>
        <a:lstStyle/>
        <a:p>
          <a:endParaRPr lang="es-CO"/>
        </a:p>
      </dgm:t>
    </dgm:pt>
    <dgm:pt modelId="{98E02E52-0037-4A63-BD2F-2A4799947723}">
      <dgm:prSet phldrT="[Texto]"/>
      <dgm:spPr/>
      <dgm:t>
        <a:bodyPr/>
        <a:lstStyle/>
        <a:p>
          <a:r>
            <a:rPr lang="es-CO" b="1" dirty="0"/>
            <a:t>J. Forero</a:t>
          </a:r>
        </a:p>
      </dgm:t>
    </dgm:pt>
    <dgm:pt modelId="{30DA9144-1EE1-438E-94C1-5D8A6DDE036E}" type="parTrans" cxnId="{C26576C9-6BB0-4E3E-A4EE-C779C34D1C1A}">
      <dgm:prSet/>
      <dgm:spPr/>
      <dgm:t>
        <a:bodyPr/>
        <a:lstStyle/>
        <a:p>
          <a:endParaRPr lang="es-CO"/>
        </a:p>
      </dgm:t>
    </dgm:pt>
    <dgm:pt modelId="{892AE182-9A4E-409D-B168-E3FD3AE3A4C6}" type="sibTrans" cxnId="{C26576C9-6BB0-4E3E-A4EE-C779C34D1C1A}">
      <dgm:prSet/>
      <dgm:spPr/>
      <dgm:t>
        <a:bodyPr/>
        <a:lstStyle/>
        <a:p>
          <a:endParaRPr lang="es-CO"/>
        </a:p>
      </dgm:t>
    </dgm:pt>
    <dgm:pt modelId="{E44DE7F8-BDCC-49CA-8C97-D0A5C4DB31A2}">
      <dgm:prSet phldrT="[Texto]"/>
      <dgm:spPr/>
      <dgm:t>
        <a:bodyPr/>
        <a:lstStyle/>
        <a:p>
          <a:r>
            <a:rPr lang="es-CO" b="1" dirty="0"/>
            <a:t>J. García</a:t>
          </a:r>
        </a:p>
      </dgm:t>
    </dgm:pt>
    <dgm:pt modelId="{1895FF82-BFEC-434D-902D-D0E7F202C126}" type="parTrans" cxnId="{B239EAA1-0943-4C13-B0A2-19B0AA536161}">
      <dgm:prSet/>
      <dgm:spPr/>
      <dgm:t>
        <a:bodyPr/>
        <a:lstStyle/>
        <a:p>
          <a:endParaRPr lang="es-CO"/>
        </a:p>
      </dgm:t>
    </dgm:pt>
    <dgm:pt modelId="{D019C342-E554-43A9-B347-96F3D6C64FDD}" type="sibTrans" cxnId="{B239EAA1-0943-4C13-B0A2-19B0AA536161}">
      <dgm:prSet/>
      <dgm:spPr/>
      <dgm:t>
        <a:bodyPr/>
        <a:lstStyle/>
        <a:p>
          <a:endParaRPr lang="es-CO"/>
        </a:p>
      </dgm:t>
    </dgm:pt>
    <dgm:pt modelId="{C89DAEC0-532F-457F-B730-9CBEB7446274}">
      <dgm:prSet phldrT="[Texto]"/>
      <dgm:spPr/>
      <dgm:t>
        <a:bodyPr/>
        <a:lstStyle/>
        <a:p>
          <a:r>
            <a:rPr lang="es-CO" b="1" dirty="0"/>
            <a:t>B. Oostra</a:t>
          </a:r>
        </a:p>
      </dgm:t>
    </dgm:pt>
    <dgm:pt modelId="{728C2F72-356B-4980-8930-2451B457E3B1}" type="parTrans" cxnId="{E812ADF0-449B-40B0-9186-BF9AAF488210}">
      <dgm:prSet/>
      <dgm:spPr/>
      <dgm:t>
        <a:bodyPr/>
        <a:lstStyle/>
        <a:p>
          <a:endParaRPr lang="es-CO"/>
        </a:p>
      </dgm:t>
    </dgm:pt>
    <dgm:pt modelId="{9A9EFD20-CE78-42CF-AA65-BA8AFE9F3EF4}" type="sibTrans" cxnId="{E812ADF0-449B-40B0-9186-BF9AAF488210}">
      <dgm:prSet/>
      <dgm:spPr/>
      <dgm:t>
        <a:bodyPr/>
        <a:lstStyle/>
        <a:p>
          <a:endParaRPr lang="es-CO"/>
        </a:p>
      </dgm:t>
    </dgm:pt>
    <dgm:pt modelId="{2BB3C52D-9A4A-44B9-98C6-96AF0FB09706}">
      <dgm:prSet phldrT="[Texto]"/>
      <dgm:spPr/>
      <dgm:t>
        <a:bodyPr/>
        <a:lstStyle/>
        <a:p>
          <a:r>
            <a:rPr lang="es-CO" b="1" dirty="0"/>
            <a:t>B. Sabogal</a:t>
          </a:r>
        </a:p>
      </dgm:t>
    </dgm:pt>
    <dgm:pt modelId="{3B16DC1B-C334-44F3-A470-9FD45A681300}" type="parTrans" cxnId="{78995A98-7EB7-4E2A-AB1F-2CC8F4243CA7}">
      <dgm:prSet/>
      <dgm:spPr/>
      <dgm:t>
        <a:bodyPr/>
        <a:lstStyle/>
        <a:p>
          <a:endParaRPr lang="es-CO"/>
        </a:p>
      </dgm:t>
    </dgm:pt>
    <dgm:pt modelId="{B372CA49-AF6C-4814-A22B-3D1D48C39CDA}" type="sibTrans" cxnId="{78995A98-7EB7-4E2A-AB1F-2CC8F4243CA7}">
      <dgm:prSet/>
      <dgm:spPr/>
      <dgm:t>
        <a:bodyPr/>
        <a:lstStyle/>
        <a:p>
          <a:endParaRPr lang="es-CO"/>
        </a:p>
      </dgm:t>
    </dgm:pt>
    <dgm:pt modelId="{146D081A-2F86-4C00-A722-A610BC09F3BF}">
      <dgm:prSet phldrT="[Texto]"/>
      <dgm:spPr/>
      <dgm:t>
        <a:bodyPr/>
        <a:lstStyle/>
        <a:p>
          <a:pPr algn="l"/>
          <a:r>
            <a:rPr lang="es-CO" b="1" dirty="0"/>
            <a:t>C. Ávila</a:t>
          </a:r>
        </a:p>
      </dgm:t>
    </dgm:pt>
    <dgm:pt modelId="{EED62990-6E79-473C-B8AF-87C1D7019B42}" type="parTrans" cxnId="{624BEA77-F3DC-4A7E-B5CD-794EDE7C252C}">
      <dgm:prSet/>
      <dgm:spPr/>
      <dgm:t>
        <a:bodyPr/>
        <a:lstStyle/>
        <a:p>
          <a:endParaRPr lang="es-CO"/>
        </a:p>
      </dgm:t>
    </dgm:pt>
    <dgm:pt modelId="{23EF9D7A-6795-484B-A1D5-0AE838682498}" type="sibTrans" cxnId="{624BEA77-F3DC-4A7E-B5CD-794EDE7C252C}">
      <dgm:prSet/>
      <dgm:spPr/>
      <dgm:t>
        <a:bodyPr/>
        <a:lstStyle/>
        <a:p>
          <a:endParaRPr lang="es-CO"/>
        </a:p>
      </dgm:t>
    </dgm:pt>
    <dgm:pt modelId="{164545A9-1DA2-4778-BD86-0DAF10914C15}">
      <dgm:prSet phldrT="[Texto]"/>
      <dgm:spPr/>
      <dgm:t>
        <a:bodyPr/>
        <a:lstStyle/>
        <a:p>
          <a:pPr algn="l"/>
          <a:r>
            <a:rPr lang="es-CO" b="1" dirty="0"/>
            <a:t>B. Gómez</a:t>
          </a:r>
        </a:p>
      </dgm:t>
    </dgm:pt>
    <dgm:pt modelId="{AE87F177-8CB7-4B01-861E-10AD383E1613}" type="parTrans" cxnId="{DE4C5F10-6C5F-42C4-A966-1639ABBA1EB2}">
      <dgm:prSet/>
      <dgm:spPr/>
      <dgm:t>
        <a:bodyPr/>
        <a:lstStyle/>
        <a:p>
          <a:endParaRPr lang="es-CO"/>
        </a:p>
      </dgm:t>
    </dgm:pt>
    <dgm:pt modelId="{E6B99F5C-95E3-41C0-8F08-4707B008B548}" type="sibTrans" cxnId="{DE4C5F10-6C5F-42C4-A966-1639ABBA1EB2}">
      <dgm:prSet/>
      <dgm:spPr/>
      <dgm:t>
        <a:bodyPr/>
        <a:lstStyle/>
        <a:p>
          <a:endParaRPr lang="es-CO"/>
        </a:p>
      </dgm:t>
    </dgm:pt>
    <dgm:pt modelId="{8FFCE9BE-115E-4728-9D7C-6076ECA29CFC}">
      <dgm:prSet phldrT="[Texto]"/>
      <dgm:spPr/>
      <dgm:t>
        <a:bodyPr/>
        <a:lstStyle/>
        <a:p>
          <a:pPr algn="l"/>
          <a:r>
            <a:rPr lang="es-CO" b="1" dirty="0"/>
            <a:t>J. C. Sanabria</a:t>
          </a:r>
        </a:p>
      </dgm:t>
    </dgm:pt>
    <dgm:pt modelId="{789BEB16-E629-4E75-A603-040BDDB7B8AE}" type="parTrans" cxnId="{4979C420-E025-4721-AE14-FC8499BF95B2}">
      <dgm:prSet/>
      <dgm:spPr/>
      <dgm:t>
        <a:bodyPr/>
        <a:lstStyle/>
        <a:p>
          <a:endParaRPr lang="es-CO"/>
        </a:p>
      </dgm:t>
    </dgm:pt>
    <dgm:pt modelId="{819848E0-24D8-4853-80B9-5DAA42E2B7D9}" type="sibTrans" cxnId="{4979C420-E025-4721-AE14-FC8499BF95B2}">
      <dgm:prSet/>
      <dgm:spPr/>
      <dgm:t>
        <a:bodyPr/>
        <a:lstStyle/>
        <a:p>
          <a:endParaRPr lang="es-CO"/>
        </a:p>
      </dgm:t>
    </dgm:pt>
    <dgm:pt modelId="{97B77B9C-1078-4039-9CC3-5A453446A463}">
      <dgm:prSet phldrT="[Texto]"/>
      <dgm:spPr/>
      <dgm:t>
        <a:bodyPr/>
        <a:lstStyle/>
        <a:p>
          <a:pPr algn="l"/>
          <a:r>
            <a:rPr lang="es-CO" b="1" dirty="0"/>
            <a:t> C. A. Florez</a:t>
          </a:r>
        </a:p>
      </dgm:t>
    </dgm:pt>
    <dgm:pt modelId="{F99ADCBB-56AB-4B9A-9030-E2838BD801BE}" type="parTrans" cxnId="{55787270-5041-4307-8E14-A5793D22F511}">
      <dgm:prSet/>
      <dgm:spPr/>
      <dgm:t>
        <a:bodyPr/>
        <a:lstStyle/>
        <a:p>
          <a:endParaRPr lang="es-CO"/>
        </a:p>
      </dgm:t>
    </dgm:pt>
    <dgm:pt modelId="{BEA56F3D-699C-4B1B-9BF7-3E5DC1783E8B}" type="sibTrans" cxnId="{55787270-5041-4307-8E14-A5793D22F511}">
      <dgm:prSet/>
      <dgm:spPr/>
      <dgm:t>
        <a:bodyPr/>
        <a:lstStyle/>
        <a:p>
          <a:endParaRPr lang="es-CO"/>
        </a:p>
      </dgm:t>
    </dgm:pt>
    <dgm:pt modelId="{0E84551F-E33D-44DE-AB0E-A765F1978C81}">
      <dgm:prSet phldrT="[Texto]"/>
      <dgm:spPr/>
      <dgm:t>
        <a:bodyPr/>
        <a:lstStyle/>
        <a:p>
          <a:pPr algn="ctr"/>
          <a:r>
            <a:rPr lang="es-CO" b="1" dirty="0"/>
            <a:t>THEORETICAL HIGH ENERGY PHYSICS</a:t>
          </a:r>
        </a:p>
      </dgm:t>
    </dgm:pt>
    <dgm:pt modelId="{0001A16B-31DC-4390-8ED7-E491B6B5D4B9}" type="parTrans" cxnId="{9D5CCD62-4A10-431F-A8BD-76E830C5DF13}">
      <dgm:prSet/>
      <dgm:spPr/>
      <dgm:t>
        <a:bodyPr/>
        <a:lstStyle/>
        <a:p>
          <a:endParaRPr lang="es-CO"/>
        </a:p>
      </dgm:t>
    </dgm:pt>
    <dgm:pt modelId="{AFF55B10-B71D-4AD1-A0D2-310136DAE44A}" type="sibTrans" cxnId="{9D5CCD62-4A10-431F-A8BD-76E830C5DF13}">
      <dgm:prSet/>
      <dgm:spPr/>
      <dgm:t>
        <a:bodyPr/>
        <a:lstStyle/>
        <a:p>
          <a:endParaRPr lang="es-CO"/>
        </a:p>
      </dgm:t>
    </dgm:pt>
    <dgm:pt modelId="{1157398F-65C5-4882-A8CA-676E372A29C7}">
      <dgm:prSet phldrT="[Texto]"/>
      <dgm:spPr/>
      <dgm:t>
        <a:bodyPr/>
        <a:lstStyle/>
        <a:p>
          <a:pPr algn="l"/>
          <a:r>
            <a:rPr lang="es-CO" b="1" dirty="0"/>
            <a:t>N. Kelkar</a:t>
          </a:r>
        </a:p>
      </dgm:t>
    </dgm:pt>
    <dgm:pt modelId="{7E71CD46-347D-41CB-BDC4-201F2F32CFA1}" type="parTrans" cxnId="{29735C7E-4207-4257-88E5-F0DC83F76232}">
      <dgm:prSet/>
      <dgm:spPr/>
      <dgm:t>
        <a:bodyPr/>
        <a:lstStyle/>
        <a:p>
          <a:endParaRPr lang="es-CO"/>
        </a:p>
      </dgm:t>
    </dgm:pt>
    <dgm:pt modelId="{AD1E3A95-A821-462F-9399-44050A8C1E55}" type="sibTrans" cxnId="{29735C7E-4207-4257-88E5-F0DC83F76232}">
      <dgm:prSet/>
      <dgm:spPr/>
      <dgm:t>
        <a:bodyPr/>
        <a:lstStyle/>
        <a:p>
          <a:endParaRPr lang="es-CO"/>
        </a:p>
      </dgm:t>
    </dgm:pt>
    <dgm:pt modelId="{B2D760B2-53D1-4871-87D7-281746C08865}">
      <dgm:prSet phldrT="[Texto]"/>
      <dgm:spPr/>
      <dgm:t>
        <a:bodyPr/>
        <a:lstStyle/>
        <a:p>
          <a:r>
            <a:rPr lang="es-CO" b="1" dirty="0"/>
            <a:t>A. Forero</a:t>
          </a:r>
        </a:p>
      </dgm:t>
    </dgm:pt>
    <dgm:pt modelId="{215B95C3-260E-4364-9B34-0064E54A9333}" type="parTrans" cxnId="{85B3E57E-FBA9-42F1-A344-D04B19338C81}">
      <dgm:prSet/>
      <dgm:spPr/>
      <dgm:t>
        <a:bodyPr/>
        <a:lstStyle/>
        <a:p>
          <a:endParaRPr lang="es-CO"/>
        </a:p>
      </dgm:t>
    </dgm:pt>
    <dgm:pt modelId="{B4F01DD7-2A20-412B-BE18-4649F7F9E690}" type="sibTrans" cxnId="{85B3E57E-FBA9-42F1-A344-D04B19338C81}">
      <dgm:prSet/>
      <dgm:spPr/>
      <dgm:t>
        <a:bodyPr/>
        <a:lstStyle/>
        <a:p>
          <a:endParaRPr lang="es-CO"/>
        </a:p>
      </dgm:t>
    </dgm:pt>
    <dgm:pt modelId="{B0DB6B35-15DB-416D-811C-44D613BFAB84}">
      <dgm:prSet phldrT="[Texto]"/>
      <dgm:spPr/>
      <dgm:t>
        <a:bodyPr/>
        <a:lstStyle/>
        <a:p>
          <a:r>
            <a:rPr lang="es-CO" b="1" dirty="0"/>
            <a:t>J. M. Pedraza</a:t>
          </a:r>
        </a:p>
      </dgm:t>
    </dgm:pt>
    <dgm:pt modelId="{C47C2A7D-83D7-4F50-AFE6-6FEBC7DF8A20}" type="parTrans" cxnId="{7C75B4D7-ECD0-43B9-9BB6-B2610469B088}">
      <dgm:prSet/>
      <dgm:spPr/>
      <dgm:t>
        <a:bodyPr/>
        <a:lstStyle/>
        <a:p>
          <a:endParaRPr lang="es-CO"/>
        </a:p>
      </dgm:t>
    </dgm:pt>
    <dgm:pt modelId="{165FDCF9-608C-4B3F-9F60-1147945DAC8C}" type="sibTrans" cxnId="{7C75B4D7-ECD0-43B9-9BB6-B2610469B088}">
      <dgm:prSet/>
      <dgm:spPr/>
      <dgm:t>
        <a:bodyPr/>
        <a:lstStyle/>
        <a:p>
          <a:endParaRPr lang="es-CO"/>
        </a:p>
      </dgm:t>
    </dgm:pt>
    <dgm:pt modelId="{5C615AE5-0D3F-4781-9417-EDBCD01DD86C}">
      <dgm:prSet phldrT="[Texto]"/>
      <dgm:spPr/>
      <dgm:t>
        <a:bodyPr/>
        <a:lstStyle/>
        <a:p>
          <a:r>
            <a:rPr lang="es-CO" b="1" dirty="0"/>
            <a:t>A. Botero</a:t>
          </a:r>
        </a:p>
      </dgm:t>
    </dgm:pt>
    <dgm:pt modelId="{B1D36A54-A28D-4C17-9DB4-7B1709A4ECD3}" type="parTrans" cxnId="{B6169F93-4BDB-4789-B858-2791B8AF46B8}">
      <dgm:prSet/>
      <dgm:spPr/>
      <dgm:t>
        <a:bodyPr/>
        <a:lstStyle/>
        <a:p>
          <a:endParaRPr lang="es-CO"/>
        </a:p>
      </dgm:t>
    </dgm:pt>
    <dgm:pt modelId="{BD0333FA-EE14-4AA8-AD56-25F4E768E765}" type="sibTrans" cxnId="{B6169F93-4BDB-4789-B858-2791B8AF46B8}">
      <dgm:prSet/>
      <dgm:spPr/>
      <dgm:t>
        <a:bodyPr/>
        <a:lstStyle/>
        <a:p>
          <a:endParaRPr lang="es-CO"/>
        </a:p>
      </dgm:t>
    </dgm:pt>
    <dgm:pt modelId="{FA8BF7F4-702D-4513-AC9C-1611805990A8}">
      <dgm:prSet phldrT="[Texto]"/>
      <dgm:spPr/>
      <dgm:t>
        <a:bodyPr/>
        <a:lstStyle/>
        <a:p>
          <a:r>
            <a:rPr lang="es-CO" b="1" dirty="0"/>
            <a:t>A. Reyes</a:t>
          </a:r>
        </a:p>
      </dgm:t>
    </dgm:pt>
    <dgm:pt modelId="{EA93ADF4-0F43-48AC-BD97-F8A224D851CA}" type="parTrans" cxnId="{95D1C1B0-6481-4A97-987E-92EA7BD422DF}">
      <dgm:prSet/>
      <dgm:spPr/>
      <dgm:t>
        <a:bodyPr/>
        <a:lstStyle/>
        <a:p>
          <a:endParaRPr lang="es-CO"/>
        </a:p>
      </dgm:t>
    </dgm:pt>
    <dgm:pt modelId="{F892B5DB-FC31-42A6-9F97-7D0FEBC11724}" type="sibTrans" cxnId="{95D1C1B0-6481-4A97-987E-92EA7BD422DF}">
      <dgm:prSet/>
      <dgm:spPr/>
      <dgm:t>
        <a:bodyPr/>
        <a:lstStyle/>
        <a:p>
          <a:endParaRPr lang="es-CO"/>
        </a:p>
      </dgm:t>
    </dgm:pt>
    <dgm:pt modelId="{52403D16-0537-4FC1-9104-2DC9210642C8}">
      <dgm:prSet phldrT="[Texto]"/>
      <dgm:spPr/>
      <dgm:t>
        <a:bodyPr/>
        <a:lstStyle/>
        <a:p>
          <a:r>
            <a:rPr lang="es-CO" b="1" dirty="0"/>
            <a:t>G. Tellez</a:t>
          </a:r>
        </a:p>
      </dgm:t>
    </dgm:pt>
    <dgm:pt modelId="{D8C96C87-D9E0-4B80-9C5E-5616D9C63064}" type="parTrans" cxnId="{30150159-9EF3-492B-810B-D1CD1DC68034}">
      <dgm:prSet/>
      <dgm:spPr/>
      <dgm:t>
        <a:bodyPr/>
        <a:lstStyle/>
        <a:p>
          <a:endParaRPr lang="es-CO"/>
        </a:p>
      </dgm:t>
    </dgm:pt>
    <dgm:pt modelId="{499AB27F-540E-44E0-8878-517ED5BCAB03}" type="sibTrans" cxnId="{30150159-9EF3-492B-810B-D1CD1DC68034}">
      <dgm:prSet/>
      <dgm:spPr/>
      <dgm:t>
        <a:bodyPr/>
        <a:lstStyle/>
        <a:p>
          <a:endParaRPr lang="es-CO"/>
        </a:p>
      </dgm:t>
    </dgm:pt>
    <dgm:pt modelId="{7671A3BE-B746-488A-AB07-05B2B9E53335}">
      <dgm:prSet phldrT="[Texto]"/>
      <dgm:spPr/>
      <dgm:t>
        <a:bodyPr/>
        <a:lstStyle/>
        <a:p>
          <a:r>
            <a:rPr lang="es-CO" b="1" dirty="0"/>
            <a:t>F. Rodriguez</a:t>
          </a:r>
        </a:p>
      </dgm:t>
    </dgm:pt>
    <dgm:pt modelId="{13E5D1C0-AD1A-4304-8548-E7C96FE722EE}" type="parTrans" cxnId="{21BDACE2-A3FF-4FA9-9A44-C0D3E16466BF}">
      <dgm:prSet/>
      <dgm:spPr/>
      <dgm:t>
        <a:bodyPr/>
        <a:lstStyle/>
        <a:p>
          <a:endParaRPr lang="es-CO"/>
        </a:p>
      </dgm:t>
    </dgm:pt>
    <dgm:pt modelId="{787FA0D7-8077-4221-B40C-AE5BDE7A1068}" type="sibTrans" cxnId="{21BDACE2-A3FF-4FA9-9A44-C0D3E16466BF}">
      <dgm:prSet/>
      <dgm:spPr/>
      <dgm:t>
        <a:bodyPr/>
        <a:lstStyle/>
        <a:p>
          <a:endParaRPr lang="es-CO"/>
        </a:p>
      </dgm:t>
    </dgm:pt>
    <dgm:pt modelId="{BDBB5615-2811-48DF-811E-CDADF8058C78}">
      <dgm:prSet phldrT="[Texto]"/>
      <dgm:spPr/>
      <dgm:t>
        <a:bodyPr/>
        <a:lstStyle/>
        <a:p>
          <a:r>
            <a:rPr lang="es-CO" b="1" dirty="0"/>
            <a:t>EXPERIMENTAL CONDENSED MATTER</a:t>
          </a:r>
        </a:p>
      </dgm:t>
    </dgm:pt>
    <dgm:pt modelId="{3199709F-A291-4660-A78F-01F31254CB55}" type="parTrans" cxnId="{4904C5FF-FBB6-4EC7-B10E-58986A163B2F}">
      <dgm:prSet/>
      <dgm:spPr/>
      <dgm:t>
        <a:bodyPr/>
        <a:lstStyle/>
        <a:p>
          <a:endParaRPr lang="es-CO"/>
        </a:p>
      </dgm:t>
    </dgm:pt>
    <dgm:pt modelId="{7BE4AE52-0F9C-4683-95D1-B494EE574E76}" type="sibTrans" cxnId="{4904C5FF-FBB6-4EC7-B10E-58986A163B2F}">
      <dgm:prSet/>
      <dgm:spPr/>
      <dgm:t>
        <a:bodyPr/>
        <a:lstStyle/>
        <a:p>
          <a:endParaRPr lang="es-CO"/>
        </a:p>
      </dgm:t>
    </dgm:pt>
    <dgm:pt modelId="{65D09D3E-EE88-44C0-B484-6409AA9C4F6E}">
      <dgm:prSet phldrT="[Texto]"/>
      <dgm:spPr/>
      <dgm:t>
        <a:bodyPr/>
        <a:lstStyle/>
        <a:p>
          <a:r>
            <a:rPr lang="es-CO" b="1" dirty="0"/>
            <a:t>Y. Hernandez</a:t>
          </a:r>
        </a:p>
      </dgm:t>
    </dgm:pt>
    <dgm:pt modelId="{594F1EB7-259B-405E-A165-F3FE99318DDF}" type="parTrans" cxnId="{68C67F71-C772-4654-B46F-C4DD17DA0014}">
      <dgm:prSet/>
      <dgm:spPr/>
      <dgm:t>
        <a:bodyPr/>
        <a:lstStyle/>
        <a:p>
          <a:endParaRPr lang="es-CO"/>
        </a:p>
      </dgm:t>
    </dgm:pt>
    <dgm:pt modelId="{513B873F-0445-4728-B63D-E4E9D1898828}" type="sibTrans" cxnId="{68C67F71-C772-4654-B46F-C4DD17DA0014}">
      <dgm:prSet/>
      <dgm:spPr/>
      <dgm:t>
        <a:bodyPr/>
        <a:lstStyle/>
        <a:p>
          <a:endParaRPr lang="es-CO"/>
        </a:p>
      </dgm:t>
    </dgm:pt>
    <dgm:pt modelId="{98D578DE-E4F7-431E-AB8C-A63ADAE698D4}">
      <dgm:prSet phldrT="[Texto]"/>
      <dgm:spPr/>
      <dgm:t>
        <a:bodyPr/>
        <a:lstStyle/>
        <a:p>
          <a:r>
            <a:rPr lang="es-CO" b="1" dirty="0"/>
            <a:t>E. Patiño</a:t>
          </a:r>
        </a:p>
      </dgm:t>
    </dgm:pt>
    <dgm:pt modelId="{794933CA-3F6F-4DED-8F5F-FB8DEF4CCBD5}" type="parTrans" cxnId="{47E24FD5-9418-4358-8A9C-B2ECE4EDE903}">
      <dgm:prSet/>
      <dgm:spPr/>
      <dgm:t>
        <a:bodyPr/>
        <a:lstStyle/>
        <a:p>
          <a:endParaRPr lang="es-CO"/>
        </a:p>
      </dgm:t>
    </dgm:pt>
    <dgm:pt modelId="{773F8149-8EC5-4586-B088-F05D0C205C0B}" type="sibTrans" cxnId="{47E24FD5-9418-4358-8A9C-B2ECE4EDE903}">
      <dgm:prSet/>
      <dgm:spPr/>
      <dgm:t>
        <a:bodyPr/>
        <a:lstStyle/>
        <a:p>
          <a:endParaRPr lang="es-CO"/>
        </a:p>
      </dgm:t>
    </dgm:pt>
    <dgm:pt modelId="{74818C50-8E99-4EBB-BD79-E92940A12307}">
      <dgm:prSet phldrT="[Texto]"/>
      <dgm:spPr/>
      <dgm:t>
        <a:bodyPr/>
        <a:lstStyle/>
        <a:p>
          <a:r>
            <a:rPr lang="es-CO" b="1" dirty="0"/>
            <a:t>A. Valencia</a:t>
          </a:r>
        </a:p>
      </dgm:t>
    </dgm:pt>
    <dgm:pt modelId="{85DB0A97-186B-4752-8C8E-3949619BFA24}" type="parTrans" cxnId="{789D647B-AF33-48AD-9CD6-448745441E99}">
      <dgm:prSet/>
      <dgm:spPr/>
      <dgm:t>
        <a:bodyPr/>
        <a:lstStyle/>
        <a:p>
          <a:endParaRPr lang="es-CO"/>
        </a:p>
      </dgm:t>
    </dgm:pt>
    <dgm:pt modelId="{93B00510-8DCD-4835-9CCC-BE91956A9615}" type="sibTrans" cxnId="{789D647B-AF33-48AD-9CD6-448745441E99}">
      <dgm:prSet/>
      <dgm:spPr/>
      <dgm:t>
        <a:bodyPr/>
        <a:lstStyle/>
        <a:p>
          <a:endParaRPr lang="es-CO"/>
        </a:p>
      </dgm:t>
    </dgm:pt>
    <dgm:pt modelId="{BDA5FC0F-BF7B-4629-B8C4-3BFC85E5E61A}">
      <dgm:prSet phldrT="[Texto]"/>
      <dgm:spPr/>
      <dgm:t>
        <a:bodyPr/>
        <a:lstStyle/>
        <a:p>
          <a:r>
            <a:rPr lang="es-CO" b="1" dirty="0" err="1"/>
            <a:t>Mayerlin</a:t>
          </a:r>
          <a:r>
            <a:rPr lang="es-CO" b="1" dirty="0"/>
            <a:t> </a:t>
          </a:r>
          <a:r>
            <a:rPr lang="es-CO" b="1" dirty="0" err="1"/>
            <a:t>Nuñez</a:t>
          </a:r>
          <a:endParaRPr lang="es-CO" b="1" dirty="0"/>
        </a:p>
      </dgm:t>
    </dgm:pt>
    <dgm:pt modelId="{23D053C4-59FD-4E81-9E36-35100E23A312}" type="parTrans" cxnId="{0A57BEB9-0701-4884-BA5F-82129E08DD55}">
      <dgm:prSet/>
      <dgm:spPr/>
      <dgm:t>
        <a:bodyPr/>
        <a:lstStyle/>
        <a:p>
          <a:endParaRPr lang="es-CO"/>
        </a:p>
      </dgm:t>
    </dgm:pt>
    <dgm:pt modelId="{745E29F9-1F6F-4EF5-9034-DDF0CE3CAC8C}" type="sibTrans" cxnId="{0A57BEB9-0701-4884-BA5F-82129E08DD55}">
      <dgm:prSet/>
      <dgm:spPr/>
      <dgm:t>
        <a:bodyPr/>
        <a:lstStyle/>
        <a:p>
          <a:endParaRPr lang="es-CO"/>
        </a:p>
      </dgm:t>
    </dgm:pt>
    <dgm:pt modelId="{F2B2B712-F4F8-4EF4-AC6C-70D790335ACB}">
      <dgm:prSet phldrT="[Texto]"/>
      <dgm:spPr/>
      <dgm:t>
        <a:bodyPr/>
        <a:lstStyle/>
        <a:p>
          <a:r>
            <a:rPr lang="es-CO" b="1" dirty="0"/>
            <a:t> C. Leidy</a:t>
          </a:r>
        </a:p>
      </dgm:t>
    </dgm:pt>
    <dgm:pt modelId="{D3DCD747-9143-4694-A0EB-2EC6E49A1F1E}" type="parTrans" cxnId="{1D3C8946-190C-4124-A685-C46222038001}">
      <dgm:prSet/>
      <dgm:spPr/>
      <dgm:t>
        <a:bodyPr/>
        <a:lstStyle/>
        <a:p>
          <a:endParaRPr lang="es-CO"/>
        </a:p>
      </dgm:t>
    </dgm:pt>
    <dgm:pt modelId="{A3C400FC-7359-412F-888A-E2433C4C3101}" type="sibTrans" cxnId="{1D3C8946-190C-4124-A685-C46222038001}">
      <dgm:prSet/>
      <dgm:spPr/>
      <dgm:t>
        <a:bodyPr/>
        <a:lstStyle/>
        <a:p>
          <a:endParaRPr lang="es-CO"/>
        </a:p>
      </dgm:t>
    </dgm:pt>
    <dgm:pt modelId="{00E100AA-1DF1-4637-B0FE-B5FE34FDA934}">
      <dgm:prSet phldrT="[Texto]"/>
      <dgm:spPr/>
      <dgm:t>
        <a:bodyPr/>
        <a:lstStyle/>
        <a:p>
          <a:r>
            <a:rPr lang="es-CO" b="1" dirty="0"/>
            <a:t> J. G. Ramirez</a:t>
          </a:r>
        </a:p>
      </dgm:t>
    </dgm:pt>
    <dgm:pt modelId="{4B55F8F3-549C-4F09-8E78-E35C75106D48}" type="parTrans" cxnId="{13CBD01A-18F4-48D0-8FD4-CCBB0FA42A81}">
      <dgm:prSet/>
      <dgm:spPr/>
      <dgm:t>
        <a:bodyPr/>
        <a:lstStyle/>
        <a:p>
          <a:endParaRPr lang="es-CO"/>
        </a:p>
      </dgm:t>
    </dgm:pt>
    <dgm:pt modelId="{51B7CE6F-A834-401A-BEF3-9EB82A7E960D}" type="sibTrans" cxnId="{13CBD01A-18F4-48D0-8FD4-CCBB0FA42A81}">
      <dgm:prSet/>
      <dgm:spPr/>
      <dgm:t>
        <a:bodyPr/>
        <a:lstStyle/>
        <a:p>
          <a:endParaRPr lang="es-CO"/>
        </a:p>
      </dgm:t>
    </dgm:pt>
    <dgm:pt modelId="{2F23F70B-DE50-4857-AD28-BFFE42C0AEA1}">
      <dgm:prSet phldrT="[Texto]"/>
      <dgm:spPr/>
      <dgm:t>
        <a:bodyPr/>
        <a:lstStyle/>
        <a:p>
          <a:r>
            <a:rPr lang="es-CO" b="1" dirty="0"/>
            <a:t> P. Giraldo</a:t>
          </a:r>
        </a:p>
      </dgm:t>
    </dgm:pt>
    <dgm:pt modelId="{DE5728C7-69A1-4EF1-9655-E60002DC566B}" type="parTrans" cxnId="{2B51C394-D0B9-4E83-AD29-AAC3CB995BD6}">
      <dgm:prSet/>
      <dgm:spPr/>
      <dgm:t>
        <a:bodyPr/>
        <a:lstStyle/>
        <a:p>
          <a:endParaRPr lang="es-CO"/>
        </a:p>
      </dgm:t>
    </dgm:pt>
    <dgm:pt modelId="{A64C6F32-2DE5-41E9-8F6E-AF59B26E9691}" type="sibTrans" cxnId="{2B51C394-D0B9-4E83-AD29-AAC3CB995BD6}">
      <dgm:prSet/>
      <dgm:spPr/>
      <dgm:t>
        <a:bodyPr/>
        <a:lstStyle/>
        <a:p>
          <a:endParaRPr lang="es-CO"/>
        </a:p>
      </dgm:t>
    </dgm:pt>
    <dgm:pt modelId="{995719F0-E7FA-4AFC-8DC3-7FCE70094136}">
      <dgm:prSet phldrT="[Texto]"/>
      <dgm:spPr/>
      <dgm:t>
        <a:bodyPr/>
        <a:lstStyle/>
        <a:p>
          <a:r>
            <a:rPr lang="es-CO" b="1" dirty="0"/>
            <a:t> J. Rincon</a:t>
          </a:r>
        </a:p>
      </dgm:t>
    </dgm:pt>
    <dgm:pt modelId="{B78CC3F4-8758-4E2E-9B3D-E535A429C187}" type="parTrans" cxnId="{BFF450C6-3DFD-4986-973C-7F41E080B841}">
      <dgm:prSet/>
      <dgm:spPr/>
      <dgm:t>
        <a:bodyPr/>
        <a:lstStyle/>
        <a:p>
          <a:endParaRPr lang="es-CO"/>
        </a:p>
      </dgm:t>
    </dgm:pt>
    <dgm:pt modelId="{937D5F9E-9897-4631-BDB1-9413EC762F49}" type="sibTrans" cxnId="{BFF450C6-3DFD-4986-973C-7F41E080B841}">
      <dgm:prSet/>
      <dgm:spPr/>
      <dgm:t>
        <a:bodyPr/>
        <a:lstStyle/>
        <a:p>
          <a:endParaRPr lang="es-CO"/>
        </a:p>
      </dgm:t>
    </dgm:pt>
    <dgm:pt modelId="{F8BF476D-4ABB-4CEF-8B01-DD992DA01A51}" type="pres">
      <dgm:prSet presAssocID="{233E72F4-3E2F-43B4-9CB1-00406E51B97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5630DB-75B7-47C9-9FB8-E928A0410BD7}" type="pres">
      <dgm:prSet presAssocID="{682F9AB4-3CC1-4754-B8C4-BC4DE294BB26}" presName="centerShape" presStyleLbl="node0" presStyleIdx="0" presStyleCnt="1" custScaleX="168860" custScaleY="162329" custLinFactNeighborX="-711" custLinFactNeighborY="-599"/>
      <dgm:spPr/>
    </dgm:pt>
    <dgm:pt modelId="{EEA98790-E3DC-4F9F-8831-76650E3E4FF8}" type="pres">
      <dgm:prSet presAssocID="{9D737EDA-7C85-4B3D-9AD4-24F77C024363}" presName="parTrans" presStyleLbl="sibTrans2D1" presStyleIdx="0" presStyleCnt="8"/>
      <dgm:spPr>
        <a:prstGeom prst="leftArrow">
          <a:avLst/>
        </a:prstGeom>
      </dgm:spPr>
    </dgm:pt>
    <dgm:pt modelId="{5D9B2E7F-AC5C-4505-95A3-ADE925EDFA22}" type="pres">
      <dgm:prSet presAssocID="{9D737EDA-7C85-4B3D-9AD4-24F77C024363}" presName="connectorText" presStyleLbl="sibTrans2D1" presStyleIdx="0" presStyleCnt="8"/>
      <dgm:spPr/>
    </dgm:pt>
    <dgm:pt modelId="{ECA3BC7D-65C1-48B1-B71C-B7D36FA1F914}" type="pres">
      <dgm:prSet presAssocID="{7F1B9C6B-6540-4A2E-926D-1871B5A19965}" presName="node" presStyleLbl="node1" presStyleIdx="0" presStyleCnt="8">
        <dgm:presLayoutVars>
          <dgm:bulletEnabled val="1"/>
        </dgm:presLayoutVars>
      </dgm:prSet>
      <dgm:spPr/>
    </dgm:pt>
    <dgm:pt modelId="{D36512E0-C2A2-4F31-954C-AD0E750B235E}" type="pres">
      <dgm:prSet presAssocID="{11494596-C5B0-41E7-A340-27F9EA4233D2}" presName="parTrans" presStyleLbl="sibTrans2D1" presStyleIdx="1" presStyleCnt="8"/>
      <dgm:spPr>
        <a:prstGeom prst="leftArrow">
          <a:avLst/>
        </a:prstGeom>
      </dgm:spPr>
    </dgm:pt>
    <dgm:pt modelId="{421355AE-7E82-4267-B69D-BFA9BC2EAB94}" type="pres">
      <dgm:prSet presAssocID="{11494596-C5B0-41E7-A340-27F9EA4233D2}" presName="connectorText" presStyleLbl="sibTrans2D1" presStyleIdx="1" presStyleCnt="8"/>
      <dgm:spPr/>
    </dgm:pt>
    <dgm:pt modelId="{47B91669-E31F-42B0-80FD-0E6114D37BEA}" type="pres">
      <dgm:prSet presAssocID="{CA52434E-9260-4F5A-B37F-28658ECB03D5}" presName="node" presStyleLbl="node1" presStyleIdx="1" presStyleCnt="8">
        <dgm:presLayoutVars>
          <dgm:bulletEnabled val="1"/>
        </dgm:presLayoutVars>
      </dgm:prSet>
      <dgm:spPr/>
    </dgm:pt>
    <dgm:pt modelId="{6A302629-6FA1-4F66-BE10-76DAEF84B09D}" type="pres">
      <dgm:prSet presAssocID="{0001A16B-31DC-4390-8ED7-E491B6B5D4B9}" presName="parTrans" presStyleLbl="sibTrans2D1" presStyleIdx="2" presStyleCnt="8" custAng="10800000"/>
      <dgm:spPr/>
    </dgm:pt>
    <dgm:pt modelId="{EBAB5A03-85B5-4A00-9A6D-5075BDFDB724}" type="pres">
      <dgm:prSet presAssocID="{0001A16B-31DC-4390-8ED7-E491B6B5D4B9}" presName="connectorText" presStyleLbl="sibTrans2D1" presStyleIdx="2" presStyleCnt="8"/>
      <dgm:spPr/>
    </dgm:pt>
    <dgm:pt modelId="{8A0EE914-DB6E-47E5-8E47-AD9123C4A853}" type="pres">
      <dgm:prSet presAssocID="{0E84551F-E33D-44DE-AB0E-A765F1978C81}" presName="node" presStyleLbl="node1" presStyleIdx="2" presStyleCnt="8">
        <dgm:presLayoutVars>
          <dgm:bulletEnabled val="1"/>
        </dgm:presLayoutVars>
      </dgm:prSet>
      <dgm:spPr/>
    </dgm:pt>
    <dgm:pt modelId="{526DECA3-B68D-4385-82C7-4AEC79FD172A}" type="pres">
      <dgm:prSet presAssocID="{6A7F6233-E4E3-41AF-BB5E-F45D3303B34C}" presName="parTrans" presStyleLbl="sibTrans2D1" presStyleIdx="3" presStyleCnt="8"/>
      <dgm:spPr>
        <a:prstGeom prst="leftArrow">
          <a:avLst/>
        </a:prstGeom>
      </dgm:spPr>
    </dgm:pt>
    <dgm:pt modelId="{A73C23F4-D31A-4AC0-BA27-D68734ED400D}" type="pres">
      <dgm:prSet presAssocID="{6A7F6233-E4E3-41AF-BB5E-F45D3303B34C}" presName="connectorText" presStyleLbl="sibTrans2D1" presStyleIdx="3" presStyleCnt="8"/>
      <dgm:spPr/>
    </dgm:pt>
    <dgm:pt modelId="{7D95451D-0768-4C97-B7A8-88015CD974CB}" type="pres">
      <dgm:prSet presAssocID="{12F34A74-7413-4D91-99B6-B9FE05409CA9}" presName="node" presStyleLbl="node1" presStyleIdx="3" presStyleCnt="8">
        <dgm:presLayoutVars>
          <dgm:bulletEnabled val="1"/>
        </dgm:presLayoutVars>
      </dgm:prSet>
      <dgm:spPr/>
    </dgm:pt>
    <dgm:pt modelId="{3CCC56F7-275D-47E2-8905-F5AB129B572C}" type="pres">
      <dgm:prSet presAssocID="{5E6ED1EF-29A9-42A8-B96D-C91F38DB60BE}" presName="parTrans" presStyleLbl="sibTrans2D1" presStyleIdx="4" presStyleCnt="8"/>
      <dgm:spPr>
        <a:prstGeom prst="leftArrow">
          <a:avLst/>
        </a:prstGeom>
      </dgm:spPr>
    </dgm:pt>
    <dgm:pt modelId="{6B7DAFE7-F633-4098-9AE0-62EF5A79E428}" type="pres">
      <dgm:prSet presAssocID="{5E6ED1EF-29A9-42A8-B96D-C91F38DB60BE}" presName="connectorText" presStyleLbl="sibTrans2D1" presStyleIdx="4" presStyleCnt="8"/>
      <dgm:spPr/>
    </dgm:pt>
    <dgm:pt modelId="{FCE6E242-417F-4155-8D91-87E98299B991}" type="pres">
      <dgm:prSet presAssocID="{6D9C56B9-E312-4CC5-8D8F-368C36E5E4C0}" presName="node" presStyleLbl="node1" presStyleIdx="4" presStyleCnt="8">
        <dgm:presLayoutVars>
          <dgm:bulletEnabled val="1"/>
        </dgm:presLayoutVars>
      </dgm:prSet>
      <dgm:spPr/>
    </dgm:pt>
    <dgm:pt modelId="{64ECBEE5-2178-40F0-8320-4163CC4074A3}" type="pres">
      <dgm:prSet presAssocID="{07403227-9D23-49EA-81D2-10D13FA814F6}" presName="parTrans" presStyleLbl="sibTrans2D1" presStyleIdx="5" presStyleCnt="8"/>
      <dgm:spPr>
        <a:prstGeom prst="leftArrow">
          <a:avLst/>
        </a:prstGeom>
      </dgm:spPr>
    </dgm:pt>
    <dgm:pt modelId="{CF6A26A8-8D5F-41E1-AE84-DF21BD7BBB68}" type="pres">
      <dgm:prSet presAssocID="{07403227-9D23-49EA-81D2-10D13FA814F6}" presName="connectorText" presStyleLbl="sibTrans2D1" presStyleIdx="5" presStyleCnt="8"/>
      <dgm:spPr/>
    </dgm:pt>
    <dgm:pt modelId="{9CFD55F1-5A23-4430-A5A0-38E506EAF005}" type="pres">
      <dgm:prSet presAssocID="{1F5F78D7-21A2-41D9-B388-B10056C84436}" presName="node" presStyleLbl="node1" presStyleIdx="5" presStyleCnt="8">
        <dgm:presLayoutVars>
          <dgm:bulletEnabled val="1"/>
        </dgm:presLayoutVars>
      </dgm:prSet>
      <dgm:spPr/>
    </dgm:pt>
    <dgm:pt modelId="{F1F7CC49-D426-4860-97B8-5E5E1F27E9A3}" type="pres">
      <dgm:prSet presAssocID="{3199709F-A291-4660-A78F-01F31254CB55}" presName="parTrans" presStyleLbl="sibTrans2D1" presStyleIdx="6" presStyleCnt="8" custAng="10860000"/>
      <dgm:spPr/>
    </dgm:pt>
    <dgm:pt modelId="{51D146B0-D550-4147-9B02-BDA249DB579E}" type="pres">
      <dgm:prSet presAssocID="{3199709F-A291-4660-A78F-01F31254CB55}" presName="connectorText" presStyleLbl="sibTrans2D1" presStyleIdx="6" presStyleCnt="8"/>
      <dgm:spPr/>
    </dgm:pt>
    <dgm:pt modelId="{CB14F4B5-E826-442B-9F9B-3CC2D4469B76}" type="pres">
      <dgm:prSet presAssocID="{BDBB5615-2811-48DF-811E-CDADF8058C78}" presName="node" presStyleLbl="node1" presStyleIdx="6" presStyleCnt="8">
        <dgm:presLayoutVars>
          <dgm:bulletEnabled val="1"/>
        </dgm:presLayoutVars>
      </dgm:prSet>
      <dgm:spPr/>
    </dgm:pt>
    <dgm:pt modelId="{F724BCC2-C6A1-4E28-82C8-B1E01E021359}" type="pres">
      <dgm:prSet presAssocID="{E1FA1B96-A02C-4D5F-A63B-2512C07D2C5B}" presName="parTrans" presStyleLbl="sibTrans2D1" presStyleIdx="7" presStyleCnt="8"/>
      <dgm:spPr>
        <a:prstGeom prst="leftArrow">
          <a:avLst/>
        </a:prstGeom>
      </dgm:spPr>
    </dgm:pt>
    <dgm:pt modelId="{8198688A-0C55-4C08-A83A-044844770B6E}" type="pres">
      <dgm:prSet presAssocID="{E1FA1B96-A02C-4D5F-A63B-2512C07D2C5B}" presName="connectorText" presStyleLbl="sibTrans2D1" presStyleIdx="7" presStyleCnt="8"/>
      <dgm:spPr/>
    </dgm:pt>
    <dgm:pt modelId="{EE521572-F923-4488-9CCB-C4C5FB84403A}" type="pres">
      <dgm:prSet presAssocID="{381FB90C-187F-4AD8-B95E-F564A918796E}" presName="node" presStyleLbl="node1" presStyleIdx="7" presStyleCnt="8" custRadScaleRad="101421" custRadScaleInc="-4272">
        <dgm:presLayoutVars>
          <dgm:bulletEnabled val="1"/>
        </dgm:presLayoutVars>
      </dgm:prSet>
      <dgm:spPr/>
    </dgm:pt>
  </dgm:ptLst>
  <dgm:cxnLst>
    <dgm:cxn modelId="{8C86F600-318A-4E8A-9B47-25906CA279A4}" type="presOf" srcId="{3199709F-A291-4660-A78F-01F31254CB55}" destId="{51D146B0-D550-4147-9B02-BDA249DB579E}" srcOrd="1" destOrd="0" presId="urn:microsoft.com/office/officeart/2005/8/layout/radial5"/>
    <dgm:cxn modelId="{F2591507-A537-414D-B6A1-505945D22678}" type="presOf" srcId="{164545A9-1DA2-4778-BD86-0DAF10914C15}" destId="{47B91669-E31F-42B0-80FD-0E6114D37BEA}" srcOrd="0" destOrd="2" presId="urn:microsoft.com/office/officeart/2005/8/layout/radial5"/>
    <dgm:cxn modelId="{68191C0B-1883-4DD6-BB15-EF54C46B0CF2}" type="presOf" srcId="{6A7F6233-E4E3-41AF-BB5E-F45D3303B34C}" destId="{526DECA3-B68D-4385-82C7-4AEC79FD172A}" srcOrd="0" destOrd="0" presId="urn:microsoft.com/office/officeart/2005/8/layout/radial5"/>
    <dgm:cxn modelId="{F572820D-6901-4CDE-BFA9-16918DA7D8BD}" type="presOf" srcId="{6A7F6233-E4E3-41AF-BB5E-F45D3303B34C}" destId="{A73C23F4-D31A-4AC0-BA27-D68734ED400D}" srcOrd="1" destOrd="0" presId="urn:microsoft.com/office/officeart/2005/8/layout/radial5"/>
    <dgm:cxn modelId="{07FE2D0F-D685-4D2C-8CFE-30A46AB83914}" srcId="{682F9AB4-3CC1-4754-B8C4-BC4DE294BB26}" destId="{381FB90C-187F-4AD8-B95E-F564A918796E}" srcOrd="7" destOrd="0" parTransId="{E1FA1B96-A02C-4D5F-A63B-2512C07D2C5B}" sibTransId="{8974CAFC-4D17-41F5-8AB7-2EB56752E7A0}"/>
    <dgm:cxn modelId="{4C61310F-9AC7-4860-A5FD-E50C76E22A7C}" type="presOf" srcId="{E1FA1B96-A02C-4D5F-A63B-2512C07D2C5B}" destId="{F724BCC2-C6A1-4E28-82C8-B1E01E021359}" srcOrd="0" destOrd="0" presId="urn:microsoft.com/office/officeart/2005/8/layout/radial5"/>
    <dgm:cxn modelId="{DE4C5F10-6C5F-42C4-A966-1639ABBA1EB2}" srcId="{CA52434E-9260-4F5A-B37F-28658ECB03D5}" destId="{164545A9-1DA2-4778-BD86-0DAF10914C15}" srcOrd="1" destOrd="0" parTransId="{AE87F177-8CB7-4B01-861E-10AD383E1613}" sibTransId="{E6B99F5C-95E3-41C0-8F08-4707B008B548}"/>
    <dgm:cxn modelId="{B4EBD411-E88B-472C-BFC6-7B6FC0B5F178}" type="presOf" srcId="{5E6ED1EF-29A9-42A8-B96D-C91F38DB60BE}" destId="{3CCC56F7-275D-47E2-8905-F5AB129B572C}" srcOrd="0" destOrd="0" presId="urn:microsoft.com/office/officeart/2005/8/layout/radial5"/>
    <dgm:cxn modelId="{67EC4812-56B6-446D-BE05-15DBBB9F40C7}" type="presOf" srcId="{07403227-9D23-49EA-81D2-10D13FA814F6}" destId="{CF6A26A8-8D5F-41E1-AE84-DF21BD7BBB68}" srcOrd="1" destOrd="0" presId="urn:microsoft.com/office/officeart/2005/8/layout/radial5"/>
    <dgm:cxn modelId="{D7D7F018-1C8D-4C23-9B62-AA876B18649E}" type="presOf" srcId="{FA8BF7F4-702D-4513-AC9C-1611805990A8}" destId="{FCE6E242-417F-4155-8D91-87E98299B991}" srcOrd="0" destOrd="2" presId="urn:microsoft.com/office/officeart/2005/8/layout/radial5"/>
    <dgm:cxn modelId="{BCABEF19-7FD3-42B8-9D3B-430EB40FD09B}" type="presOf" srcId="{E44DE7F8-BDCC-49CA-8C97-D0A5C4DB31A2}" destId="{ECA3BC7D-65C1-48B1-B71C-B7D36FA1F914}" srcOrd="0" destOrd="2" presId="urn:microsoft.com/office/officeart/2005/8/layout/radial5"/>
    <dgm:cxn modelId="{13CBD01A-18F4-48D0-8FD4-CCBB0FA42A81}" srcId="{BDBB5615-2811-48DF-811E-CDADF8058C78}" destId="{00E100AA-1DF1-4637-B0FE-B5FE34FDA934}" srcOrd="2" destOrd="0" parTransId="{4B55F8F3-549C-4F09-8E78-E35C75106D48}" sibTransId="{51B7CE6F-A834-401A-BEF3-9EB82A7E960D}"/>
    <dgm:cxn modelId="{49E9A01B-6171-4DE9-9559-924470295FFE}" type="presOf" srcId="{11494596-C5B0-41E7-A340-27F9EA4233D2}" destId="{D36512E0-C2A2-4F31-954C-AD0E750B235E}" srcOrd="0" destOrd="0" presId="urn:microsoft.com/office/officeart/2005/8/layout/radial5"/>
    <dgm:cxn modelId="{2B63591E-0E98-40FF-8D9D-80ACD2F3DDA7}" type="presOf" srcId="{7671A3BE-B746-488A-AB07-05B2B9E53335}" destId="{9CFD55F1-5A23-4430-A5A0-38E506EAF005}" srcOrd="0" destOrd="2" presId="urn:microsoft.com/office/officeart/2005/8/layout/radial5"/>
    <dgm:cxn modelId="{4979C420-E025-4721-AE14-FC8499BF95B2}" srcId="{CA52434E-9260-4F5A-B37F-28658ECB03D5}" destId="{8FFCE9BE-115E-4728-9D7C-6076ECA29CFC}" srcOrd="2" destOrd="0" parTransId="{789BEB16-E629-4E75-A603-040BDDB7B8AE}" sibTransId="{819848E0-24D8-4853-80B9-5DAA42E2B7D9}"/>
    <dgm:cxn modelId="{259CB52D-4A54-4915-8580-D24590F93F71}" srcId="{233E72F4-3E2F-43B4-9CB1-00406E51B972}" destId="{682F9AB4-3CC1-4754-B8C4-BC4DE294BB26}" srcOrd="0" destOrd="0" parTransId="{CA0627DD-9487-4707-A149-CF2CF59FD94A}" sibTransId="{03082595-9B92-4A4E-8D2D-BD9C17AF4DCE}"/>
    <dgm:cxn modelId="{AA87F232-7F30-4EA3-A01F-84EBC10AEAF1}" type="presOf" srcId="{2F23F70B-DE50-4857-AD28-BFFE42C0AEA1}" destId="{CB14F4B5-E826-442B-9F9B-3CC2D4469B76}" srcOrd="0" destOrd="4" presId="urn:microsoft.com/office/officeart/2005/8/layout/radial5"/>
    <dgm:cxn modelId="{77C72937-D372-4F3D-8A22-2E59B33C8805}" srcId="{682F9AB4-3CC1-4754-B8C4-BC4DE294BB26}" destId="{CA52434E-9260-4F5A-B37F-28658ECB03D5}" srcOrd="1" destOrd="0" parTransId="{11494596-C5B0-41E7-A340-27F9EA4233D2}" sibTransId="{552156EB-C5E6-44F2-9E73-9FB66BD121F4}"/>
    <dgm:cxn modelId="{9D5CCD62-4A10-431F-A8BD-76E830C5DF13}" srcId="{682F9AB4-3CC1-4754-B8C4-BC4DE294BB26}" destId="{0E84551F-E33D-44DE-AB0E-A765F1978C81}" srcOrd="2" destOrd="0" parTransId="{0001A16B-31DC-4390-8ED7-E491B6B5D4B9}" sibTransId="{AFF55B10-B71D-4AD1-A0D2-310136DAE44A}"/>
    <dgm:cxn modelId="{B4D30665-3DAA-4E9C-A1F0-E82E1A4D94D5}" type="presOf" srcId="{682F9AB4-3CC1-4754-B8C4-BC4DE294BB26}" destId="{2C5630DB-75B7-47C9-9FB8-E928A0410BD7}" srcOrd="0" destOrd="0" presId="urn:microsoft.com/office/officeart/2005/8/layout/radial5"/>
    <dgm:cxn modelId="{1D3C8946-190C-4124-A685-C46222038001}" srcId="{12F34A74-7413-4D91-99B6-B9FE05409CA9}" destId="{F2B2B712-F4F8-4EF4-AC6C-70D790335ACB}" srcOrd="2" destOrd="0" parTransId="{D3DCD747-9143-4694-A0EB-2EC6E49A1F1E}" sibTransId="{A3C400FC-7359-412F-888A-E2433C4C3101}"/>
    <dgm:cxn modelId="{18CB7449-0112-487E-9D67-7D45E4D904F3}" type="presOf" srcId="{1F5F78D7-21A2-41D9-B388-B10056C84436}" destId="{9CFD55F1-5A23-4430-A5A0-38E506EAF005}" srcOrd="0" destOrd="0" presId="urn:microsoft.com/office/officeart/2005/8/layout/radial5"/>
    <dgm:cxn modelId="{16BAC86B-55A1-47D0-B557-6F68E423763A}" type="presOf" srcId="{11494596-C5B0-41E7-A340-27F9EA4233D2}" destId="{421355AE-7E82-4267-B69D-BFA9BC2EAB94}" srcOrd="1" destOrd="0" presId="urn:microsoft.com/office/officeart/2005/8/layout/radial5"/>
    <dgm:cxn modelId="{6B8EB24E-080D-4EC3-A51F-5D3765F7DAED}" type="presOf" srcId="{0001A16B-31DC-4390-8ED7-E491B6B5D4B9}" destId="{6A302629-6FA1-4F66-BE10-76DAEF84B09D}" srcOrd="0" destOrd="0" presId="urn:microsoft.com/office/officeart/2005/8/layout/radial5"/>
    <dgm:cxn modelId="{55787270-5041-4307-8E14-A5793D22F511}" srcId="{CA52434E-9260-4F5A-B37F-28658ECB03D5}" destId="{97B77B9C-1078-4039-9CC3-5A453446A463}" srcOrd="3" destOrd="0" parTransId="{F99ADCBB-56AB-4B9A-9030-E2838BD801BE}" sibTransId="{BEA56F3D-699C-4B1B-9BF7-3E5DC1783E8B}"/>
    <dgm:cxn modelId="{68C67F71-C772-4654-B46F-C4DD17DA0014}" srcId="{BDBB5615-2811-48DF-811E-CDADF8058C78}" destId="{65D09D3E-EE88-44C0-B484-6409AA9C4F6E}" srcOrd="0" destOrd="0" parTransId="{594F1EB7-259B-405E-A165-F3FE99318DDF}" sibTransId="{513B873F-0445-4728-B63D-E4E9D1898828}"/>
    <dgm:cxn modelId="{9A0C3252-A2A1-41A0-BFA5-F5673194500F}" type="presOf" srcId="{9D737EDA-7C85-4B3D-9AD4-24F77C024363}" destId="{EEA98790-E3DC-4F9F-8831-76650E3E4FF8}" srcOrd="0" destOrd="0" presId="urn:microsoft.com/office/officeart/2005/8/layout/radial5"/>
    <dgm:cxn modelId="{88E37072-B8CB-47DA-897E-95059C19D1BE}" srcId="{682F9AB4-3CC1-4754-B8C4-BC4DE294BB26}" destId="{12F34A74-7413-4D91-99B6-B9FE05409CA9}" srcOrd="3" destOrd="0" parTransId="{6A7F6233-E4E3-41AF-BB5E-F45D3303B34C}" sibTransId="{F64755FE-53E4-4041-A78D-C770029C5F27}"/>
    <dgm:cxn modelId="{E2B65672-FD27-4E77-9FC2-75979A0F7E76}" type="presOf" srcId="{2BB3C52D-9A4A-44B9-98C6-96AF0FB09706}" destId="{ECA3BC7D-65C1-48B1-B71C-B7D36FA1F914}" srcOrd="0" destOrd="4" presId="urn:microsoft.com/office/officeart/2005/8/layout/radial5"/>
    <dgm:cxn modelId="{2B06A676-E512-450E-B3FF-4F53CC36C5B7}" type="presOf" srcId="{233E72F4-3E2F-43B4-9CB1-00406E51B972}" destId="{F8BF476D-4ABB-4CEF-8B01-DD992DA01A51}" srcOrd="0" destOrd="0" presId="urn:microsoft.com/office/officeart/2005/8/layout/radial5"/>
    <dgm:cxn modelId="{1872A976-CA74-4624-AC77-C9810BB3F743}" type="presOf" srcId="{B0DB6B35-15DB-416D-811C-44D613BFAB84}" destId="{7D95451D-0768-4C97-B7A8-88015CD974CB}" srcOrd="0" destOrd="2" presId="urn:microsoft.com/office/officeart/2005/8/layout/radial5"/>
    <dgm:cxn modelId="{624BEA77-F3DC-4A7E-B5CD-794EDE7C252C}" srcId="{CA52434E-9260-4F5A-B37F-28658ECB03D5}" destId="{146D081A-2F86-4C00-A722-A610BC09F3BF}" srcOrd="0" destOrd="0" parTransId="{EED62990-6E79-473C-B8AF-87C1D7019B42}" sibTransId="{23EF9D7A-6795-484B-A1D5-0AE838682498}"/>
    <dgm:cxn modelId="{30150159-9EF3-492B-810B-D1CD1DC68034}" srcId="{1F5F78D7-21A2-41D9-B388-B10056C84436}" destId="{52403D16-0537-4FC1-9104-2DC9210642C8}" srcOrd="0" destOrd="0" parTransId="{D8C96C87-D9E0-4B80-9C5E-5616D9C63064}" sibTransId="{499AB27F-540E-44E0-8878-517ED5BCAB03}"/>
    <dgm:cxn modelId="{E16E5379-41A5-464F-8448-6E28A02FB068}" type="presOf" srcId="{7F1B9C6B-6540-4A2E-926D-1871B5A19965}" destId="{ECA3BC7D-65C1-48B1-B71C-B7D36FA1F914}" srcOrd="0" destOrd="0" presId="urn:microsoft.com/office/officeart/2005/8/layout/radial5"/>
    <dgm:cxn modelId="{789D647B-AF33-48AD-9CD6-448745441E99}" srcId="{381FB90C-187F-4AD8-B95E-F564A918796E}" destId="{74818C50-8E99-4EBB-BD79-E92940A12307}" srcOrd="0" destOrd="0" parTransId="{85DB0A97-186B-4752-8C8E-3949619BFA24}" sibTransId="{93B00510-8DCD-4835-9CCC-BE91956A9615}"/>
    <dgm:cxn modelId="{29735C7E-4207-4257-88E5-F0DC83F76232}" srcId="{0E84551F-E33D-44DE-AB0E-A765F1978C81}" destId="{1157398F-65C5-4882-A8CA-676E372A29C7}" srcOrd="0" destOrd="0" parTransId="{7E71CD46-347D-41CB-BDC4-201F2F32CFA1}" sibTransId="{AD1E3A95-A821-462F-9399-44050A8C1E55}"/>
    <dgm:cxn modelId="{85B3E57E-FBA9-42F1-A344-D04B19338C81}" srcId="{12F34A74-7413-4D91-99B6-B9FE05409CA9}" destId="{B2D760B2-53D1-4871-87D7-281746C08865}" srcOrd="0" destOrd="0" parTransId="{215B95C3-260E-4364-9B34-0064E54A9333}" sibTransId="{B4F01DD7-2A20-412B-BE18-4649F7F9E690}"/>
    <dgm:cxn modelId="{4A265A7F-F0D7-4DDC-938F-39ED8383E7AF}" srcId="{682F9AB4-3CC1-4754-B8C4-BC4DE294BB26}" destId="{6D9C56B9-E312-4CC5-8D8F-368C36E5E4C0}" srcOrd="4" destOrd="0" parTransId="{5E6ED1EF-29A9-42A8-B96D-C91F38DB60BE}" sibTransId="{6631BB17-EC6B-4762-AE5A-FF9906D870D2}"/>
    <dgm:cxn modelId="{91CC5680-6AD6-445A-944B-828B85051CB0}" type="presOf" srcId="{381FB90C-187F-4AD8-B95E-F564A918796E}" destId="{EE521572-F923-4488-9CCB-C4C5FB84403A}" srcOrd="0" destOrd="0" presId="urn:microsoft.com/office/officeart/2005/8/layout/radial5"/>
    <dgm:cxn modelId="{B6169F93-4BDB-4789-B858-2791B8AF46B8}" srcId="{6D9C56B9-E312-4CC5-8D8F-368C36E5E4C0}" destId="{5C615AE5-0D3F-4781-9417-EDBCD01DD86C}" srcOrd="0" destOrd="0" parTransId="{B1D36A54-A28D-4C17-9DB4-7B1709A4ECD3}" sibTransId="{BD0333FA-EE14-4AA8-AD56-25F4E768E765}"/>
    <dgm:cxn modelId="{2B51C394-D0B9-4E83-AD29-AAC3CB995BD6}" srcId="{BDBB5615-2811-48DF-811E-CDADF8058C78}" destId="{2F23F70B-DE50-4857-AD28-BFFE42C0AEA1}" srcOrd="3" destOrd="0" parTransId="{DE5728C7-69A1-4EF1-9655-E60002DC566B}" sibTransId="{A64C6F32-2DE5-41E9-8F6E-AF59B26E9691}"/>
    <dgm:cxn modelId="{3C041C96-6AB6-4420-857D-49296FEBF05D}" type="presOf" srcId="{C89DAEC0-532F-457F-B730-9CBEB7446274}" destId="{ECA3BC7D-65C1-48B1-B71C-B7D36FA1F914}" srcOrd="0" destOrd="3" presId="urn:microsoft.com/office/officeart/2005/8/layout/radial5"/>
    <dgm:cxn modelId="{78995A98-7EB7-4E2A-AB1F-2CC8F4243CA7}" srcId="{7F1B9C6B-6540-4A2E-926D-1871B5A19965}" destId="{2BB3C52D-9A4A-44B9-98C6-96AF0FB09706}" srcOrd="3" destOrd="0" parTransId="{3B16DC1B-C334-44F3-A470-9FD45A681300}" sibTransId="{B372CA49-AF6C-4814-A22B-3D1D48C39CDA}"/>
    <dgm:cxn modelId="{B239EAA1-0943-4C13-B0A2-19B0AA536161}" srcId="{7F1B9C6B-6540-4A2E-926D-1871B5A19965}" destId="{E44DE7F8-BDCC-49CA-8C97-D0A5C4DB31A2}" srcOrd="1" destOrd="0" parTransId="{1895FF82-BFEC-434D-902D-D0E7F202C126}" sibTransId="{D019C342-E554-43A9-B347-96F3D6C64FDD}"/>
    <dgm:cxn modelId="{B6F729A2-7895-4A5C-9990-8A79F9FF2EAA}" type="presOf" srcId="{995719F0-E7FA-4AFC-8DC3-7FCE70094136}" destId="{FCE6E242-417F-4155-8D91-87E98299B991}" srcOrd="0" destOrd="3" presId="urn:microsoft.com/office/officeart/2005/8/layout/radial5"/>
    <dgm:cxn modelId="{860FA7A3-8ADA-474A-927D-AF1A5A2BBA3B}" srcId="{682F9AB4-3CC1-4754-B8C4-BC4DE294BB26}" destId="{1F5F78D7-21A2-41D9-B388-B10056C84436}" srcOrd="5" destOrd="0" parTransId="{07403227-9D23-49EA-81D2-10D13FA814F6}" sibTransId="{777FB143-EC33-49ED-B1EE-CCAC0C820522}"/>
    <dgm:cxn modelId="{805B86AA-854F-418C-AAE2-DE2BDAB4CAB9}" type="presOf" srcId="{5C615AE5-0D3F-4781-9417-EDBCD01DD86C}" destId="{FCE6E242-417F-4155-8D91-87E98299B991}" srcOrd="0" destOrd="1" presId="urn:microsoft.com/office/officeart/2005/8/layout/radial5"/>
    <dgm:cxn modelId="{6D6522B0-C26F-4677-ACF2-6011B039F596}" type="presOf" srcId="{BDBB5615-2811-48DF-811E-CDADF8058C78}" destId="{CB14F4B5-E826-442B-9F9B-3CC2D4469B76}" srcOrd="0" destOrd="0" presId="urn:microsoft.com/office/officeart/2005/8/layout/radial5"/>
    <dgm:cxn modelId="{95D1C1B0-6481-4A97-987E-92EA7BD422DF}" srcId="{6D9C56B9-E312-4CC5-8D8F-368C36E5E4C0}" destId="{FA8BF7F4-702D-4513-AC9C-1611805990A8}" srcOrd="1" destOrd="0" parTransId="{EA93ADF4-0F43-48AC-BD97-F8A224D851CA}" sibTransId="{F892B5DB-FC31-42A6-9F97-7D0FEBC11724}"/>
    <dgm:cxn modelId="{E14296B2-148F-46EC-8E63-194F8CD16542}" type="presOf" srcId="{BDA5FC0F-BF7B-4629-B8C4-3BFC85E5E61A}" destId="{EE521572-F923-4488-9CCB-C4C5FB84403A}" srcOrd="0" destOrd="2" presId="urn:microsoft.com/office/officeart/2005/8/layout/radial5"/>
    <dgm:cxn modelId="{A28E8BB9-6B38-4109-A21A-048D9F6C1957}" type="presOf" srcId="{98E02E52-0037-4A63-BD2F-2A4799947723}" destId="{ECA3BC7D-65C1-48B1-B71C-B7D36FA1F914}" srcOrd="0" destOrd="1" presId="urn:microsoft.com/office/officeart/2005/8/layout/radial5"/>
    <dgm:cxn modelId="{0A57BEB9-0701-4884-BA5F-82129E08DD55}" srcId="{381FB90C-187F-4AD8-B95E-F564A918796E}" destId="{BDA5FC0F-BF7B-4629-B8C4-3BFC85E5E61A}" srcOrd="1" destOrd="0" parTransId="{23D053C4-59FD-4E81-9E36-35100E23A312}" sibTransId="{745E29F9-1F6F-4EF5-9034-DDF0CE3CAC8C}"/>
    <dgm:cxn modelId="{131641BD-39A5-4E09-9B7D-8CD70F53CEC2}" type="presOf" srcId="{74818C50-8E99-4EBB-BD79-E92940A12307}" destId="{EE521572-F923-4488-9CCB-C4C5FB84403A}" srcOrd="0" destOrd="1" presId="urn:microsoft.com/office/officeart/2005/8/layout/radial5"/>
    <dgm:cxn modelId="{8E6DDDBE-DF05-40E1-91BE-37D13AFFEE68}" type="presOf" srcId="{6D9C56B9-E312-4CC5-8D8F-368C36E5E4C0}" destId="{FCE6E242-417F-4155-8D91-87E98299B991}" srcOrd="0" destOrd="0" presId="urn:microsoft.com/office/officeart/2005/8/layout/radial5"/>
    <dgm:cxn modelId="{67BA33C0-E2E4-4179-857F-3263B49A1A1D}" type="presOf" srcId="{12F34A74-7413-4D91-99B6-B9FE05409CA9}" destId="{7D95451D-0768-4C97-B7A8-88015CD974CB}" srcOrd="0" destOrd="0" presId="urn:microsoft.com/office/officeart/2005/8/layout/radial5"/>
    <dgm:cxn modelId="{BFF450C6-3DFD-4986-973C-7F41E080B841}" srcId="{6D9C56B9-E312-4CC5-8D8F-368C36E5E4C0}" destId="{995719F0-E7FA-4AFC-8DC3-7FCE70094136}" srcOrd="2" destOrd="0" parTransId="{B78CC3F4-8758-4E2E-9B3D-E535A429C187}" sibTransId="{937D5F9E-9897-4631-BDB1-9413EC762F49}"/>
    <dgm:cxn modelId="{DFFF4EC8-E087-4CEF-A0CD-423B0905FA57}" srcId="{682F9AB4-3CC1-4754-B8C4-BC4DE294BB26}" destId="{7F1B9C6B-6540-4A2E-926D-1871B5A19965}" srcOrd="0" destOrd="0" parTransId="{9D737EDA-7C85-4B3D-9AD4-24F77C024363}" sibTransId="{F44753A8-CC33-4ABC-BDB5-ECA5640CBB6B}"/>
    <dgm:cxn modelId="{C26576C9-6BB0-4E3E-A4EE-C779C34D1C1A}" srcId="{7F1B9C6B-6540-4A2E-926D-1871B5A19965}" destId="{98E02E52-0037-4A63-BD2F-2A4799947723}" srcOrd="0" destOrd="0" parTransId="{30DA9144-1EE1-438E-94C1-5D8A6DDE036E}" sibTransId="{892AE182-9A4E-409D-B168-E3FD3AE3A4C6}"/>
    <dgm:cxn modelId="{01E459CA-5664-46CA-B4A0-2736B8770770}" type="presOf" srcId="{F2B2B712-F4F8-4EF4-AC6C-70D790335ACB}" destId="{7D95451D-0768-4C97-B7A8-88015CD974CB}" srcOrd="0" destOrd="3" presId="urn:microsoft.com/office/officeart/2005/8/layout/radial5"/>
    <dgm:cxn modelId="{6BE147CB-5BBF-4D73-B16A-78DF1CF972CC}" type="presOf" srcId="{E1FA1B96-A02C-4D5F-A63B-2512C07D2C5B}" destId="{8198688A-0C55-4C08-A83A-044844770B6E}" srcOrd="1" destOrd="0" presId="urn:microsoft.com/office/officeart/2005/8/layout/radial5"/>
    <dgm:cxn modelId="{73F5A4CB-13C8-4A34-9E54-3406C06C2F89}" type="presOf" srcId="{07403227-9D23-49EA-81D2-10D13FA814F6}" destId="{64ECBEE5-2178-40F0-8320-4163CC4074A3}" srcOrd="0" destOrd="0" presId="urn:microsoft.com/office/officeart/2005/8/layout/radial5"/>
    <dgm:cxn modelId="{CC1C78CE-3EDA-4D5E-A70E-9B1111A3064C}" type="presOf" srcId="{146D081A-2F86-4C00-A722-A610BC09F3BF}" destId="{47B91669-E31F-42B0-80FD-0E6114D37BEA}" srcOrd="0" destOrd="1" presId="urn:microsoft.com/office/officeart/2005/8/layout/radial5"/>
    <dgm:cxn modelId="{C4304DD3-2991-4778-A9CC-F5D88BDAC3DD}" type="presOf" srcId="{98D578DE-E4F7-431E-AB8C-A63ADAE698D4}" destId="{CB14F4B5-E826-442B-9F9B-3CC2D4469B76}" srcOrd="0" destOrd="2" presId="urn:microsoft.com/office/officeart/2005/8/layout/radial5"/>
    <dgm:cxn modelId="{47E24FD5-9418-4358-8A9C-B2ECE4EDE903}" srcId="{BDBB5615-2811-48DF-811E-CDADF8058C78}" destId="{98D578DE-E4F7-431E-AB8C-A63ADAE698D4}" srcOrd="1" destOrd="0" parTransId="{794933CA-3F6F-4DED-8F5F-FB8DEF4CCBD5}" sibTransId="{773F8149-8EC5-4586-B088-F05D0C205C0B}"/>
    <dgm:cxn modelId="{7C75B4D7-ECD0-43B9-9BB6-B2610469B088}" srcId="{12F34A74-7413-4D91-99B6-B9FE05409CA9}" destId="{B0DB6B35-15DB-416D-811C-44D613BFAB84}" srcOrd="1" destOrd="0" parTransId="{C47C2A7D-83D7-4F50-AFE6-6FEBC7DF8A20}" sibTransId="{165FDCF9-608C-4B3F-9F60-1147945DAC8C}"/>
    <dgm:cxn modelId="{C75490D9-D3C8-423F-AFD7-66771B409C23}" type="presOf" srcId="{3199709F-A291-4660-A78F-01F31254CB55}" destId="{F1F7CC49-D426-4860-97B8-5E5E1F27E9A3}" srcOrd="0" destOrd="0" presId="urn:microsoft.com/office/officeart/2005/8/layout/radial5"/>
    <dgm:cxn modelId="{F8E584DA-8164-4E5E-B1E3-40ED553C7D6F}" type="presOf" srcId="{0E84551F-E33D-44DE-AB0E-A765F1978C81}" destId="{8A0EE914-DB6E-47E5-8E47-AD9123C4A853}" srcOrd="0" destOrd="0" presId="urn:microsoft.com/office/officeart/2005/8/layout/radial5"/>
    <dgm:cxn modelId="{21BDACE2-A3FF-4FA9-9A44-C0D3E16466BF}" srcId="{1F5F78D7-21A2-41D9-B388-B10056C84436}" destId="{7671A3BE-B746-488A-AB07-05B2B9E53335}" srcOrd="1" destOrd="0" parTransId="{13E5D1C0-AD1A-4304-8548-E7C96FE722EE}" sibTransId="{787FA0D7-8077-4221-B40C-AE5BDE7A1068}"/>
    <dgm:cxn modelId="{97B0C5E4-5862-4AD1-A1F6-940C602308D2}" type="presOf" srcId="{B2D760B2-53D1-4871-87D7-281746C08865}" destId="{7D95451D-0768-4C97-B7A8-88015CD974CB}" srcOrd="0" destOrd="1" presId="urn:microsoft.com/office/officeart/2005/8/layout/radial5"/>
    <dgm:cxn modelId="{9B69EDE4-D932-4BC2-B55D-C10C616F7DD3}" type="presOf" srcId="{97B77B9C-1078-4039-9CC3-5A453446A463}" destId="{47B91669-E31F-42B0-80FD-0E6114D37BEA}" srcOrd="0" destOrd="4" presId="urn:microsoft.com/office/officeart/2005/8/layout/radial5"/>
    <dgm:cxn modelId="{5ECC00E7-6211-4B9F-829E-1A1A68F25EC3}" type="presOf" srcId="{9D737EDA-7C85-4B3D-9AD4-24F77C024363}" destId="{5D9B2E7F-AC5C-4505-95A3-ADE925EDFA22}" srcOrd="1" destOrd="0" presId="urn:microsoft.com/office/officeart/2005/8/layout/radial5"/>
    <dgm:cxn modelId="{DB85CCE7-0AC5-4A78-9291-4AD88530EC24}" type="presOf" srcId="{0001A16B-31DC-4390-8ED7-E491B6B5D4B9}" destId="{EBAB5A03-85B5-4A00-9A6D-5075BDFDB724}" srcOrd="1" destOrd="0" presId="urn:microsoft.com/office/officeart/2005/8/layout/radial5"/>
    <dgm:cxn modelId="{A09AE1ED-5052-4523-9DA1-E5D8814CABCC}" type="presOf" srcId="{65D09D3E-EE88-44C0-B484-6409AA9C4F6E}" destId="{CB14F4B5-E826-442B-9F9B-3CC2D4469B76}" srcOrd="0" destOrd="1" presId="urn:microsoft.com/office/officeart/2005/8/layout/radial5"/>
    <dgm:cxn modelId="{E812ADF0-449B-40B0-9186-BF9AAF488210}" srcId="{7F1B9C6B-6540-4A2E-926D-1871B5A19965}" destId="{C89DAEC0-532F-457F-B730-9CBEB7446274}" srcOrd="2" destOrd="0" parTransId="{728C2F72-356B-4980-8930-2451B457E3B1}" sibTransId="{9A9EFD20-CE78-42CF-AA65-BA8AFE9F3EF4}"/>
    <dgm:cxn modelId="{8F8007F2-90FD-45FC-B6C3-2030576D005A}" type="presOf" srcId="{5E6ED1EF-29A9-42A8-B96D-C91F38DB60BE}" destId="{6B7DAFE7-F633-4098-9AE0-62EF5A79E428}" srcOrd="1" destOrd="0" presId="urn:microsoft.com/office/officeart/2005/8/layout/radial5"/>
    <dgm:cxn modelId="{CA9614F2-CCC3-4D3F-9173-8C44F4696C3F}" type="presOf" srcId="{CA52434E-9260-4F5A-B37F-28658ECB03D5}" destId="{47B91669-E31F-42B0-80FD-0E6114D37BEA}" srcOrd="0" destOrd="0" presId="urn:microsoft.com/office/officeart/2005/8/layout/radial5"/>
    <dgm:cxn modelId="{8D94CEF3-988C-421B-A4DF-74532C64D7C6}" type="presOf" srcId="{1157398F-65C5-4882-A8CA-676E372A29C7}" destId="{8A0EE914-DB6E-47E5-8E47-AD9123C4A853}" srcOrd="0" destOrd="1" presId="urn:microsoft.com/office/officeart/2005/8/layout/radial5"/>
    <dgm:cxn modelId="{CFF1D1F7-1416-4A49-AB7E-DB114C25C80B}" type="presOf" srcId="{00E100AA-1DF1-4637-B0FE-B5FE34FDA934}" destId="{CB14F4B5-E826-442B-9F9B-3CC2D4469B76}" srcOrd="0" destOrd="3" presId="urn:microsoft.com/office/officeart/2005/8/layout/radial5"/>
    <dgm:cxn modelId="{1FFAAAF9-198D-423B-873B-E9B6F776B2E4}" type="presOf" srcId="{8FFCE9BE-115E-4728-9D7C-6076ECA29CFC}" destId="{47B91669-E31F-42B0-80FD-0E6114D37BEA}" srcOrd="0" destOrd="3" presId="urn:microsoft.com/office/officeart/2005/8/layout/radial5"/>
    <dgm:cxn modelId="{5B58B8FD-7813-40C4-ADAE-17BF3ED15F2E}" type="presOf" srcId="{52403D16-0537-4FC1-9104-2DC9210642C8}" destId="{9CFD55F1-5A23-4430-A5A0-38E506EAF005}" srcOrd="0" destOrd="1" presId="urn:microsoft.com/office/officeart/2005/8/layout/radial5"/>
    <dgm:cxn modelId="{4904C5FF-FBB6-4EC7-B10E-58986A163B2F}" srcId="{682F9AB4-3CC1-4754-B8C4-BC4DE294BB26}" destId="{BDBB5615-2811-48DF-811E-CDADF8058C78}" srcOrd="6" destOrd="0" parTransId="{3199709F-A291-4660-A78F-01F31254CB55}" sibTransId="{7BE4AE52-0F9C-4683-95D1-B494EE574E76}"/>
    <dgm:cxn modelId="{084F0CAF-EFB1-4FEC-8EAE-2E5C7B2E24B9}" type="presParOf" srcId="{F8BF476D-4ABB-4CEF-8B01-DD992DA01A51}" destId="{2C5630DB-75B7-47C9-9FB8-E928A0410BD7}" srcOrd="0" destOrd="0" presId="urn:microsoft.com/office/officeart/2005/8/layout/radial5"/>
    <dgm:cxn modelId="{974CDBAF-43AB-4FAA-B9E2-EE2645AE2812}" type="presParOf" srcId="{F8BF476D-4ABB-4CEF-8B01-DD992DA01A51}" destId="{EEA98790-E3DC-4F9F-8831-76650E3E4FF8}" srcOrd="1" destOrd="0" presId="urn:microsoft.com/office/officeart/2005/8/layout/radial5"/>
    <dgm:cxn modelId="{6ACAC7E5-DF4F-4C3B-A89B-6B93B049F397}" type="presParOf" srcId="{EEA98790-E3DC-4F9F-8831-76650E3E4FF8}" destId="{5D9B2E7F-AC5C-4505-95A3-ADE925EDFA22}" srcOrd="0" destOrd="0" presId="urn:microsoft.com/office/officeart/2005/8/layout/radial5"/>
    <dgm:cxn modelId="{948CB6E0-E5AA-4684-80CB-A31CFE4F6800}" type="presParOf" srcId="{F8BF476D-4ABB-4CEF-8B01-DD992DA01A51}" destId="{ECA3BC7D-65C1-48B1-B71C-B7D36FA1F914}" srcOrd="2" destOrd="0" presId="urn:microsoft.com/office/officeart/2005/8/layout/radial5"/>
    <dgm:cxn modelId="{E4085282-B50D-4BC5-901C-61123D199019}" type="presParOf" srcId="{F8BF476D-4ABB-4CEF-8B01-DD992DA01A51}" destId="{D36512E0-C2A2-4F31-954C-AD0E750B235E}" srcOrd="3" destOrd="0" presId="urn:microsoft.com/office/officeart/2005/8/layout/radial5"/>
    <dgm:cxn modelId="{780C8310-4117-4835-98F5-EF3F834B0B0A}" type="presParOf" srcId="{D36512E0-C2A2-4F31-954C-AD0E750B235E}" destId="{421355AE-7E82-4267-B69D-BFA9BC2EAB94}" srcOrd="0" destOrd="0" presId="urn:microsoft.com/office/officeart/2005/8/layout/radial5"/>
    <dgm:cxn modelId="{996C8916-30DF-41A8-AEC6-589915173805}" type="presParOf" srcId="{F8BF476D-4ABB-4CEF-8B01-DD992DA01A51}" destId="{47B91669-E31F-42B0-80FD-0E6114D37BEA}" srcOrd="4" destOrd="0" presId="urn:microsoft.com/office/officeart/2005/8/layout/radial5"/>
    <dgm:cxn modelId="{E1BA814F-F4FD-43B5-998B-D5C99E528BB2}" type="presParOf" srcId="{F8BF476D-4ABB-4CEF-8B01-DD992DA01A51}" destId="{6A302629-6FA1-4F66-BE10-76DAEF84B09D}" srcOrd="5" destOrd="0" presId="urn:microsoft.com/office/officeart/2005/8/layout/radial5"/>
    <dgm:cxn modelId="{2CFC29C6-E847-46FD-9046-91127CFA0532}" type="presParOf" srcId="{6A302629-6FA1-4F66-BE10-76DAEF84B09D}" destId="{EBAB5A03-85B5-4A00-9A6D-5075BDFDB724}" srcOrd="0" destOrd="0" presId="urn:microsoft.com/office/officeart/2005/8/layout/radial5"/>
    <dgm:cxn modelId="{74D5263A-FC6B-489A-BDB4-87381607CC15}" type="presParOf" srcId="{F8BF476D-4ABB-4CEF-8B01-DD992DA01A51}" destId="{8A0EE914-DB6E-47E5-8E47-AD9123C4A853}" srcOrd="6" destOrd="0" presId="urn:microsoft.com/office/officeart/2005/8/layout/radial5"/>
    <dgm:cxn modelId="{9CBC2DC6-8CB9-4D59-A705-CC6DF2BCDB8C}" type="presParOf" srcId="{F8BF476D-4ABB-4CEF-8B01-DD992DA01A51}" destId="{526DECA3-B68D-4385-82C7-4AEC79FD172A}" srcOrd="7" destOrd="0" presId="urn:microsoft.com/office/officeart/2005/8/layout/radial5"/>
    <dgm:cxn modelId="{90DC7794-1C7A-43E5-B3C4-0DAD5C694EDE}" type="presParOf" srcId="{526DECA3-B68D-4385-82C7-4AEC79FD172A}" destId="{A73C23F4-D31A-4AC0-BA27-D68734ED400D}" srcOrd="0" destOrd="0" presId="urn:microsoft.com/office/officeart/2005/8/layout/radial5"/>
    <dgm:cxn modelId="{7C20F502-0A0E-4CEC-89FA-D24B4C9808BE}" type="presParOf" srcId="{F8BF476D-4ABB-4CEF-8B01-DD992DA01A51}" destId="{7D95451D-0768-4C97-B7A8-88015CD974CB}" srcOrd="8" destOrd="0" presId="urn:microsoft.com/office/officeart/2005/8/layout/radial5"/>
    <dgm:cxn modelId="{B55C0936-0C12-4885-8D92-65C1F44C99C2}" type="presParOf" srcId="{F8BF476D-4ABB-4CEF-8B01-DD992DA01A51}" destId="{3CCC56F7-275D-47E2-8905-F5AB129B572C}" srcOrd="9" destOrd="0" presId="urn:microsoft.com/office/officeart/2005/8/layout/radial5"/>
    <dgm:cxn modelId="{1B2E903F-C02D-429C-BEB5-7EA7CA0B1237}" type="presParOf" srcId="{3CCC56F7-275D-47E2-8905-F5AB129B572C}" destId="{6B7DAFE7-F633-4098-9AE0-62EF5A79E428}" srcOrd="0" destOrd="0" presId="urn:microsoft.com/office/officeart/2005/8/layout/radial5"/>
    <dgm:cxn modelId="{06BF8FEF-8416-4F1C-B959-4AA4C5C56608}" type="presParOf" srcId="{F8BF476D-4ABB-4CEF-8B01-DD992DA01A51}" destId="{FCE6E242-417F-4155-8D91-87E98299B991}" srcOrd="10" destOrd="0" presId="urn:microsoft.com/office/officeart/2005/8/layout/radial5"/>
    <dgm:cxn modelId="{8D27D526-DB19-404C-B21E-9FB09BB3B22A}" type="presParOf" srcId="{F8BF476D-4ABB-4CEF-8B01-DD992DA01A51}" destId="{64ECBEE5-2178-40F0-8320-4163CC4074A3}" srcOrd="11" destOrd="0" presId="urn:microsoft.com/office/officeart/2005/8/layout/radial5"/>
    <dgm:cxn modelId="{3929CC96-9EB4-4F1A-BF06-B86CE23CB2A8}" type="presParOf" srcId="{64ECBEE5-2178-40F0-8320-4163CC4074A3}" destId="{CF6A26A8-8D5F-41E1-AE84-DF21BD7BBB68}" srcOrd="0" destOrd="0" presId="urn:microsoft.com/office/officeart/2005/8/layout/radial5"/>
    <dgm:cxn modelId="{C8F91F3E-6641-4AD3-A4E8-00B3988235EA}" type="presParOf" srcId="{F8BF476D-4ABB-4CEF-8B01-DD992DA01A51}" destId="{9CFD55F1-5A23-4430-A5A0-38E506EAF005}" srcOrd="12" destOrd="0" presId="urn:microsoft.com/office/officeart/2005/8/layout/radial5"/>
    <dgm:cxn modelId="{EA6AF735-CFFC-46C0-BF61-C4E1D722343F}" type="presParOf" srcId="{F8BF476D-4ABB-4CEF-8B01-DD992DA01A51}" destId="{F1F7CC49-D426-4860-97B8-5E5E1F27E9A3}" srcOrd="13" destOrd="0" presId="urn:microsoft.com/office/officeart/2005/8/layout/radial5"/>
    <dgm:cxn modelId="{48EA2B93-94EB-4672-82F9-B96C3D2A71DE}" type="presParOf" srcId="{F1F7CC49-D426-4860-97B8-5E5E1F27E9A3}" destId="{51D146B0-D550-4147-9B02-BDA249DB579E}" srcOrd="0" destOrd="0" presId="urn:microsoft.com/office/officeart/2005/8/layout/radial5"/>
    <dgm:cxn modelId="{CA52EFC2-6043-47BB-8ADB-239F654C7E06}" type="presParOf" srcId="{F8BF476D-4ABB-4CEF-8B01-DD992DA01A51}" destId="{CB14F4B5-E826-442B-9F9B-3CC2D4469B76}" srcOrd="14" destOrd="0" presId="urn:microsoft.com/office/officeart/2005/8/layout/radial5"/>
    <dgm:cxn modelId="{CE60E6CB-64A1-490F-8E87-B198F2D61AA1}" type="presParOf" srcId="{F8BF476D-4ABB-4CEF-8B01-DD992DA01A51}" destId="{F724BCC2-C6A1-4E28-82C8-B1E01E021359}" srcOrd="15" destOrd="0" presId="urn:microsoft.com/office/officeart/2005/8/layout/radial5"/>
    <dgm:cxn modelId="{E40710D2-9C1D-4655-B778-53335C35C0E5}" type="presParOf" srcId="{F724BCC2-C6A1-4E28-82C8-B1E01E021359}" destId="{8198688A-0C55-4C08-A83A-044844770B6E}" srcOrd="0" destOrd="0" presId="urn:microsoft.com/office/officeart/2005/8/layout/radial5"/>
    <dgm:cxn modelId="{469B634D-8C00-45EF-807F-9068DF88927F}" type="presParOf" srcId="{F8BF476D-4ABB-4CEF-8B01-DD992DA01A51}" destId="{EE521572-F923-4488-9CCB-C4C5FB84403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630DB-75B7-47C9-9FB8-E928A0410BD7}">
      <dsp:nvSpPr>
        <dsp:cNvPr id="0" name=""/>
        <dsp:cNvSpPr/>
      </dsp:nvSpPr>
      <dsp:spPr>
        <a:xfrm>
          <a:off x="3096334" y="2149686"/>
          <a:ext cx="2020068" cy="19419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baseline="0" dirty="0"/>
            <a:t>RESEARCH IN OUR PHYSICS DEPARTMENT </a:t>
          </a:r>
        </a:p>
      </dsp:txBody>
      <dsp:txXfrm>
        <a:off x="3392166" y="2434076"/>
        <a:ext cx="1428404" cy="1373158"/>
      </dsp:txXfrm>
    </dsp:sp>
    <dsp:sp modelId="{EEA98790-E3DC-4F9F-8831-76650E3E4FF8}">
      <dsp:nvSpPr>
        <dsp:cNvPr id="0" name=""/>
        <dsp:cNvSpPr/>
      </dsp:nvSpPr>
      <dsp:spPr>
        <a:xfrm rot="16249474">
          <a:off x="3952566" y="1631074"/>
          <a:ext cx="344627" cy="406741"/>
        </a:xfrm>
        <a:prstGeom prst="lef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4003516" y="1764111"/>
        <a:ext cx="241239" cy="244045"/>
      </dsp:txXfrm>
    </dsp:sp>
    <dsp:sp modelId="{ECA3BC7D-65C1-48B1-B71C-B7D36FA1F914}">
      <dsp:nvSpPr>
        <dsp:cNvPr id="0" name=""/>
        <dsp:cNvSpPr/>
      </dsp:nvSpPr>
      <dsp:spPr>
        <a:xfrm>
          <a:off x="3392773" y="4310"/>
          <a:ext cx="1495372" cy="14953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/>
            <a:t>ASTROPHYSICS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J. Forero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J. García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B. Oostra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B. Sabogal</a:t>
          </a:r>
        </a:p>
      </dsp:txBody>
      <dsp:txXfrm>
        <a:off x="3611765" y="223302"/>
        <a:ext cx="1057388" cy="1057388"/>
      </dsp:txXfrm>
    </dsp:sp>
    <dsp:sp modelId="{D36512E0-C2A2-4F31-954C-AD0E750B235E}">
      <dsp:nvSpPr>
        <dsp:cNvPr id="0" name=""/>
        <dsp:cNvSpPr/>
      </dsp:nvSpPr>
      <dsp:spPr>
        <a:xfrm rot="18963580">
          <a:off x="4875563" y="2006651"/>
          <a:ext cx="351525" cy="406741"/>
        </a:xfrm>
        <a:prstGeom prst="leftArrow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4890324" y="2124588"/>
        <a:ext cx="246068" cy="244045"/>
      </dsp:txXfrm>
    </dsp:sp>
    <dsp:sp modelId="{47B91669-E31F-42B0-80FD-0E6114D37BEA}">
      <dsp:nvSpPr>
        <dsp:cNvPr id="0" name=""/>
        <dsp:cNvSpPr/>
      </dsp:nvSpPr>
      <dsp:spPr>
        <a:xfrm>
          <a:off x="5087977" y="706486"/>
          <a:ext cx="1495372" cy="1495372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/>
            <a:t>EXPERIMENTAL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/>
            <a:t>HIGH ENERGY PHYSICS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C. Ávila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B. Gómez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J. C. Sanabria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 C. A. Florez</a:t>
          </a:r>
        </a:p>
      </dsp:txBody>
      <dsp:txXfrm>
        <a:off x="5306969" y="925478"/>
        <a:ext cx="1057388" cy="1057388"/>
      </dsp:txXfrm>
    </dsp:sp>
    <dsp:sp modelId="{6A302629-6FA1-4F66-BE10-76DAEF84B09D}">
      <dsp:nvSpPr>
        <dsp:cNvPr id="0" name=""/>
        <dsp:cNvSpPr/>
      </dsp:nvSpPr>
      <dsp:spPr>
        <a:xfrm rot="10840605">
          <a:off x="5264568" y="2933075"/>
          <a:ext cx="357180" cy="406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5371718" y="3015056"/>
        <a:ext cx="250026" cy="244045"/>
      </dsp:txXfrm>
    </dsp:sp>
    <dsp:sp modelId="{8A0EE914-DB6E-47E5-8E47-AD9123C4A853}">
      <dsp:nvSpPr>
        <dsp:cNvPr id="0" name=""/>
        <dsp:cNvSpPr/>
      </dsp:nvSpPr>
      <dsp:spPr>
        <a:xfrm>
          <a:off x="5790153" y="2401690"/>
          <a:ext cx="1495372" cy="1495372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/>
            <a:t>THEORETICAL HIGH ENERGY PHYSICS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N. Kelkar</a:t>
          </a:r>
        </a:p>
      </dsp:txBody>
      <dsp:txXfrm>
        <a:off x="6009145" y="2620682"/>
        <a:ext cx="1057388" cy="1057388"/>
      </dsp:txXfrm>
    </dsp:sp>
    <dsp:sp modelId="{526DECA3-B68D-4385-82C7-4AEC79FD172A}">
      <dsp:nvSpPr>
        <dsp:cNvPr id="0" name=""/>
        <dsp:cNvSpPr/>
      </dsp:nvSpPr>
      <dsp:spPr>
        <a:xfrm rot="2694654">
          <a:off x="4862741" y="3857322"/>
          <a:ext cx="373186" cy="406741"/>
        </a:xfrm>
        <a:prstGeom prst="leftArrow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4879075" y="3899149"/>
        <a:ext cx="261230" cy="244045"/>
      </dsp:txXfrm>
    </dsp:sp>
    <dsp:sp modelId="{7D95451D-0768-4C97-B7A8-88015CD974CB}">
      <dsp:nvSpPr>
        <dsp:cNvPr id="0" name=""/>
        <dsp:cNvSpPr/>
      </dsp:nvSpPr>
      <dsp:spPr>
        <a:xfrm>
          <a:off x="5087977" y="4096893"/>
          <a:ext cx="1495372" cy="1495372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/>
            <a:t>BIOPHYSICS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A. Forero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J. M. Pedraza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 C. Leidy</a:t>
          </a:r>
        </a:p>
      </dsp:txBody>
      <dsp:txXfrm>
        <a:off x="5306969" y="4315885"/>
        <a:ext cx="1057388" cy="1057388"/>
      </dsp:txXfrm>
    </dsp:sp>
    <dsp:sp modelId="{3CCC56F7-275D-47E2-8905-F5AB129B572C}">
      <dsp:nvSpPr>
        <dsp:cNvPr id="0" name=""/>
        <dsp:cNvSpPr/>
      </dsp:nvSpPr>
      <dsp:spPr>
        <a:xfrm rot="5351697">
          <a:off x="3937299" y="4231355"/>
          <a:ext cx="375068" cy="406741"/>
        </a:xfrm>
        <a:prstGeom prst="leftArrow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3992769" y="4256449"/>
        <a:ext cx="262548" cy="244045"/>
      </dsp:txXfrm>
    </dsp:sp>
    <dsp:sp modelId="{FCE6E242-417F-4155-8D91-87E98299B991}">
      <dsp:nvSpPr>
        <dsp:cNvPr id="0" name=""/>
        <dsp:cNvSpPr/>
      </dsp:nvSpPr>
      <dsp:spPr>
        <a:xfrm>
          <a:off x="3392773" y="4799070"/>
          <a:ext cx="1495372" cy="1495372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/>
            <a:t>THEORETHICAL PHYSICS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A. Botero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A. Reyes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 J. Rincon</a:t>
          </a:r>
        </a:p>
      </dsp:txBody>
      <dsp:txXfrm>
        <a:off x="3611765" y="5018062"/>
        <a:ext cx="1057388" cy="1057388"/>
      </dsp:txXfrm>
    </dsp:sp>
    <dsp:sp modelId="{64ECBEE5-2178-40F0-8320-4163CC4074A3}">
      <dsp:nvSpPr>
        <dsp:cNvPr id="0" name=""/>
        <dsp:cNvSpPr/>
      </dsp:nvSpPr>
      <dsp:spPr>
        <a:xfrm rot="8036218">
          <a:off x="3024729" y="3859107"/>
          <a:ext cx="348266" cy="406741"/>
        </a:xfrm>
        <a:prstGeom prst="leftArrow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 rot="10800000">
        <a:off x="3113217" y="3902837"/>
        <a:ext cx="243786" cy="244045"/>
      </dsp:txXfrm>
    </dsp:sp>
    <dsp:sp modelId="{9CFD55F1-5A23-4430-A5A0-38E506EAF005}">
      <dsp:nvSpPr>
        <dsp:cNvPr id="0" name=""/>
        <dsp:cNvSpPr/>
      </dsp:nvSpPr>
      <dsp:spPr>
        <a:xfrm>
          <a:off x="1697570" y="4096893"/>
          <a:ext cx="1495372" cy="1495372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/>
            <a:t>THEORETICAL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/>
            <a:t>CONDENSED MATTER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G. Tellez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F. Rodriguez</a:t>
          </a:r>
        </a:p>
      </dsp:txBody>
      <dsp:txXfrm>
        <a:off x="1916562" y="4315885"/>
        <a:ext cx="1057388" cy="1057388"/>
      </dsp:txXfrm>
    </dsp:sp>
    <dsp:sp modelId="{F1F7CC49-D426-4860-97B8-5E5E1F27E9A3}">
      <dsp:nvSpPr>
        <dsp:cNvPr id="0" name=""/>
        <dsp:cNvSpPr/>
      </dsp:nvSpPr>
      <dsp:spPr>
        <a:xfrm rot="18224">
          <a:off x="2642125" y="2933129"/>
          <a:ext cx="321047" cy="406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 rot="10800000">
        <a:off x="2642126" y="3014222"/>
        <a:ext cx="224733" cy="244045"/>
      </dsp:txXfrm>
    </dsp:sp>
    <dsp:sp modelId="{CB14F4B5-E826-442B-9F9B-3CC2D4469B76}">
      <dsp:nvSpPr>
        <dsp:cNvPr id="0" name=""/>
        <dsp:cNvSpPr/>
      </dsp:nvSpPr>
      <dsp:spPr>
        <a:xfrm>
          <a:off x="995394" y="2401690"/>
          <a:ext cx="1495372" cy="1495372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/>
            <a:t>EXPERIMENTAL CONDENSED MATTER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Y. Hernandez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E. Patiño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 J. G. Ramirez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 P. Giraldo</a:t>
          </a:r>
        </a:p>
      </dsp:txBody>
      <dsp:txXfrm>
        <a:off x="1214386" y="2620682"/>
        <a:ext cx="1057388" cy="1057388"/>
      </dsp:txXfrm>
    </dsp:sp>
    <dsp:sp modelId="{F724BCC2-C6A1-4E28-82C8-B1E01E021359}">
      <dsp:nvSpPr>
        <dsp:cNvPr id="0" name=""/>
        <dsp:cNvSpPr/>
      </dsp:nvSpPr>
      <dsp:spPr>
        <a:xfrm rot="13446723">
          <a:off x="2997355" y="2008797"/>
          <a:ext cx="343843" cy="406741"/>
        </a:xfrm>
        <a:prstGeom prst="left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 rot="10800000">
        <a:off x="3085962" y="2126046"/>
        <a:ext cx="240690" cy="244045"/>
      </dsp:txXfrm>
    </dsp:sp>
    <dsp:sp modelId="{EE521572-F923-4488-9CCB-C4C5FB84403A}">
      <dsp:nvSpPr>
        <dsp:cNvPr id="0" name=""/>
        <dsp:cNvSpPr/>
      </dsp:nvSpPr>
      <dsp:spPr>
        <a:xfrm>
          <a:off x="1644881" y="711481"/>
          <a:ext cx="1495372" cy="149537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 dirty="0"/>
            <a:t>QUANTUM OPTICS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/>
            <a:t>A. Valencia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1" kern="1200" dirty="0" err="1"/>
            <a:t>Mayerlin</a:t>
          </a:r>
          <a:r>
            <a:rPr lang="es-CO" sz="800" b="1" kern="1200" dirty="0"/>
            <a:t> </a:t>
          </a:r>
          <a:r>
            <a:rPr lang="es-CO" sz="800" b="1" kern="1200" dirty="0" err="1"/>
            <a:t>Nuñez</a:t>
          </a:r>
          <a:endParaRPr lang="es-CO" sz="800" b="1" kern="1200" dirty="0"/>
        </a:p>
      </dsp:txBody>
      <dsp:txXfrm>
        <a:off x="1863873" y="930473"/>
        <a:ext cx="1057388" cy="1057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9DC2B52E-D601-C5B7-3144-DB72F7B8EE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B3288E55-18C4-26F0-F7C9-EF25D07F02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CDE6A84-4AA8-4758-94EC-DD7025B4632E}" type="datetimeFigureOut">
              <a:rPr lang="es-CO"/>
              <a:pPr>
                <a:defRPr/>
              </a:pPr>
              <a:t>10/06/2026</a:t>
            </a:fld>
            <a:endParaRPr lang="es-CO" dirty="0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048D19E3-3090-BC05-D3FC-0AE22AD140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F19576E6-FA24-B78D-4AD5-0B88EA6E63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5E83179-7705-4CC8-82AB-6DC6C120BDC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9338E9C4-FD4F-AA5E-DFCF-48B78320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685AFCA7-3524-2CAB-4F6C-1468DD3C2F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DDE5773-D4DC-405B-B167-411BFE307F6F}" type="datetimeFigureOut">
              <a:rPr lang="es-CO"/>
              <a:pPr>
                <a:defRPr/>
              </a:pPr>
              <a:t>10/06/2026</a:t>
            </a:fld>
            <a:endParaRPr lang="es-CO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AB89A9B-B118-06FB-9545-83AB5EF0D0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D61C81F-FE96-3BDB-A3E8-6FB62577B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dirty="0"/>
              <a:t>Haga clic para modificar el estilo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  <a:endParaRPr lang="es-CO" noProof="0" dirty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C402E51-8D77-9C73-62C2-56686D1F1F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3F38A8E-0303-300B-B4D4-DD9758911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EC349F6-C4E7-469A-870D-1F6A4906EB54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>
            <a:extLst>
              <a:ext uri="{FF2B5EF4-FFF2-40B4-BE49-F238E27FC236}">
                <a16:creationId xmlns:a16="http://schemas.microsoft.com/office/drawing/2014/main" id="{F69C35D6-8701-7717-8374-787924CF7B08}"/>
              </a:ext>
            </a:extLst>
          </p:cNvPr>
          <p:cNvSpPr/>
          <p:nvPr userDrawn="1"/>
        </p:nvSpPr>
        <p:spPr>
          <a:xfrm>
            <a:off x="0" y="5786438"/>
            <a:ext cx="9144000" cy="1071562"/>
          </a:xfrm>
          <a:prstGeom prst="rect">
            <a:avLst/>
          </a:prstGeom>
          <a:solidFill>
            <a:srgbClr val="D5D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00496" y="71414"/>
            <a:ext cx="5072066" cy="571504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857232"/>
            <a:ext cx="7715304" cy="50006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FE158ED2-CC24-B13B-3E5F-57E7AEFD1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438" y="206375"/>
            <a:ext cx="785812" cy="365125"/>
          </a:xfrm>
        </p:spPr>
        <p:txBody>
          <a:bodyPr/>
          <a:lstStyle>
            <a:lvl1pPr>
              <a:defRPr sz="2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5BF623-A62D-4539-8043-9982AEFC5ED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5434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1_Diapositiva de títu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6A20392-C70D-4154-A7C6-DE89C67BE72A}" type="datetime1">
              <a:rPr lang="es-CO" smtClean="0"/>
              <a:t>10/06/2026</a:t>
            </a:fld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46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5 Marcador de número de diapositiva" descr="&lt;No.&gt;">
            <a:extLst>
              <a:ext uri="{FF2B5EF4-FFF2-40B4-BE49-F238E27FC236}">
                <a16:creationId xmlns:a16="http://schemas.microsoft.com/office/drawing/2014/main" id="{DD7FED2D-241F-E98D-3664-440E88B10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68DF-4FB6-4875-AB35-37142998A7C4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6353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6431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7224" y="10715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Marcador de número de diapositiva" descr="&lt;No.&gt;">
            <a:extLst>
              <a:ext uri="{FF2B5EF4-FFF2-40B4-BE49-F238E27FC236}">
                <a16:creationId xmlns:a16="http://schemas.microsoft.com/office/drawing/2014/main" id="{8272D31F-7927-0159-33DB-39055B23D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1774-4B4C-4A16-B2E3-D9042D46541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1259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2214554"/>
            <a:ext cx="3571900" cy="40258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4000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5 Marcador de número de diapositiva" descr="&lt;No.&gt;">
            <a:extLst>
              <a:ext uri="{FF2B5EF4-FFF2-40B4-BE49-F238E27FC236}">
                <a16:creationId xmlns:a16="http://schemas.microsoft.com/office/drawing/2014/main" id="{6650F598-6E2D-33B8-ACAA-13DE6010D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46C3-9DF5-4C3C-A756-A550B6BDA36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8728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5 Marcador de número de diapositiva" descr="&lt;No.&gt;">
            <a:extLst>
              <a:ext uri="{FF2B5EF4-FFF2-40B4-BE49-F238E27FC236}">
                <a16:creationId xmlns:a16="http://schemas.microsoft.com/office/drawing/2014/main" id="{699C54E2-76B7-D98B-B29D-CF235E361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926F-E064-4444-822D-5B01F617EC4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593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5 Marcador de número de diapositiva" descr="&lt;No.&gt;">
            <a:extLst>
              <a:ext uri="{FF2B5EF4-FFF2-40B4-BE49-F238E27FC236}">
                <a16:creationId xmlns:a16="http://schemas.microsoft.com/office/drawing/2014/main" id="{037A8FDF-C851-4DD8-3202-D731161262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FB1B5-1AB4-4979-A93A-B0335E6DB41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13461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 descr="&lt;No.&gt;">
            <a:extLst>
              <a:ext uri="{FF2B5EF4-FFF2-40B4-BE49-F238E27FC236}">
                <a16:creationId xmlns:a16="http://schemas.microsoft.com/office/drawing/2014/main" id="{E7A98330-4978-A1BA-1A34-036D0B784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E709-B64F-4DC3-B48B-9F6C1C66185C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09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8572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32250" y="8572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7224" y="200024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 descr="&lt;No.&gt;">
            <a:extLst>
              <a:ext uri="{FF2B5EF4-FFF2-40B4-BE49-F238E27FC236}">
                <a16:creationId xmlns:a16="http://schemas.microsoft.com/office/drawing/2014/main" id="{71B8BDAB-CE36-5EB7-57E1-E681AF0BE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2664-EA08-4686-94EB-CDF1BAA6569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410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507207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2867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5 Marcador de número de diapositiva" descr="&lt;No.&gt;">
            <a:extLst>
              <a:ext uri="{FF2B5EF4-FFF2-40B4-BE49-F238E27FC236}">
                <a16:creationId xmlns:a16="http://schemas.microsoft.com/office/drawing/2014/main" id="{45C8A3C6-EE09-5251-F9C8-A4D437AE3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713F9-5486-43E4-A72A-722B5AB00AB7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0378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D16207F6-0D15-35FE-E2F5-7BEE48FDF2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857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6" name="5 Marcador de número de diapositiva" descr="&lt;No.&gt;">
            <a:extLst>
              <a:ext uri="{FF2B5EF4-FFF2-40B4-BE49-F238E27FC236}">
                <a16:creationId xmlns:a16="http://schemas.microsoft.com/office/drawing/2014/main" id="{F741E97F-2724-678F-C019-66E8CCE0F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875" y="2143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B9B88-53AC-43E6-B34D-DA1F2717FA4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8CC217BD-536A-AB22-8A86-A2F14CDF755A}"/>
              </a:ext>
            </a:extLst>
          </p:cNvPr>
          <p:cNvSpPr/>
          <p:nvPr userDrawn="1"/>
        </p:nvSpPr>
        <p:spPr>
          <a:xfrm>
            <a:off x="0" y="5786438"/>
            <a:ext cx="9144000" cy="1071562"/>
          </a:xfrm>
          <a:prstGeom prst="rect">
            <a:avLst/>
          </a:prstGeom>
          <a:solidFill>
            <a:srgbClr val="D5D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029" name="2 Marcador de texto">
            <a:extLst>
              <a:ext uri="{FF2B5EF4-FFF2-40B4-BE49-F238E27FC236}">
                <a16:creationId xmlns:a16="http://schemas.microsoft.com/office/drawing/2014/main" id="{7CF9A98C-60B3-4C71-EB28-AA9A33FA99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1828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8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isindico.uniandes.edu.co/event/24/timetable/#20260610.detailed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0F21531-2BD8-2B94-8CA3-47AC558A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C014B87-3366-5CE8-7C46-6094C2C9C1B1}"/>
              </a:ext>
            </a:extLst>
          </p:cNvPr>
          <p:cNvSpPr txBox="1"/>
          <p:nvPr/>
        </p:nvSpPr>
        <p:spPr>
          <a:xfrm>
            <a:off x="5220072" y="1052736"/>
            <a:ext cx="392392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BIENVENIDOS !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A319D82-566B-CB15-5572-39AECAF56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BE709-B64F-4DC3-B48B-9F6C1C66185C}" type="slidenum">
              <a:rPr lang="es-CO" altLang="es-CO" smtClean="0"/>
              <a:pPr>
                <a:defRPr/>
              </a:pPr>
              <a:t>1</a:t>
            </a:fld>
            <a:endParaRPr lang="es-CO" alt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1">
            <a:extLst>
              <a:ext uri="{FF2B5EF4-FFF2-40B4-BE49-F238E27FC236}">
                <a16:creationId xmlns:a16="http://schemas.microsoft.com/office/drawing/2014/main" id="{8C6452D2-FF24-9BA0-54B0-A8395345F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69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D950FB-0A35-60BB-B188-BEFE7E9AF715}"/>
              </a:ext>
            </a:extLst>
          </p:cNvPr>
          <p:cNvSpPr txBox="1"/>
          <p:nvPr/>
        </p:nvSpPr>
        <p:spPr>
          <a:xfrm>
            <a:off x="0" y="1165225"/>
            <a:ext cx="5329238" cy="16435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Private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Founded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in 1948 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# 179,  QS World University Ranking (2025)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# 7, QS World University Rankings: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Latin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America &amp; The Caribbean 2025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# 1 in Colombia, QS 2025.</a:t>
            </a:r>
          </a:p>
        </p:txBody>
      </p:sp>
      <p:pic>
        <p:nvPicPr>
          <p:cNvPr id="6148" name="Picture 6" descr="Identidad institucional Universidad de los Andes">
            <a:extLst>
              <a:ext uri="{FF2B5EF4-FFF2-40B4-BE49-F238E27FC236}">
                <a16:creationId xmlns:a16="http://schemas.microsoft.com/office/drawing/2014/main" id="{D55AE899-B42D-A21E-4CF5-EB88CFF9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5329238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3AC108E-C6BD-6534-767E-1EC522DA27A5}"/>
              </a:ext>
            </a:extLst>
          </p:cNvPr>
          <p:cNvSpPr/>
          <p:nvPr/>
        </p:nvSpPr>
        <p:spPr>
          <a:xfrm>
            <a:off x="5557838" y="836613"/>
            <a:ext cx="3306762" cy="16430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/>
              <a:t> </a:t>
            </a:r>
            <a:r>
              <a:rPr lang="es-CO" dirty="0" err="1"/>
              <a:t>Undergraduate</a:t>
            </a:r>
            <a:r>
              <a:rPr lang="es-CO" dirty="0"/>
              <a:t> </a:t>
            </a:r>
            <a:r>
              <a:rPr lang="es-CO" dirty="0" err="1"/>
              <a:t>students</a:t>
            </a:r>
            <a:r>
              <a:rPr lang="es-CO" dirty="0"/>
              <a:t> : 14500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/>
              <a:t> </a:t>
            </a:r>
            <a:r>
              <a:rPr lang="es-CO" dirty="0" err="1"/>
              <a:t>Graduate</a:t>
            </a:r>
            <a:r>
              <a:rPr lang="es-CO" dirty="0"/>
              <a:t> </a:t>
            </a:r>
            <a:r>
              <a:rPr lang="es-CO" dirty="0" err="1"/>
              <a:t>students</a:t>
            </a:r>
            <a:r>
              <a:rPr lang="es-CO" dirty="0"/>
              <a:t>: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dirty="0"/>
              <a:t>     4000 Master,  450 PhD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/>
              <a:t> 726 Full time </a:t>
            </a:r>
            <a:r>
              <a:rPr lang="es-CO" dirty="0" err="1"/>
              <a:t>Professors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3E62FE-B0DA-A2DE-8E5C-9D923442D1DB}"/>
              </a:ext>
            </a:extLst>
          </p:cNvPr>
          <p:cNvSpPr/>
          <p:nvPr/>
        </p:nvSpPr>
        <p:spPr>
          <a:xfrm>
            <a:off x="5607050" y="2713038"/>
            <a:ext cx="3208338" cy="1311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 44 </a:t>
            </a:r>
            <a:r>
              <a:rPr lang="es-CO" dirty="0" err="1">
                <a:solidFill>
                  <a:schemeClr val="tx2">
                    <a:lumMod val="75000"/>
                  </a:schemeClr>
                </a:solidFill>
              </a:rPr>
              <a:t>Undergraduate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O" dirty="0" err="1">
                <a:solidFill>
                  <a:schemeClr val="tx2">
                    <a:lumMod val="75000"/>
                  </a:schemeClr>
                </a:solidFill>
              </a:rPr>
              <a:t>programs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 76 Master </a:t>
            </a:r>
            <a:r>
              <a:rPr lang="es-CO" dirty="0" err="1">
                <a:solidFill>
                  <a:schemeClr val="tx2">
                    <a:lumMod val="75000"/>
                  </a:schemeClr>
                </a:solidFill>
              </a:rPr>
              <a:t>Programs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 17 PhD </a:t>
            </a:r>
            <a:r>
              <a:rPr lang="es-CO" dirty="0" err="1">
                <a:solidFill>
                  <a:schemeClr val="tx2">
                    <a:lumMod val="75000"/>
                  </a:schemeClr>
                </a:solidFill>
              </a:rPr>
              <a:t>programs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51" name="Picture 8" descr="Estatua de San Alberto Magno">
            <a:extLst>
              <a:ext uri="{FF2B5EF4-FFF2-40B4-BE49-F238E27FC236}">
                <a16:creationId xmlns:a16="http://schemas.microsoft.com/office/drawing/2014/main" id="{A7F4B150-75D8-9F12-BDC2-04DDAF17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57675"/>
            <a:ext cx="3317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D18554D-D13A-461D-D7FE-AEA2E432A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BE709-B64F-4DC3-B48B-9F6C1C66185C}" type="slidenum">
              <a:rPr lang="es-CO" altLang="es-CO" smtClean="0"/>
              <a:pPr>
                <a:defRPr/>
              </a:pPr>
              <a:t>2</a:t>
            </a:fld>
            <a:endParaRPr lang="es-CO" alt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0 Diagrama">
            <a:extLst>
              <a:ext uri="{FF2B5EF4-FFF2-40B4-BE49-F238E27FC236}">
                <a16:creationId xmlns:a16="http://schemas.microsoft.com/office/drawing/2014/main" id="{728F2123-E904-6560-8A70-8C071B3CC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397142"/>
              </p:ext>
            </p:extLst>
          </p:nvPr>
        </p:nvGraphicFramePr>
        <p:xfrm>
          <a:off x="1567381" y="743541"/>
          <a:ext cx="8280920" cy="629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171" name="Group 2">
            <a:extLst>
              <a:ext uri="{FF2B5EF4-FFF2-40B4-BE49-F238E27FC236}">
                <a16:creationId xmlns:a16="http://schemas.microsoft.com/office/drawing/2014/main" id="{F877A012-DE04-CDDB-B122-38CB2FDAFB44}"/>
              </a:ext>
            </a:extLst>
          </p:cNvPr>
          <p:cNvGrpSpPr>
            <a:grpSpLocks/>
          </p:cNvGrpSpPr>
          <p:nvPr/>
        </p:nvGrpSpPr>
        <p:grpSpPr bwMode="auto">
          <a:xfrm>
            <a:off x="0" y="765175"/>
            <a:ext cx="2252663" cy="914400"/>
            <a:chOff x="106767285" y="111973440"/>
            <a:chExt cx="3380134" cy="1371600"/>
          </a:xfrm>
        </p:grpSpPr>
        <p:pic>
          <p:nvPicPr>
            <p:cNvPr id="7173" name="Picture 3" descr="logo_uniandes">
              <a:extLst>
                <a:ext uri="{FF2B5EF4-FFF2-40B4-BE49-F238E27FC236}">
                  <a16:creationId xmlns:a16="http://schemas.microsoft.com/office/drawing/2014/main" id="{4749CBB4-6DE3-F471-2F60-4EC3159D6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67285" y="111973440"/>
              <a:ext cx="1318847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4">
              <a:extLst>
                <a:ext uri="{FF2B5EF4-FFF2-40B4-BE49-F238E27FC236}">
                  <a16:creationId xmlns:a16="http://schemas.microsoft.com/office/drawing/2014/main" id="{D8794B5B-EF10-FE31-65A5-1D45DBEA1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90019" y="112251146"/>
              <a:ext cx="2057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CO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Physics Departament</a:t>
              </a:r>
              <a:endParaRPr lang="en-US" altLang="es-CO" sz="1100">
                <a:solidFill>
                  <a:srgbClr val="000000"/>
                </a:solidFill>
              </a:endParaRPr>
            </a:p>
          </p:txBody>
        </p:sp>
        <p:sp>
          <p:nvSpPr>
            <p:cNvPr id="7175" name="Text Box 5">
              <a:extLst>
                <a:ext uri="{FF2B5EF4-FFF2-40B4-BE49-F238E27FC236}">
                  <a16:creationId xmlns:a16="http://schemas.microsoft.com/office/drawing/2014/main" id="{701FD8AF-12A8-8284-70B5-5E72BA298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28245" y="112426956"/>
              <a:ext cx="20574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CO" sz="2000">
                <a:solidFill>
                  <a:srgbClr val="000000"/>
                </a:solidFill>
              </a:endParaRPr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6059E7A-ECF5-1673-FE55-7C0DAE8BB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BE709-B64F-4DC3-B48B-9F6C1C66185C}" type="slidenum">
              <a:rPr lang="es-CO" altLang="es-CO" smtClean="0"/>
              <a:pPr>
                <a:defRPr/>
              </a:pPr>
              <a:t>3</a:t>
            </a:fld>
            <a:endParaRPr lang="es-CO" altLang="es-CO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70A28EC-D423-8D35-A368-EF3C22BF1ADD}"/>
              </a:ext>
            </a:extLst>
          </p:cNvPr>
          <p:cNvSpPr/>
          <p:nvPr/>
        </p:nvSpPr>
        <p:spPr>
          <a:xfrm>
            <a:off x="6503443" y="1299946"/>
            <a:ext cx="1800200" cy="180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087" y="2720067"/>
            <a:ext cx="1475745" cy="507831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s-CO" sz="1350" b="1" dirty="0"/>
              <a:t>UNIANDES HEP LAB.</a:t>
            </a:r>
            <a:endParaRPr lang="es-CO" altLang="es-CO" sz="1350" dirty="0"/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 flipV="1">
            <a:off x="1626604" y="1559224"/>
            <a:ext cx="1188246" cy="115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>
            <a:off x="1616936" y="3242477"/>
            <a:ext cx="1177444" cy="1140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4851" y="1441044"/>
            <a:ext cx="2036846" cy="300082"/>
          </a:xfrm>
          <a:prstGeom prst="rect">
            <a:avLst/>
          </a:prstGeom>
          <a:solidFill>
            <a:srgbClr val="DAF5FE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350" b="1" dirty="0"/>
              <a:t>1. X-RAY IMAGING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14850" y="4228834"/>
            <a:ext cx="2057400" cy="300082"/>
          </a:xfrm>
          <a:prstGeom prst="rect">
            <a:avLst/>
          </a:prstGeom>
          <a:solidFill>
            <a:srgbClr val="DEFFD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350" b="1" dirty="0"/>
              <a:t>3. MUON IMAGING</a:t>
            </a: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 flipV="1">
            <a:off x="4858847" y="571475"/>
            <a:ext cx="1193800" cy="8709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45092" y="393333"/>
            <a:ext cx="2238936" cy="253916"/>
          </a:xfrm>
          <a:prstGeom prst="rect">
            <a:avLst/>
          </a:prstGeom>
          <a:solidFill>
            <a:srgbClr val="DBEFF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050" b="1" dirty="0"/>
              <a:t>X-ray Phase Contrast Imaging</a:t>
            </a:r>
            <a:endParaRPr lang="es-ES" altLang="es-CO" sz="1050" b="1" dirty="0"/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V="1">
            <a:off x="4865914" y="1008784"/>
            <a:ext cx="1193882" cy="5210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841172" y="2679128"/>
            <a:ext cx="2057400" cy="507831"/>
          </a:xfrm>
          <a:prstGeom prst="rect">
            <a:avLst/>
          </a:prstGeom>
          <a:solidFill>
            <a:srgbClr val="DEFFD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350" b="1" dirty="0"/>
              <a:t>2. DAQ + DETECTOR HARDWARE</a:t>
            </a:r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 flipV="1">
            <a:off x="1617260" y="2921502"/>
            <a:ext cx="1223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045092" y="846382"/>
            <a:ext cx="259015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050" b="1" dirty="0"/>
              <a:t>Mammography, Angiography + medical applications</a:t>
            </a:r>
            <a:endParaRPr lang="es-ES" altLang="es-CO" sz="1050" b="1" dirty="0"/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flipV="1">
            <a:off x="4851697" y="1461833"/>
            <a:ext cx="1193396" cy="1746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066865" y="1372403"/>
            <a:ext cx="2444087" cy="253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050" b="1" dirty="0"/>
              <a:t>Computed </a:t>
            </a:r>
            <a:r>
              <a:rPr lang="en-US" altLang="es-CO" sz="1050" b="1" dirty="0" err="1"/>
              <a:t>Tommography</a:t>
            </a:r>
            <a:endParaRPr lang="es-ES" altLang="es-CO" sz="1050" b="1" dirty="0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4851697" y="1723850"/>
            <a:ext cx="1231302" cy="2433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082999" y="1854855"/>
            <a:ext cx="2411816" cy="253916"/>
          </a:xfrm>
          <a:prstGeom prst="rect">
            <a:avLst/>
          </a:prstGeom>
          <a:solidFill>
            <a:srgbClr val="DEFECE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050" b="1" dirty="0"/>
              <a:t>Material Characterization</a:t>
            </a:r>
            <a:endParaRPr lang="es-ES" altLang="es-CO" sz="1050" b="1" dirty="0"/>
          </a:p>
        </p:txBody>
      </p:sp>
      <p:sp>
        <p:nvSpPr>
          <p:cNvPr id="20" name="Flecha arriba y abajo 19"/>
          <p:cNvSpPr/>
          <p:nvPr/>
        </p:nvSpPr>
        <p:spPr>
          <a:xfrm>
            <a:off x="3624943" y="1778555"/>
            <a:ext cx="244929" cy="8191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21" name="Flecha arriba y abajo 20"/>
          <p:cNvSpPr/>
          <p:nvPr/>
        </p:nvSpPr>
        <p:spPr>
          <a:xfrm>
            <a:off x="3624943" y="3245309"/>
            <a:ext cx="250373" cy="9003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045093" y="2415332"/>
            <a:ext cx="3022708" cy="253916"/>
          </a:xfrm>
          <a:prstGeom prst="rect">
            <a:avLst/>
          </a:prstGeom>
          <a:solidFill>
            <a:srgbClr val="DBEFF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050" b="1" dirty="0"/>
              <a:t>Data Acquisition &amp; Imaging optimization</a:t>
            </a:r>
            <a:endParaRPr lang="es-ES" altLang="es-CO" sz="1050" b="1" dirty="0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4898572" y="2533869"/>
            <a:ext cx="1184427" cy="1514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059796" y="2788185"/>
            <a:ext cx="2238936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050" b="1" dirty="0"/>
              <a:t>Gas detectors</a:t>
            </a:r>
            <a:endParaRPr lang="es-ES" altLang="es-CO" sz="1050" b="1" dirty="0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884354" y="2844238"/>
            <a:ext cx="1198645" cy="772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4884354" y="3046772"/>
            <a:ext cx="1198645" cy="2591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082999" y="3170305"/>
            <a:ext cx="2238936" cy="253916"/>
          </a:xfrm>
          <a:prstGeom prst="rect">
            <a:avLst/>
          </a:prstGeom>
          <a:solidFill>
            <a:srgbClr val="DBEFF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050" b="1" dirty="0"/>
              <a:t>Semiconductor Detectors</a:t>
            </a:r>
            <a:endParaRPr lang="es-ES" altLang="es-CO" sz="1050" b="1" dirty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082999" y="3560029"/>
            <a:ext cx="2238936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050" b="1" dirty="0"/>
              <a:t>Scintillating Detectors</a:t>
            </a:r>
            <a:endParaRPr lang="es-ES" altLang="es-CO" sz="1050" b="1" dirty="0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4872251" y="3177910"/>
            <a:ext cx="1210748" cy="468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V="1">
            <a:off x="4898572" y="4144477"/>
            <a:ext cx="1197588" cy="640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066864" y="4006534"/>
            <a:ext cx="2238936" cy="253916"/>
          </a:xfrm>
          <a:prstGeom prst="rect">
            <a:avLst/>
          </a:prstGeom>
          <a:solidFill>
            <a:srgbClr val="DBEFF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050" b="1" dirty="0"/>
              <a:t>Muon Transmission imaging</a:t>
            </a:r>
            <a:endParaRPr lang="es-ES" altLang="es-CO" sz="1050" b="1" dirty="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876801" y="4398435"/>
            <a:ext cx="1182996" cy="1499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059796" y="4398195"/>
            <a:ext cx="2238936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050" b="1" dirty="0"/>
              <a:t>Muon scattering imaging </a:t>
            </a:r>
            <a:endParaRPr lang="es-ES" altLang="es-CO" sz="1050" b="1" dirty="0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4872250" y="4521389"/>
            <a:ext cx="1172843" cy="439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05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059796" y="4758651"/>
            <a:ext cx="2288461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CO" sz="1050" b="1" dirty="0"/>
              <a:t>Engineering  and Geophysical Applications</a:t>
            </a:r>
            <a:endParaRPr lang="es-ES" altLang="es-CO" sz="1050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DB54A4F-8933-1B22-2A27-6891A15E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4493-1D64-4787-BB5C-93B7F239608E}" type="slidenum">
              <a:rPr lang="es-CO" smtClean="0"/>
              <a:t>4</a:t>
            </a:fld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E48F06-3BCD-AC11-DEC5-4ABBEDE1BFC9}"/>
              </a:ext>
            </a:extLst>
          </p:cNvPr>
          <p:cNvSpPr txBox="1"/>
          <p:nvPr/>
        </p:nvSpPr>
        <p:spPr>
          <a:xfrm>
            <a:off x="129087" y="5428228"/>
            <a:ext cx="88163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b="1" dirty="0"/>
              <a:t>OUR GOAL: </a:t>
            </a:r>
            <a:r>
              <a:rPr lang="es-CO" sz="1600" dirty="0" err="1"/>
              <a:t>Apply</a:t>
            </a:r>
            <a:r>
              <a:rPr lang="es-CO" sz="1600" dirty="0"/>
              <a:t> </a:t>
            </a:r>
            <a:r>
              <a:rPr lang="es-CO" sz="1600" dirty="0" err="1"/>
              <a:t>knowledge</a:t>
            </a:r>
            <a:r>
              <a:rPr lang="es-CO" sz="1600" dirty="0"/>
              <a:t> </a:t>
            </a:r>
            <a:r>
              <a:rPr lang="es-CO" sz="1600" dirty="0" err="1"/>
              <a:t>from</a:t>
            </a:r>
            <a:r>
              <a:rPr lang="es-CO" sz="1600" dirty="0"/>
              <a:t> experimental </a:t>
            </a:r>
            <a:r>
              <a:rPr lang="es-CO" sz="1600" dirty="0" err="1"/>
              <a:t>particle</a:t>
            </a:r>
            <a:r>
              <a:rPr lang="es-CO" sz="1600" dirty="0"/>
              <a:t> </a:t>
            </a:r>
            <a:r>
              <a:rPr lang="es-CO" sz="1600" dirty="0" err="1"/>
              <a:t>physics</a:t>
            </a:r>
            <a:r>
              <a:rPr lang="es-CO" sz="1600" dirty="0"/>
              <a:t> </a:t>
            </a:r>
            <a:r>
              <a:rPr lang="es-CO" sz="1600" dirty="0" err="1"/>
              <a:t>to</a:t>
            </a:r>
            <a:r>
              <a:rPr lang="es-CO" sz="1600" dirty="0"/>
              <a:t>  </a:t>
            </a:r>
            <a:r>
              <a:rPr lang="es-CO" sz="1600" dirty="0" err="1"/>
              <a:t>other</a:t>
            </a:r>
            <a:r>
              <a:rPr lang="es-CO" sz="1600" dirty="0"/>
              <a:t> </a:t>
            </a:r>
            <a:r>
              <a:rPr lang="es-CO" sz="1600" dirty="0" err="1"/>
              <a:t>interdiscicplinary</a:t>
            </a:r>
            <a:r>
              <a:rPr lang="es-CO" sz="1600" dirty="0"/>
              <a:t> </a:t>
            </a:r>
            <a:r>
              <a:rPr lang="es-CO" sz="1600" dirty="0" err="1"/>
              <a:t>areas</a:t>
            </a:r>
            <a:r>
              <a:rPr lang="es-CO" sz="1600" dirty="0"/>
              <a:t>: </a:t>
            </a:r>
            <a:r>
              <a:rPr lang="es-CO" sz="1600" dirty="0" err="1"/>
              <a:t>Engineering</a:t>
            </a:r>
            <a:r>
              <a:rPr lang="es-CO" sz="1600" dirty="0"/>
              <a:t>, </a:t>
            </a:r>
            <a:r>
              <a:rPr lang="es-CO" sz="1600" dirty="0" err="1"/>
              <a:t>geoscience</a:t>
            </a:r>
            <a:r>
              <a:rPr lang="es-CO" sz="1600" dirty="0"/>
              <a:t>, </a:t>
            </a:r>
            <a:r>
              <a:rPr lang="es-CO" sz="1600" dirty="0" err="1"/>
              <a:t>biology</a:t>
            </a:r>
            <a:r>
              <a:rPr lang="es-CO" sz="1600" dirty="0"/>
              <a:t> , medicine, etc.</a:t>
            </a:r>
          </a:p>
        </p:txBody>
      </p:sp>
      <p:sp>
        <p:nvSpPr>
          <p:cNvPr id="37" name="Marcador de fecha 36">
            <a:extLst>
              <a:ext uri="{FF2B5EF4-FFF2-40B4-BE49-F238E27FC236}">
                <a16:creationId xmlns:a16="http://schemas.microsoft.com/office/drawing/2014/main" id="{15777E61-9446-75EB-9C2E-56D479BA4E5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09441C-63ED-4DA6-9C1C-58B736EBC7AA}" type="datetime1">
              <a:rPr lang="es-CO" smtClean="0"/>
              <a:t>10/06/2026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48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44840B9-6BD0-84C0-34F1-173B3F05A800}"/>
              </a:ext>
            </a:extLst>
          </p:cNvPr>
          <p:cNvSpPr txBox="1"/>
          <p:nvPr/>
        </p:nvSpPr>
        <p:spPr>
          <a:xfrm>
            <a:off x="0" y="908720"/>
            <a:ext cx="903649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700" b="1" dirty="0"/>
              <a:t>TALLER: APLICACIONES INTERDISICPLINARIAS DE DETECTORES DE PARTÍCULAS: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B8C763-379B-77A8-E91B-58BCBCBBC8A5}"/>
              </a:ext>
            </a:extLst>
          </p:cNvPr>
          <p:cNvSpPr txBox="1"/>
          <p:nvPr/>
        </p:nvSpPr>
        <p:spPr>
          <a:xfrm>
            <a:off x="323528" y="1700808"/>
            <a:ext cx="8352928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OBJETIVO: </a:t>
            </a:r>
            <a:r>
              <a:rPr lang="es-CO" sz="1600" dirty="0"/>
              <a:t>presentar la aplicación de diferentes tecnologías de detectores y técnicas experimentales más allá de la investigación fundamental en física de partículas.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7853D2-6BB8-000C-97C8-C6B1A2AA341F}"/>
              </a:ext>
            </a:extLst>
          </p:cNvPr>
          <p:cNvSpPr txBox="1"/>
          <p:nvPr/>
        </p:nvSpPr>
        <p:spPr>
          <a:xfrm>
            <a:off x="517788" y="2967449"/>
            <a:ext cx="81369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effectLst/>
              </a:rPr>
              <a:t>Aplicaciones de técnicas de vanguardia en imágenes de Rayos X por contraste de fase.</a:t>
            </a:r>
            <a:r>
              <a:rPr lang="es-C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effectLst/>
              </a:rPr>
              <a:t>Detectores de Rayos X espectrales foto-contadores y sus aplicaciones.</a:t>
            </a:r>
            <a:r>
              <a:rPr lang="es-C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effectLst/>
              </a:rPr>
              <a:t>Simulación de Absorción y Refracción de Rayos X en Python,  GEANT4, GEANT4-DNA.</a:t>
            </a:r>
            <a:r>
              <a:rPr lang="es-C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effectLst/>
              </a:rPr>
              <a:t>Aplicaciones de rayos cósmicos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effectLst/>
              </a:rPr>
              <a:t>Simulación de sistemas de detección de Muones cósmicos en GEANT4.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Detección de neutrones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7C1DB5-C2CD-CA29-9D0E-71D6CDED8E9B}"/>
              </a:ext>
            </a:extLst>
          </p:cNvPr>
          <p:cNvSpPr txBox="1"/>
          <p:nvPr/>
        </p:nvSpPr>
        <p:spPr>
          <a:xfrm>
            <a:off x="323528" y="2461250"/>
            <a:ext cx="459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TEMAS DE ENFOQUE: </a:t>
            </a:r>
            <a:endParaRPr lang="es-CO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5BEC68-0FB5-C1D7-357F-F6DBA9AD61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BE709-B64F-4DC3-B48B-9F6C1C66185C}" type="slidenum">
              <a:rPr lang="es-CO" altLang="es-CO" smtClean="0"/>
              <a:pPr>
                <a:defRPr/>
              </a:pPr>
              <a:t>5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12522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8EFB08B-E994-AB6A-1F27-AC30345B181B}"/>
              </a:ext>
            </a:extLst>
          </p:cNvPr>
          <p:cNvSpPr txBox="1"/>
          <p:nvPr/>
        </p:nvSpPr>
        <p:spPr>
          <a:xfrm>
            <a:off x="230618" y="924921"/>
            <a:ext cx="8569325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/>
              <a:t>TALLER SOBRE APLICACIONES INTERDISICPLINARIAS DE DETECTORES DE PARTÍCULAS: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1400" dirty="0"/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35 estudiantes  de 6 universidades Colombianas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dirty="0"/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 17 conferencistas de 6 universidades Colombianas y 3 extranjeras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1F2708-1AB4-C5BC-556A-FBC0B8B50CAE}"/>
              </a:ext>
            </a:extLst>
          </p:cNvPr>
          <p:cNvSpPr txBox="1"/>
          <p:nvPr/>
        </p:nvSpPr>
        <p:spPr>
          <a:xfrm>
            <a:off x="239766" y="3205099"/>
            <a:ext cx="6408712" cy="8863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Programación: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s-CO" sz="1400" dirty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s-CO" sz="1400" dirty="0">
                <a:hlinkClick r:id="rId2"/>
              </a:rPr>
              <a:t>https://fisindico.uniandes.edu.co/event/24/timetable/#20260610.detailed</a:t>
            </a:r>
            <a:r>
              <a:rPr lang="es-CO" sz="1400" dirty="0"/>
              <a:t> 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7C2B5-04D0-AB94-89D6-A01AAFE60FEB}"/>
              </a:ext>
            </a:extLst>
          </p:cNvPr>
          <p:cNvSpPr txBox="1"/>
          <p:nvPr/>
        </p:nvSpPr>
        <p:spPr>
          <a:xfrm>
            <a:off x="323528" y="4437112"/>
            <a:ext cx="756084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Acceso a internet: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s-CO" sz="1400" dirty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kumimoji="0" lang="es-CO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WiFi</a:t>
            </a:r>
            <a:r>
              <a:rPr lang="es-CO" sz="1400" dirty="0"/>
              <a:t>: </a:t>
            </a:r>
            <a:r>
              <a:rPr lang="es-CO" sz="1600" b="1" dirty="0" err="1"/>
              <a:t>UniandesPublica</a:t>
            </a:r>
            <a:r>
              <a:rPr lang="es-CO" sz="1400" dirty="0"/>
              <a:t>, ingresar con correo personal o Facebook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0CEA282-2497-2DD1-9EB4-912780FF9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BE709-B64F-4DC3-B48B-9F6C1C66185C}" type="slidenum">
              <a:rPr lang="es-CO" altLang="es-CO" smtClean="0"/>
              <a:pPr>
                <a:defRPr/>
              </a:pPr>
              <a:t>6</a:t>
            </a:fld>
            <a:endParaRPr lang="es-CO" altLang="es-C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6262D6-DF3B-3754-D29F-1A49BE90982E}"/>
              </a:ext>
            </a:extLst>
          </p:cNvPr>
          <p:cNvSpPr txBox="1"/>
          <p:nvPr/>
        </p:nvSpPr>
        <p:spPr>
          <a:xfrm>
            <a:off x="468313" y="1412875"/>
            <a:ext cx="8207375" cy="31824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dirty="0"/>
              <a:t> </a:t>
            </a:r>
            <a:r>
              <a:rPr lang="es-ES" sz="2000" b="1" dirty="0"/>
              <a:t>Agradecemos :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/>
              <a:t>A todos los conferencistas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/>
              <a:t>A Todos los asistentes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/>
              <a:t>El apoyo financiero del departamento de Física y de la facultad de ciencias de la Universidad de Los Andes.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4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DA92524-FD8E-9AFB-F6CE-99BF906A03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BE709-B64F-4DC3-B48B-9F6C1C66185C}" type="slidenum">
              <a:rPr lang="es-CO" altLang="es-CO" smtClean="0"/>
              <a:pPr>
                <a:defRPr/>
              </a:pPr>
              <a:t>7</a:t>
            </a:fld>
            <a:endParaRPr lang="es-CO" altLang="es-C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46A3FC-5B1A-551B-205A-B3570D44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4E3CF6-D6B0-BB77-5450-0222695D2E0B}"/>
              </a:ext>
            </a:extLst>
          </p:cNvPr>
          <p:cNvSpPr txBox="1"/>
          <p:nvPr/>
        </p:nvSpPr>
        <p:spPr>
          <a:xfrm>
            <a:off x="5220072" y="1052736"/>
            <a:ext cx="392392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Empecemos…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1EBB830-1069-6EED-7D45-BE7D8B3BA3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BE709-B64F-4DC3-B48B-9F6C1C66185C}" type="slidenum">
              <a:rPr lang="es-CO" altLang="es-CO" smtClean="0"/>
              <a:pPr>
                <a:defRPr/>
              </a:pPr>
              <a:t>8</a:t>
            </a:fld>
            <a:endParaRPr lang="es-CO" altLang="es-C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14876</TotalTime>
  <Words>457</Words>
  <Application>Microsoft Office PowerPoint</Application>
  <PresentationFormat>Presentación en pantalla (4:3)</PresentationFormat>
  <Paragraphs>100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Hugo</dc:creator>
  <cp:lastModifiedBy>Carlos Avila Bernal</cp:lastModifiedBy>
  <cp:revision>102</cp:revision>
  <dcterms:created xsi:type="dcterms:W3CDTF">2008-03-11T21:51:34Z</dcterms:created>
  <dcterms:modified xsi:type="dcterms:W3CDTF">2026-06-10T13:00:21Z</dcterms:modified>
</cp:coreProperties>
</file>